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99" r:id="rId3"/>
    <p:sldMasterId id="2147483912" r:id="rId4"/>
  </p:sldMasterIdLst>
  <p:notesMasterIdLst>
    <p:notesMasterId r:id="rId34"/>
  </p:notesMasterIdLst>
  <p:handoutMasterIdLst>
    <p:handoutMasterId r:id="rId35"/>
  </p:handoutMasterIdLst>
  <p:sldIdLst>
    <p:sldId id="404" r:id="rId5"/>
    <p:sldId id="383" r:id="rId6"/>
    <p:sldId id="429" r:id="rId7"/>
    <p:sldId id="430" r:id="rId8"/>
    <p:sldId id="405" r:id="rId9"/>
    <p:sldId id="409" r:id="rId10"/>
    <p:sldId id="432" r:id="rId11"/>
    <p:sldId id="433" r:id="rId12"/>
    <p:sldId id="434" r:id="rId13"/>
    <p:sldId id="435" r:id="rId14"/>
    <p:sldId id="431" r:id="rId15"/>
    <p:sldId id="436" r:id="rId16"/>
    <p:sldId id="406" r:id="rId17"/>
    <p:sldId id="407" r:id="rId18"/>
    <p:sldId id="410" r:id="rId19"/>
    <p:sldId id="411" r:id="rId20"/>
    <p:sldId id="414" r:id="rId21"/>
    <p:sldId id="415" r:id="rId22"/>
    <p:sldId id="416" r:id="rId23"/>
    <p:sldId id="417" r:id="rId24"/>
    <p:sldId id="418" r:id="rId25"/>
    <p:sldId id="419" r:id="rId26"/>
    <p:sldId id="422" r:id="rId27"/>
    <p:sldId id="423" r:id="rId28"/>
    <p:sldId id="424" r:id="rId29"/>
    <p:sldId id="425" r:id="rId30"/>
    <p:sldId id="426" r:id="rId31"/>
    <p:sldId id="427" r:id="rId32"/>
    <p:sldId id="428"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CC0000"/>
    <a:srgbClr val="700205"/>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C629A6-0749-4EA4-A112-C7509E5E0C52}" v="7" dt="2019-09-25T07:48:22.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6" autoAdjust="0"/>
    <p:restoredTop sz="99528" autoAdjust="0"/>
  </p:normalViewPr>
  <p:slideViewPr>
    <p:cSldViewPr>
      <p:cViewPr varScale="1">
        <p:scale>
          <a:sx n="114" d="100"/>
          <a:sy n="114" d="100"/>
        </p:scale>
        <p:origin x="1494" y="102"/>
      </p:cViewPr>
      <p:guideLst>
        <p:guide orient="horz" pos="2160"/>
        <p:guide pos="2880"/>
      </p:guideLst>
    </p:cSldViewPr>
  </p:slideViewPr>
  <p:notesTextViewPr>
    <p:cViewPr>
      <p:scale>
        <a:sx n="3" d="2"/>
        <a:sy n="3" d="2"/>
      </p:scale>
      <p:origin x="0" y="0"/>
    </p:cViewPr>
  </p:notesTextViewPr>
  <p:sorterViewPr>
    <p:cViewPr>
      <p:scale>
        <a:sx n="66" d="100"/>
        <a:sy n="66" d="100"/>
      </p:scale>
      <p:origin x="0" y="384"/>
    </p:cViewPr>
  </p:sorterViewPr>
  <p:notesViewPr>
    <p:cSldViewPr>
      <p:cViewPr varScale="1">
        <p:scale>
          <a:sx n="73" d="100"/>
          <a:sy n="73" d="100"/>
        </p:scale>
        <p:origin x="-27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46.wmf"/><Relationship Id="rId1" Type="http://schemas.openxmlformats.org/officeDocument/2006/relationships/image" Target="../media/image61.wmf"/><Relationship Id="rId5" Type="http://schemas.openxmlformats.org/officeDocument/2006/relationships/image" Target="../media/image64.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46.wmf"/><Relationship Id="rId1" Type="http://schemas.openxmlformats.org/officeDocument/2006/relationships/image" Target="../media/image66.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5" Type="http://schemas.openxmlformats.org/officeDocument/2006/relationships/image" Target="../media/image5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 Id="rId14"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cs typeface="Arial" charset="0"/>
              </a:defRPr>
            </a:lvl1pPr>
          </a:lstStyle>
          <a:p>
            <a:pPr>
              <a:defRPr/>
            </a:pPr>
            <a:endParaRPr lang="en-US"/>
          </a:p>
        </p:txBody>
      </p:sp>
      <p:sp>
        <p:nvSpPr>
          <p:cNvPr id="1126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cs typeface="Arial" charset="0"/>
              </a:defRPr>
            </a:lvl1pPr>
          </a:lstStyle>
          <a:p>
            <a:pPr>
              <a:defRPr/>
            </a:pPr>
            <a:fld id="{4BBFCAFC-F66B-467E-A1E6-3164723B79CF}" type="datetimeFigureOut">
              <a:rPr lang="en-US"/>
              <a:pPr>
                <a:defRPr/>
              </a:pPr>
              <a:t>9/25/2019</a:t>
            </a:fld>
            <a:endParaRPr lang="en-GB"/>
          </a:p>
        </p:txBody>
      </p:sp>
      <p:sp>
        <p:nvSpPr>
          <p:cNvPr id="1126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r>
              <a:rPr lang="en-GB"/>
              <a:t>EEE8044</a:t>
            </a:r>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2792963-6EF9-46D1-A3E8-0476AE59CAC6}" type="slidenum">
              <a:rPr lang="en-GB" altLang="en-US"/>
              <a:pPr/>
              <a:t>‹#›</a:t>
            </a:fld>
            <a:endParaRPr lang="en-GB" altLang="en-US"/>
          </a:p>
        </p:txBody>
      </p:sp>
    </p:spTree>
    <p:extLst>
      <p:ext uri="{BB962C8B-B14F-4D97-AF65-F5344CB8AC3E}">
        <p14:creationId xmlns:p14="http://schemas.microsoft.com/office/powerpoint/2010/main" val="14795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fld id="{B1264BC9-D278-469A-A773-BE6D5E6466E9}" type="datetimeFigureOut">
              <a:rPr lang="en-GB"/>
              <a:pPr>
                <a:defRPr/>
              </a:pPr>
              <a:t>25/09/2019</a:t>
            </a:fld>
            <a:endParaRPr lang="en-GB"/>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r>
              <a:rPr lang="en-GB"/>
              <a:t>EEE8044</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9811F4-059F-439A-BCF6-546EAD7CB44C}" type="slidenum">
              <a:rPr lang="en-GB" altLang="en-US"/>
              <a:pPr/>
              <a:t>‹#›</a:t>
            </a:fld>
            <a:endParaRPr lang="en-GB" altLang="en-US"/>
          </a:p>
        </p:txBody>
      </p:sp>
    </p:spTree>
    <p:extLst>
      <p:ext uri="{BB962C8B-B14F-4D97-AF65-F5344CB8AC3E}">
        <p14:creationId xmlns:p14="http://schemas.microsoft.com/office/powerpoint/2010/main" val="175603652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hotolib.ncl.ac.uk/asset-bank/action/browseItems?categoryId=3578&amp;categoryTypeId=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EEE8044</a:t>
            </a: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95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FIXED Image / Presentation title slide. </a:t>
            </a:r>
          </a:p>
          <a:p>
            <a:r>
              <a:rPr lang="en-GB" b="0" dirty="0"/>
              <a:t>Insert title and sub-deck as required to start your presentation.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`1234567890-=</a:t>
            </a:r>
            <a:r>
              <a:rPr lang="en-GB" dirty="0" err="1"/>
              <a:t>qwertyuiop</a:t>
            </a:r>
            <a:r>
              <a:rPr lang="en-GB" dirty="0"/>
              <a:t>[]</a:t>
            </a:r>
            <a:r>
              <a:rPr lang="en-GB" dirty="0" err="1"/>
              <a:t>asdfghjkl</a:t>
            </a:r>
            <a:r>
              <a:rPr lang="en-GB" dirty="0"/>
              <a:t>;’#\</a:t>
            </a:r>
            <a:r>
              <a:rPr lang="en-GB" dirty="0" err="1"/>
              <a:t>zxcvbnm</a:t>
            </a:r>
            <a:r>
              <a:rPr lang="en-GB" dirty="0"/>
              <a:t>,./</a:t>
            </a:r>
          </a:p>
          <a:p>
            <a:r>
              <a:rPr lang="en-GB" dirty="0"/>
              <a:t>¬!”£$%^&amp;*()_+QWERTYUIOP{}ASDFGHJKL:@~|ZXCVBNM&lt;&gt;?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65178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9999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91049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EDITABLE text/image slide. </a:t>
            </a:r>
          </a:p>
          <a:p>
            <a:endParaRPr lang="en-US" b="1" dirty="0"/>
          </a:p>
          <a:p>
            <a:r>
              <a:rPr lang="en-US" b="1" dirty="0"/>
              <a:t>To add an</a:t>
            </a:r>
            <a:r>
              <a:rPr lang="en-US" b="1" baseline="0" dirty="0"/>
              <a:t> image, </a:t>
            </a:r>
            <a:r>
              <a:rPr lang="en-US" b="1" dirty="0"/>
              <a:t>click on image icon and select from your files, or drag it into place. Please</a:t>
            </a:r>
            <a:r>
              <a:rPr lang="en-US" b="1" baseline="0" dirty="0"/>
              <a:t> note:</a:t>
            </a:r>
            <a:r>
              <a:rPr lang="en-US" b="1" dirty="0"/>
              <a:t> </a:t>
            </a:r>
            <a:r>
              <a:rPr lang="en-US" b="1" baseline="0" dirty="0"/>
              <a:t>there are a selection of images cropped for this exact size on the University image library photo </a:t>
            </a:r>
            <a:r>
              <a:rPr lang="en-GB" dirty="0">
                <a:hlinkClick r:id="rId3"/>
              </a:rPr>
              <a:t>http://photolib.ncl.ac.uk/asset-bank/action/browseItems?categoryId=3578&amp;categoryTypeId=1</a:t>
            </a:r>
            <a:r>
              <a:rPr lang="en-GB" dirty="0"/>
              <a:t>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30947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GB"/>
              <a:t>EEE8044</a:t>
            </a:r>
          </a:p>
        </p:txBody>
      </p:sp>
      <p:sp>
        <p:nvSpPr>
          <p:cNvPr id="210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29D7DF-D8FB-448D-A5C2-DF2A04876617}" type="slidenum">
              <a:rPr lang="en-GB" sz="1200"/>
              <a:pPr algn="r"/>
              <a:t>29</a:t>
            </a:fld>
            <a:endParaRPr lang="en-GB" sz="120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98266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003F72"/>
          </a:solidFill>
          <a:ln w="9525">
            <a:noFill/>
            <a:miter lim="800000"/>
            <a:headEnd/>
            <a:tailEnd/>
          </a:ln>
        </p:spPr>
        <p:txBody>
          <a:bodyPr wrap="none" anchor="ctr"/>
          <a:lstStyle/>
          <a:p>
            <a:pPr>
              <a:defRPr/>
            </a:pPr>
            <a:endParaRPr lang="en-US">
              <a:latin typeface="Arial" charset="0"/>
              <a:cs typeface="Arial" charset="0"/>
            </a:endParaRPr>
          </a:p>
        </p:txBody>
      </p:sp>
      <p:pic>
        <p:nvPicPr>
          <p:cNvPr id="5" name="Picture 7" descr="2"/>
          <p:cNvPicPr>
            <a:picLocks noChangeAspect="1" noChangeArrowheads="1"/>
          </p:cNvPicPr>
          <p:nvPr userDrawn="1"/>
        </p:nvPicPr>
        <p:blipFill>
          <a:blip r:embed="rId2">
            <a:clrChange>
              <a:clrFrom>
                <a:srgbClr val="353638"/>
              </a:clrFrom>
              <a:clrTo>
                <a:srgbClr val="353638">
                  <a:alpha val="0"/>
                </a:srgbClr>
              </a:clrTo>
            </a:clrChange>
            <a:extLst>
              <a:ext uri="{28A0092B-C50C-407E-A947-70E740481C1C}">
                <a14:useLocalDpi xmlns:a14="http://schemas.microsoft.com/office/drawing/2010/main" val="0"/>
              </a:ext>
            </a:extLst>
          </a:blip>
          <a:srcRect/>
          <a:stretch>
            <a:fillRect/>
          </a:stretch>
        </p:blipFill>
        <p:spPr bwMode="auto">
          <a:xfrm>
            <a:off x="3327400" y="685800"/>
            <a:ext cx="5816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subTitle" idx="1"/>
          </p:nvPr>
        </p:nvSpPr>
        <p:spPr>
          <a:xfrm>
            <a:off x="684213" y="5445125"/>
            <a:ext cx="7704137" cy="936625"/>
          </a:xfrm>
        </p:spPr>
        <p:txBody>
          <a:bodyPr/>
          <a:lstStyle>
            <a:lvl1pPr marL="0" indent="0">
              <a:buFont typeface="Wingdings" pitchFamily="2" charset="2"/>
              <a:buNone/>
              <a:defRPr sz="2000"/>
            </a:lvl1pPr>
          </a:lstStyle>
          <a:p>
            <a:r>
              <a:rPr lang="en-GB"/>
              <a:t>Additional Text e.g. Presenter Name</a:t>
            </a:r>
          </a:p>
        </p:txBody>
      </p:sp>
      <p:sp>
        <p:nvSpPr>
          <p:cNvPr id="16386" name="Rectangle 2"/>
          <p:cNvSpPr>
            <a:spLocks noGrp="1" noChangeArrowheads="1"/>
          </p:cNvSpPr>
          <p:nvPr>
            <p:ph type="ctrTitle"/>
          </p:nvPr>
        </p:nvSpPr>
        <p:spPr>
          <a:xfrm>
            <a:off x="684213" y="1916113"/>
            <a:ext cx="7772400" cy="3025775"/>
          </a:xfrm>
        </p:spPr>
        <p:txBody>
          <a:bodyPr/>
          <a:lstStyle>
            <a:lvl1pPr algn="l">
              <a:defRPr/>
            </a:lvl1pPr>
          </a:lstStyle>
          <a:p>
            <a:r>
              <a:rPr lang="en-GB"/>
              <a:t>Click to edit Master title style</a:t>
            </a:r>
          </a:p>
        </p:txBody>
      </p:sp>
    </p:spTree>
    <p:extLst>
      <p:ext uri="{BB962C8B-B14F-4D97-AF65-F5344CB8AC3E}">
        <p14:creationId xmlns:p14="http://schemas.microsoft.com/office/powerpoint/2010/main" val="165147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350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2057400" cy="5762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0"/>
            <a:ext cx="60198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931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6858000"/>
          </a:xfrm>
          <a:prstGeom prst="rect">
            <a:avLst/>
          </a:prstGeom>
          <a:solidFill>
            <a:srgbClr val="003F72"/>
          </a:solidFill>
          <a:ln w="9525">
            <a:noFill/>
            <a:miter lim="800000"/>
            <a:headEnd/>
            <a:tailEnd/>
          </a:ln>
        </p:spPr>
        <p:txBody>
          <a:bodyPr wrap="none" anchor="ctr"/>
          <a:lstStyle/>
          <a:p>
            <a:pPr>
              <a:defRPr/>
            </a:pPr>
            <a:endParaRPr lang="en-US">
              <a:latin typeface="Arial" charset="0"/>
              <a:cs typeface="Arial" charset="0"/>
            </a:endParaRPr>
          </a:p>
        </p:txBody>
      </p:sp>
      <p:pic>
        <p:nvPicPr>
          <p:cNvPr id="5" name="Picture 8" descr="2"/>
          <p:cNvPicPr>
            <a:picLocks noChangeAspect="1" noChangeArrowheads="1"/>
          </p:cNvPicPr>
          <p:nvPr userDrawn="1"/>
        </p:nvPicPr>
        <p:blipFill>
          <a:blip r:embed="rId2">
            <a:clrChange>
              <a:clrFrom>
                <a:srgbClr val="353638"/>
              </a:clrFrom>
              <a:clrTo>
                <a:srgbClr val="353638">
                  <a:alpha val="0"/>
                </a:srgbClr>
              </a:clrTo>
            </a:clrChange>
            <a:extLst>
              <a:ext uri="{28A0092B-C50C-407E-A947-70E740481C1C}">
                <a14:useLocalDpi xmlns:a14="http://schemas.microsoft.com/office/drawing/2010/main" val="0"/>
              </a:ext>
            </a:extLst>
          </a:blip>
          <a:srcRect/>
          <a:stretch>
            <a:fillRect/>
          </a:stretch>
        </p:blipFill>
        <p:spPr bwMode="auto">
          <a:xfrm>
            <a:off x="3327400" y="685800"/>
            <a:ext cx="5816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Grp="1" noChangeArrowheads="1"/>
          </p:cNvSpPr>
          <p:nvPr>
            <p:ph type="ctrTitle"/>
          </p:nvPr>
        </p:nvSpPr>
        <p:spPr>
          <a:xfrm>
            <a:off x="684213" y="1916113"/>
            <a:ext cx="7772400" cy="3025775"/>
          </a:xfrm>
        </p:spPr>
        <p:txBody>
          <a:bodyPr/>
          <a:lstStyle>
            <a:lvl1pPr algn="l">
              <a:defRPr/>
            </a:lvl1pPr>
          </a:lstStyle>
          <a:p>
            <a:r>
              <a:rPr lang="en-GB"/>
              <a:t>Click to edit Master title style</a:t>
            </a:r>
          </a:p>
        </p:txBody>
      </p:sp>
      <p:sp>
        <p:nvSpPr>
          <p:cNvPr id="58377" name="Rectangle 9"/>
          <p:cNvSpPr>
            <a:spLocks noGrp="1" noChangeArrowheads="1"/>
          </p:cNvSpPr>
          <p:nvPr>
            <p:ph type="subTitle" idx="1"/>
          </p:nvPr>
        </p:nvSpPr>
        <p:spPr>
          <a:xfrm>
            <a:off x="684213" y="5445125"/>
            <a:ext cx="7704137" cy="936625"/>
          </a:xfrm>
        </p:spPr>
        <p:txBody>
          <a:bodyPr/>
          <a:lstStyle>
            <a:lvl1pPr marL="0" indent="0">
              <a:buFont typeface="Wingdings" pitchFamily="2" charset="2"/>
              <a:buNone/>
              <a:defRPr sz="2000" b="0">
                <a:solidFill>
                  <a:schemeClr val="bg1"/>
                </a:solidFill>
              </a:defRPr>
            </a:lvl1pPr>
          </a:lstStyle>
          <a:p>
            <a:r>
              <a:rPr lang="en-GB"/>
              <a:t>Additional Text e.g. Presenter Name</a:t>
            </a:r>
          </a:p>
        </p:txBody>
      </p:sp>
    </p:spTree>
    <p:extLst>
      <p:ext uri="{BB962C8B-B14F-4D97-AF65-F5344CB8AC3E}">
        <p14:creationId xmlns:p14="http://schemas.microsoft.com/office/powerpoint/2010/main" val="317372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23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293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28775"/>
            <a:ext cx="39243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45013" y="1628775"/>
            <a:ext cx="3925887"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66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562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0035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315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698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28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5314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954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2057400" cy="5762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0"/>
            <a:ext cx="60198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383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84322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468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6858000"/>
          </a:xfrm>
          <a:prstGeom prst="rect">
            <a:avLst/>
          </a:prstGeom>
          <a:solidFill>
            <a:srgbClr val="003F72"/>
          </a:solidFill>
          <a:ln w="9525">
            <a:noFill/>
            <a:miter lim="800000"/>
            <a:headEnd/>
            <a:tailEnd/>
          </a:ln>
        </p:spPr>
        <p:txBody>
          <a:bodyPr wrap="none" anchor="ctr"/>
          <a:lstStyle/>
          <a:p>
            <a:pPr>
              <a:defRPr/>
            </a:pPr>
            <a:endParaRPr lang="en-US">
              <a:solidFill>
                <a:srgbClr val="000000"/>
              </a:solidFill>
              <a:latin typeface="Arial" charset="0"/>
              <a:cs typeface="Arial" charset="0"/>
            </a:endParaRPr>
          </a:p>
        </p:txBody>
      </p:sp>
      <p:pic>
        <p:nvPicPr>
          <p:cNvPr id="5" name="Picture 8" descr="2"/>
          <p:cNvPicPr>
            <a:picLocks noChangeAspect="1" noChangeArrowheads="1"/>
          </p:cNvPicPr>
          <p:nvPr userDrawn="1"/>
        </p:nvPicPr>
        <p:blipFill>
          <a:blip r:embed="rId2">
            <a:clrChange>
              <a:clrFrom>
                <a:srgbClr val="353638"/>
              </a:clrFrom>
              <a:clrTo>
                <a:srgbClr val="353638">
                  <a:alpha val="0"/>
                </a:srgbClr>
              </a:clrTo>
            </a:clrChange>
            <a:extLst>
              <a:ext uri="{28A0092B-C50C-407E-A947-70E740481C1C}">
                <a14:useLocalDpi xmlns:a14="http://schemas.microsoft.com/office/drawing/2010/main" val="0"/>
              </a:ext>
            </a:extLst>
          </a:blip>
          <a:srcRect/>
          <a:stretch>
            <a:fillRect/>
          </a:stretch>
        </p:blipFill>
        <p:spPr bwMode="auto">
          <a:xfrm>
            <a:off x="3327400" y="685800"/>
            <a:ext cx="5816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Grp="1" noChangeArrowheads="1"/>
          </p:cNvSpPr>
          <p:nvPr>
            <p:ph type="ctrTitle"/>
          </p:nvPr>
        </p:nvSpPr>
        <p:spPr>
          <a:xfrm>
            <a:off x="684213" y="1916113"/>
            <a:ext cx="7772400" cy="3025775"/>
          </a:xfrm>
        </p:spPr>
        <p:txBody>
          <a:bodyPr/>
          <a:lstStyle>
            <a:lvl1pPr algn="l">
              <a:defRPr/>
            </a:lvl1pPr>
          </a:lstStyle>
          <a:p>
            <a:r>
              <a:rPr lang="en-GB"/>
              <a:t>Click to edit Master title style</a:t>
            </a:r>
          </a:p>
        </p:txBody>
      </p:sp>
      <p:sp>
        <p:nvSpPr>
          <p:cNvPr id="58377" name="Rectangle 9"/>
          <p:cNvSpPr>
            <a:spLocks noGrp="1" noChangeArrowheads="1"/>
          </p:cNvSpPr>
          <p:nvPr>
            <p:ph type="subTitle" idx="1"/>
          </p:nvPr>
        </p:nvSpPr>
        <p:spPr>
          <a:xfrm>
            <a:off x="684213" y="5445125"/>
            <a:ext cx="7704137" cy="936625"/>
          </a:xfrm>
        </p:spPr>
        <p:txBody>
          <a:bodyPr/>
          <a:lstStyle>
            <a:lvl1pPr marL="0" indent="0">
              <a:buFont typeface="Wingdings" pitchFamily="2" charset="2"/>
              <a:buNone/>
              <a:defRPr sz="2000" b="0">
                <a:solidFill>
                  <a:schemeClr val="bg1"/>
                </a:solidFill>
              </a:defRPr>
            </a:lvl1pPr>
          </a:lstStyle>
          <a:p>
            <a:r>
              <a:rPr lang="en-GB"/>
              <a:t>Additional Text e.g. Presenter Name</a:t>
            </a:r>
          </a:p>
        </p:txBody>
      </p:sp>
    </p:spTree>
    <p:extLst>
      <p:ext uri="{BB962C8B-B14F-4D97-AF65-F5344CB8AC3E}">
        <p14:creationId xmlns:p14="http://schemas.microsoft.com/office/powerpoint/2010/main" val="425124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7100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69139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28775"/>
            <a:ext cx="39243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45013" y="1628775"/>
            <a:ext cx="3925887"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0034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34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6369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5497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7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8700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172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0794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2057400" cy="5762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0"/>
            <a:ext cx="60198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5000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13788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07AA33-1A8C-2644-AA69-AF22DDDF9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6" y="0"/>
            <a:ext cx="9143429" cy="6858000"/>
          </a:xfrm>
          <a:prstGeom prst="rect">
            <a:avLst/>
          </a:prstGeom>
        </p:spPr>
      </p:pic>
      <p:sp>
        <p:nvSpPr>
          <p:cNvPr id="2" name="Title 1">
            <a:extLst>
              <a:ext uri="{FF2B5EF4-FFF2-40B4-BE49-F238E27FC236}">
                <a16:creationId xmlns:a16="http://schemas.microsoft.com/office/drawing/2014/main" id="{5D573F76-A835-A549-9E6A-54675143A664}"/>
              </a:ext>
            </a:extLst>
          </p:cNvPr>
          <p:cNvSpPr>
            <a:spLocks noGrp="1"/>
          </p:cNvSpPr>
          <p:nvPr>
            <p:ph type="ctrTitle" hasCustomPrompt="1"/>
          </p:nvPr>
        </p:nvSpPr>
        <p:spPr>
          <a:xfrm>
            <a:off x="531395" y="1043273"/>
            <a:ext cx="6260504" cy="2387600"/>
          </a:xfrm>
        </p:spPr>
        <p:txBody>
          <a:bodyPr anchor="b"/>
          <a:lstStyle>
            <a:lvl1pPr algn="l">
              <a:defRPr sz="3000" b="1" i="0">
                <a:solidFill>
                  <a:schemeClr val="bg1"/>
                </a:solidFill>
                <a:latin typeface="Derailed" panose="020B0503030101060003" pitchFamily="34" charset="77"/>
              </a:defRPr>
            </a:lvl1pPr>
          </a:lstStyle>
          <a:p>
            <a:r>
              <a:rPr lang="en-US" dirty="0"/>
              <a:t>Click to edit </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F2856F2F-4FE7-B44D-97AA-C9C9EBABF258}"/>
              </a:ext>
            </a:extLst>
          </p:cNvPr>
          <p:cNvSpPr>
            <a:spLocks noGrp="1"/>
          </p:cNvSpPr>
          <p:nvPr>
            <p:ph type="subTitle" idx="1"/>
          </p:nvPr>
        </p:nvSpPr>
        <p:spPr>
          <a:xfrm>
            <a:off x="548089" y="3525398"/>
            <a:ext cx="6243810" cy="1591909"/>
          </a:xfrm>
        </p:spPr>
        <p:txBody>
          <a:bodyPr/>
          <a:lstStyle>
            <a:lvl1pPr marL="0" indent="0" algn="l">
              <a:buNone/>
              <a:defRPr sz="15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44D1DBE8-9384-194E-8247-99FB7E2E5EFD}"/>
              </a:ext>
            </a:extLst>
          </p:cNvPr>
          <p:cNvSpPr>
            <a:spLocks noGrp="1"/>
          </p:cNvSpPr>
          <p:nvPr>
            <p:ph type="dt" sz="half" idx="10"/>
          </p:nvPr>
        </p:nvSpPr>
        <p:spPr>
          <a:xfrm>
            <a:off x="548089" y="6059277"/>
            <a:ext cx="2057400" cy="274848"/>
          </a:xfrm>
          <a:prstGeom prst="rect">
            <a:avLst/>
          </a:prstGeom>
        </p:spPr>
        <p:txBody>
          <a:bodyPr lIns="0" tIns="0" rIns="0" bIns="0" anchor="b"/>
          <a:lstStyle>
            <a:lvl1pPr>
              <a:defRPr sz="1050" b="0" i="0">
                <a:solidFill>
                  <a:schemeClr val="bg1"/>
                </a:solidFill>
                <a:latin typeface="Derailed" panose="020B0503030101060003" pitchFamily="34" charset="77"/>
              </a:defRPr>
            </a:lvl1pPr>
          </a:lstStyle>
          <a:p>
            <a:pPr defTabSz="685800" fontAlgn="auto">
              <a:spcBef>
                <a:spcPts val="0"/>
              </a:spcBef>
              <a:spcAft>
                <a:spcPts val="0"/>
              </a:spcAft>
            </a:pPr>
            <a:endParaRPr lang="en-GB" dirty="0">
              <a:solidFill>
                <a:srgbClr val="FFFFFF"/>
              </a:solidFill>
              <a:cs typeface="+mn-cs"/>
            </a:endParaRPr>
          </a:p>
        </p:txBody>
      </p:sp>
      <p:sp>
        <p:nvSpPr>
          <p:cNvPr id="12" name="TextBox 11">
            <a:extLst>
              <a:ext uri="{FF2B5EF4-FFF2-40B4-BE49-F238E27FC236}">
                <a16:creationId xmlns:a16="http://schemas.microsoft.com/office/drawing/2014/main" id="{EB4BF4A2-7001-974D-B311-951B6C2D2140}"/>
              </a:ext>
            </a:extLst>
          </p:cNvPr>
          <p:cNvSpPr txBox="1"/>
          <p:nvPr userDrawn="1"/>
        </p:nvSpPr>
        <p:spPr>
          <a:xfrm>
            <a:off x="6083935" y="6165928"/>
            <a:ext cx="2499915" cy="232051"/>
          </a:xfrm>
          <a:prstGeom prst="rect">
            <a:avLst/>
          </a:prstGeom>
          <a:noFill/>
        </p:spPr>
        <p:txBody>
          <a:bodyPr wrap="non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8" b="1" i="0" u="none" strike="noStrike" kern="1200" cap="none" spc="0" normalizeH="0" baseline="0" noProof="0" dirty="0">
                <a:ln>
                  <a:noFill/>
                </a:ln>
                <a:solidFill>
                  <a:srgbClr val="FFFFFF"/>
                </a:solidFill>
                <a:effectLst/>
                <a:uLnTx/>
                <a:uFillTx/>
                <a:latin typeface="Derailed" panose="020B0503030101060003" pitchFamily="34" charset="77"/>
                <a:ea typeface="+mn-ea"/>
                <a:cs typeface="+mn-cs"/>
              </a:rPr>
              <a:t>From Newcastle. </a:t>
            </a:r>
            <a:r>
              <a:rPr kumimoji="0" lang="en-GB" sz="1508" b="1" i="0" u="none" strike="noStrike" kern="1200" cap="none" spc="0" normalizeH="0" baseline="0" noProof="0" dirty="0">
                <a:ln>
                  <a:noFill/>
                </a:ln>
                <a:solidFill>
                  <a:srgbClr val="FDC82F"/>
                </a:solidFill>
                <a:effectLst/>
                <a:uLnTx/>
                <a:uFillTx/>
                <a:latin typeface="Derailed" panose="020B0503030101060003" pitchFamily="34" charset="77"/>
                <a:ea typeface="+mn-ea"/>
                <a:cs typeface="+mn-cs"/>
              </a:rPr>
              <a:t>For the world.</a:t>
            </a:r>
          </a:p>
        </p:txBody>
      </p:sp>
      <p:pic>
        <p:nvPicPr>
          <p:cNvPr id="8" name="Picture 7">
            <a:extLst>
              <a:ext uri="{FF2B5EF4-FFF2-40B4-BE49-F238E27FC236}">
                <a16:creationId xmlns:a16="http://schemas.microsoft.com/office/drawing/2014/main" id="{F9116470-A7C9-BC41-B858-60F4D3F5149E}"/>
              </a:ext>
            </a:extLst>
          </p:cNvPr>
          <p:cNvPicPr>
            <a:picLocks noChangeAspect="1"/>
          </p:cNvPicPr>
          <p:nvPr userDrawn="1"/>
        </p:nvPicPr>
        <p:blipFill>
          <a:blip r:embed="rId3"/>
          <a:stretch>
            <a:fillRect/>
          </a:stretch>
        </p:blipFill>
        <p:spPr>
          <a:xfrm>
            <a:off x="7359960" y="441207"/>
            <a:ext cx="1588537" cy="673152"/>
          </a:xfrm>
          <a:prstGeom prst="rect">
            <a:avLst/>
          </a:prstGeom>
        </p:spPr>
      </p:pic>
    </p:spTree>
    <p:extLst>
      <p:ext uri="{BB962C8B-B14F-4D97-AF65-F5344CB8AC3E}">
        <p14:creationId xmlns:p14="http://schemas.microsoft.com/office/powerpoint/2010/main" val="3980253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7D6-7A16-F24D-94C0-B75AF5D054C3}"/>
              </a:ext>
            </a:extLst>
          </p:cNvPr>
          <p:cNvSpPr>
            <a:spLocks noGrp="1"/>
          </p:cNvSpPr>
          <p:nvPr>
            <p:ph type="title"/>
          </p:nvPr>
        </p:nvSpPr>
        <p:spPr>
          <a:xfrm>
            <a:off x="380026" y="1079432"/>
            <a:ext cx="6239693" cy="730370"/>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36E8022-3A5C-BE46-8730-1CBF69304EF4}"/>
              </a:ext>
            </a:extLst>
          </p:cNvPr>
          <p:cNvSpPr>
            <a:spLocks noGrp="1"/>
          </p:cNvSpPr>
          <p:nvPr>
            <p:ph idx="1"/>
          </p:nvPr>
        </p:nvSpPr>
        <p:spPr>
          <a:xfrm>
            <a:off x="382471" y="2012692"/>
            <a:ext cx="6239693"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9" name="Text Placeholder 8">
            <a:extLst>
              <a:ext uri="{FF2B5EF4-FFF2-40B4-BE49-F238E27FC236}">
                <a16:creationId xmlns:a16="http://schemas.microsoft.com/office/drawing/2014/main" id="{9D5B7104-6B9A-4FF3-B209-F13FAE4BE065}"/>
              </a:ext>
            </a:extLst>
          </p:cNvPr>
          <p:cNvSpPr>
            <a:spLocks noGrp="1"/>
          </p:cNvSpPr>
          <p:nvPr>
            <p:ph type="body" sz="quarter" idx="13" hasCustomPrompt="1"/>
          </p:nvPr>
        </p:nvSpPr>
        <p:spPr>
          <a:xfrm>
            <a:off x="379810" y="320675"/>
            <a:ext cx="6242354" cy="306388"/>
          </a:xfrm>
        </p:spPr>
        <p:txBody>
          <a:bodyPr/>
          <a:lstStyle>
            <a:lvl1pPr>
              <a:defRPr sz="1500" b="1" i="0">
                <a:solidFill>
                  <a:schemeClr val="tx2"/>
                </a:solidFill>
                <a:latin typeface="Derailed" panose="020B0503030101060003" pitchFamily="34" charset="77"/>
              </a:defRPr>
            </a:lvl1pPr>
          </a:lstStyle>
          <a:p>
            <a:pPr lvl="0"/>
            <a:r>
              <a:rPr lang="en-US" dirty="0"/>
              <a:t>Presentation name.</a:t>
            </a:r>
          </a:p>
        </p:txBody>
      </p:sp>
    </p:spTree>
    <p:extLst>
      <p:ext uri="{BB962C8B-B14F-4D97-AF65-F5344CB8AC3E}">
        <p14:creationId xmlns:p14="http://schemas.microsoft.com/office/powerpoint/2010/main" val="238370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793214" y="1666178"/>
            <a:ext cx="7595208" cy="1616517"/>
          </a:xfrm>
        </p:spPr>
        <p:txBody>
          <a:bodyPr anchor="b"/>
          <a:lstStyle>
            <a:lvl1pPr>
              <a:defRPr sz="3150" b="1">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793215" y="3310404"/>
            <a:ext cx="7595207" cy="1500187"/>
          </a:xfrm>
        </p:spPr>
        <p:txBody>
          <a:bodyPr/>
          <a:lstStyle>
            <a:lvl1pPr marL="0" indent="0">
              <a:buNone/>
              <a:defRPr sz="315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 name="TextBox 9">
            <a:extLst>
              <a:ext uri="{FF2B5EF4-FFF2-40B4-BE49-F238E27FC236}">
                <a16:creationId xmlns:a16="http://schemas.microsoft.com/office/drawing/2014/main" id="{D2FB039C-6579-5D4F-A244-2FB52C993A45}"/>
              </a:ext>
            </a:extLst>
          </p:cNvPr>
          <p:cNvSpPr txBox="1"/>
          <p:nvPr userDrawn="1"/>
        </p:nvSpPr>
        <p:spPr>
          <a:xfrm>
            <a:off x="7885794" y="5926277"/>
            <a:ext cx="1141721" cy="323165"/>
          </a:xfrm>
          <a:prstGeom prst="rect">
            <a:avLst/>
          </a:prstGeom>
          <a:noFill/>
        </p:spPr>
        <p:txBody>
          <a:bodyPr wrap="squar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25" b="1" i="0" u="none" strike="noStrike" kern="1200" cap="none" spc="-53" normalizeH="0" baseline="0" noProof="0" dirty="0">
                <a:ln>
                  <a:noFill/>
                </a:ln>
                <a:solidFill>
                  <a:srgbClr val="FFFFFF"/>
                </a:solidFill>
                <a:effectLst/>
                <a:uLnTx/>
                <a:uFillTx/>
                <a:latin typeface="Derailed" panose="020B0503030101060003" pitchFamily="34" charset="77"/>
                <a:ea typeface="+mn-ea"/>
                <a:cs typeface="+mn-cs"/>
              </a:rPr>
              <a:t>ncl.ac.uk</a:t>
            </a:r>
          </a:p>
        </p:txBody>
      </p:sp>
      <p:pic>
        <p:nvPicPr>
          <p:cNvPr id="6" name="Picture 5">
            <a:extLst>
              <a:ext uri="{FF2B5EF4-FFF2-40B4-BE49-F238E27FC236}">
                <a16:creationId xmlns:a16="http://schemas.microsoft.com/office/drawing/2014/main" id="{50C6DD17-DAA9-4293-8AB8-291E5313B1A0}"/>
              </a:ext>
            </a:extLst>
          </p:cNvPr>
          <p:cNvPicPr>
            <a:picLocks noChangeAspect="1"/>
          </p:cNvPicPr>
          <p:nvPr userDrawn="1"/>
        </p:nvPicPr>
        <p:blipFill>
          <a:blip r:embed="rId2"/>
          <a:stretch>
            <a:fillRect/>
          </a:stretch>
        </p:blipFill>
        <p:spPr>
          <a:xfrm>
            <a:off x="7359960" y="441207"/>
            <a:ext cx="1588537" cy="673152"/>
          </a:xfrm>
          <a:prstGeom prst="rect">
            <a:avLst/>
          </a:prstGeom>
        </p:spPr>
      </p:pic>
    </p:spTree>
    <p:extLst>
      <p:ext uri="{BB962C8B-B14F-4D97-AF65-F5344CB8AC3E}">
        <p14:creationId xmlns:p14="http://schemas.microsoft.com/office/powerpoint/2010/main" val="144415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28775"/>
            <a:ext cx="39243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45013" y="1628775"/>
            <a:ext cx="3925887"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37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_Section Header">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59A7BC-6C5F-4FC1-BF73-7E1BF656E962}"/>
              </a:ext>
            </a:extLst>
          </p:cNvPr>
          <p:cNvSpPr>
            <a:spLocks noGrp="1"/>
          </p:cNvSpPr>
          <p:nvPr>
            <p:ph type="pic" sz="quarter" idx="10"/>
          </p:nvPr>
        </p:nvSpPr>
        <p:spPr>
          <a:xfrm>
            <a:off x="0" y="0"/>
            <a:ext cx="9144000" cy="6858000"/>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793214" y="1666178"/>
            <a:ext cx="7595208" cy="1616517"/>
          </a:xfrm>
        </p:spPr>
        <p:txBody>
          <a:bodyPr anchor="b"/>
          <a:lstStyle>
            <a:lvl1pPr>
              <a:defRPr sz="3150" b="1">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793215" y="3310404"/>
            <a:ext cx="7595207" cy="1500187"/>
          </a:xfrm>
        </p:spPr>
        <p:txBody>
          <a:bodyPr/>
          <a:lstStyle>
            <a:lvl1pPr marL="0" indent="0">
              <a:buNone/>
              <a:defRPr sz="315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874AAD43-FD85-8B4F-964B-45C0396A16EC}"/>
              </a:ext>
            </a:extLst>
          </p:cNvPr>
          <p:cNvPicPr>
            <a:picLocks noChangeAspect="1"/>
          </p:cNvPicPr>
          <p:nvPr userDrawn="1"/>
        </p:nvPicPr>
        <p:blipFill>
          <a:blip r:embed="rId2"/>
          <a:stretch>
            <a:fillRect/>
          </a:stretch>
        </p:blipFill>
        <p:spPr>
          <a:xfrm>
            <a:off x="7359960" y="441207"/>
            <a:ext cx="1588537" cy="673152"/>
          </a:xfrm>
          <a:prstGeom prst="rect">
            <a:avLst/>
          </a:prstGeom>
        </p:spPr>
      </p:pic>
      <p:sp>
        <p:nvSpPr>
          <p:cNvPr id="10" name="TextBox 9">
            <a:extLst>
              <a:ext uri="{FF2B5EF4-FFF2-40B4-BE49-F238E27FC236}">
                <a16:creationId xmlns:a16="http://schemas.microsoft.com/office/drawing/2014/main" id="{D2FB039C-6579-5D4F-A244-2FB52C993A45}"/>
              </a:ext>
            </a:extLst>
          </p:cNvPr>
          <p:cNvSpPr txBox="1"/>
          <p:nvPr userDrawn="1"/>
        </p:nvSpPr>
        <p:spPr>
          <a:xfrm>
            <a:off x="7885794" y="5926277"/>
            <a:ext cx="1141721" cy="323165"/>
          </a:xfrm>
          <a:prstGeom prst="rect">
            <a:avLst/>
          </a:prstGeom>
          <a:noFill/>
        </p:spPr>
        <p:txBody>
          <a:bodyPr wrap="squar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25" b="1" i="0" u="none" strike="noStrike" kern="1200" cap="none" spc="-53" normalizeH="0" baseline="0" noProof="0" dirty="0">
                <a:ln>
                  <a:noFill/>
                </a:ln>
                <a:solidFill>
                  <a:srgbClr val="FFFFFF"/>
                </a:solidFill>
                <a:effectLst/>
                <a:uLnTx/>
                <a:uFillTx/>
                <a:latin typeface="Derailed" panose="020B0503030101060003" pitchFamily="34" charset="77"/>
                <a:ea typeface="+mn-ea"/>
                <a:cs typeface="+mn-cs"/>
              </a:rPr>
              <a:t>ncl.ac.uk</a:t>
            </a:r>
          </a:p>
        </p:txBody>
      </p:sp>
    </p:spTree>
    <p:extLst>
      <p:ext uri="{BB962C8B-B14F-4D97-AF65-F5344CB8AC3E}">
        <p14:creationId xmlns:p14="http://schemas.microsoft.com/office/powerpoint/2010/main" val="3225769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Image_Section Header">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BB6DEA-8DA0-4E34-892A-2398ACF0C1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6" y="0"/>
            <a:ext cx="9143429" cy="6858000"/>
          </a:xfrm>
          <a:prstGeom prst="rect">
            <a:avLst/>
          </a:prstGeom>
        </p:spPr>
      </p:pic>
      <p:sp>
        <p:nvSpPr>
          <p:cNvPr id="2" name="Title 1">
            <a:extLst>
              <a:ext uri="{FF2B5EF4-FFF2-40B4-BE49-F238E27FC236}">
                <a16:creationId xmlns:a16="http://schemas.microsoft.com/office/drawing/2014/main" id="{6FF539CB-7A63-EC44-A620-242D8E174EA6}"/>
              </a:ext>
            </a:extLst>
          </p:cNvPr>
          <p:cNvSpPr>
            <a:spLocks noGrp="1"/>
          </p:cNvSpPr>
          <p:nvPr>
            <p:ph type="title"/>
          </p:nvPr>
        </p:nvSpPr>
        <p:spPr>
          <a:xfrm>
            <a:off x="793214" y="1666178"/>
            <a:ext cx="7595208" cy="1616517"/>
          </a:xfrm>
        </p:spPr>
        <p:txBody>
          <a:bodyPr anchor="b"/>
          <a:lstStyle>
            <a:lvl1pPr>
              <a:defRPr sz="3150" b="1">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77D80D-9A3E-4C4F-9B6A-BF98B3C9DA6D}"/>
              </a:ext>
            </a:extLst>
          </p:cNvPr>
          <p:cNvSpPr>
            <a:spLocks noGrp="1"/>
          </p:cNvSpPr>
          <p:nvPr>
            <p:ph type="body" idx="1"/>
          </p:nvPr>
        </p:nvSpPr>
        <p:spPr>
          <a:xfrm>
            <a:off x="793215" y="3310404"/>
            <a:ext cx="7595207" cy="1500187"/>
          </a:xfrm>
        </p:spPr>
        <p:txBody>
          <a:bodyPr/>
          <a:lstStyle>
            <a:lvl1pPr marL="0" indent="0">
              <a:buNone/>
              <a:defRPr sz="315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874AAD43-FD85-8B4F-964B-45C0396A16EC}"/>
              </a:ext>
            </a:extLst>
          </p:cNvPr>
          <p:cNvPicPr>
            <a:picLocks noChangeAspect="1"/>
          </p:cNvPicPr>
          <p:nvPr userDrawn="1"/>
        </p:nvPicPr>
        <p:blipFill>
          <a:blip r:embed="rId3"/>
          <a:stretch>
            <a:fillRect/>
          </a:stretch>
        </p:blipFill>
        <p:spPr>
          <a:xfrm>
            <a:off x="7359960" y="441207"/>
            <a:ext cx="1588537" cy="673152"/>
          </a:xfrm>
          <a:prstGeom prst="rect">
            <a:avLst/>
          </a:prstGeom>
        </p:spPr>
      </p:pic>
      <p:sp>
        <p:nvSpPr>
          <p:cNvPr id="10" name="TextBox 9">
            <a:extLst>
              <a:ext uri="{FF2B5EF4-FFF2-40B4-BE49-F238E27FC236}">
                <a16:creationId xmlns:a16="http://schemas.microsoft.com/office/drawing/2014/main" id="{D2FB039C-6579-5D4F-A244-2FB52C993A45}"/>
              </a:ext>
            </a:extLst>
          </p:cNvPr>
          <p:cNvSpPr txBox="1"/>
          <p:nvPr userDrawn="1"/>
        </p:nvSpPr>
        <p:spPr>
          <a:xfrm>
            <a:off x="7885794" y="5926277"/>
            <a:ext cx="1141721" cy="323165"/>
          </a:xfrm>
          <a:prstGeom prst="rect">
            <a:avLst/>
          </a:prstGeom>
          <a:noFill/>
        </p:spPr>
        <p:txBody>
          <a:bodyPr wrap="squar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25" b="1" i="0" u="none" strike="noStrike" kern="1200" cap="none" spc="-53" normalizeH="0" baseline="0" noProof="0" dirty="0">
                <a:ln>
                  <a:noFill/>
                </a:ln>
                <a:solidFill>
                  <a:srgbClr val="FFFFFF"/>
                </a:solidFill>
                <a:effectLst/>
                <a:uLnTx/>
                <a:uFillTx/>
                <a:latin typeface="Derailed" panose="020B0503030101060003" pitchFamily="34" charset="77"/>
                <a:ea typeface="+mn-ea"/>
                <a:cs typeface="+mn-cs"/>
              </a:rPr>
              <a:t>ncl.ac.uk</a:t>
            </a:r>
          </a:p>
        </p:txBody>
      </p:sp>
    </p:spTree>
    <p:extLst>
      <p:ext uri="{BB962C8B-B14F-4D97-AF65-F5344CB8AC3E}">
        <p14:creationId xmlns:p14="http://schemas.microsoft.com/office/powerpoint/2010/main" val="1218406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07735" y="1356518"/>
            <a:ext cx="3948543" cy="730370"/>
          </a:xfrm>
        </p:spPr>
        <p:txBody>
          <a:bodyPr/>
          <a:lstStyle>
            <a:lvl1pPr>
              <a:defRPr sz="2100">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70078" y="2399145"/>
            <a:ext cx="3886200" cy="3826164"/>
          </a:xfrm>
        </p:spPr>
        <p:txBody>
          <a:bodyPr/>
          <a:lstStyle>
            <a:lvl1pPr>
              <a:defRPr>
                <a:solidFill>
                  <a:schemeClr val="tx1"/>
                </a:solidFill>
              </a:defRPr>
            </a:lvl1pPr>
            <a:lvl2pPr>
              <a:defRPr>
                <a:solidFill>
                  <a:schemeClr val="tx1"/>
                </a:solidFill>
              </a:defRPr>
            </a:lvl2pPr>
            <a:lvl3pPr>
              <a:defRPr b="1">
                <a:solidFill>
                  <a:schemeClr val="tx1"/>
                </a:solidFill>
              </a:defRPr>
            </a:lvl3pPr>
            <a:lvl4pPr marL="135731" indent="-135731">
              <a:buFont typeface="Arial" panose="020B0604020202020204" pitchFamily="34" charset="0"/>
              <a:buChar char="•"/>
              <a:defRPr sz="1050">
                <a:solidFill>
                  <a:schemeClr val="tx1"/>
                </a:solidFill>
              </a:defRPr>
            </a:lvl4pPr>
            <a:lvl5pPr marL="271463" indent="-135731">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11" name="Picture Placeholder 10">
            <a:extLst>
              <a:ext uri="{FF2B5EF4-FFF2-40B4-BE49-F238E27FC236}">
                <a16:creationId xmlns:a16="http://schemas.microsoft.com/office/drawing/2014/main" id="{A39DA256-EE1D-423A-AE66-BAFB941209CC}"/>
              </a:ext>
            </a:extLst>
          </p:cNvPr>
          <p:cNvSpPr>
            <a:spLocks noGrp="1"/>
          </p:cNvSpPr>
          <p:nvPr>
            <p:ph type="pic" sz="quarter" idx="13"/>
          </p:nvPr>
        </p:nvSpPr>
        <p:spPr>
          <a:xfrm>
            <a:off x="4862513" y="1200150"/>
            <a:ext cx="3886200" cy="4591050"/>
          </a:xfrm>
        </p:spPr>
        <p:txBody>
          <a:bodyPr/>
          <a:lstStyle/>
          <a:p>
            <a:r>
              <a:rPr lang="en-US"/>
              <a:t>Click icon to add picture</a:t>
            </a:r>
            <a:endParaRPr lang="en-GB"/>
          </a:p>
        </p:txBody>
      </p:sp>
      <p:sp>
        <p:nvSpPr>
          <p:cNvPr id="12" name="Text Placeholder 8">
            <a:extLst>
              <a:ext uri="{FF2B5EF4-FFF2-40B4-BE49-F238E27FC236}">
                <a16:creationId xmlns:a16="http://schemas.microsoft.com/office/drawing/2014/main" id="{D5C5480B-C302-45E4-BDF7-F98D4205B1D4}"/>
              </a:ext>
            </a:extLst>
          </p:cNvPr>
          <p:cNvSpPr>
            <a:spLocks noGrp="1"/>
          </p:cNvSpPr>
          <p:nvPr>
            <p:ph type="body" sz="quarter" idx="14"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815570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ide 2Bi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407734" y="1356518"/>
            <a:ext cx="8339170" cy="730370"/>
          </a:xfrm>
        </p:spPr>
        <p:txBody>
          <a:bodyPr/>
          <a:lstStyle>
            <a:lvl1pPr>
              <a:defRPr sz="2100">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470078" y="2399145"/>
            <a:ext cx="3886200" cy="38261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10" name="Content Placeholder 2">
            <a:extLst>
              <a:ext uri="{FF2B5EF4-FFF2-40B4-BE49-F238E27FC236}">
                <a16:creationId xmlns:a16="http://schemas.microsoft.com/office/drawing/2014/main" id="{6015C197-DB0F-4B81-A926-5BE0BD6F4985}"/>
              </a:ext>
            </a:extLst>
          </p:cNvPr>
          <p:cNvSpPr>
            <a:spLocks noGrp="1"/>
          </p:cNvSpPr>
          <p:nvPr>
            <p:ph sz="half" idx="13"/>
          </p:nvPr>
        </p:nvSpPr>
        <p:spPr>
          <a:xfrm>
            <a:off x="4860704" y="2399145"/>
            <a:ext cx="3886200" cy="38261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385427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id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383400" y="2012400"/>
            <a:ext cx="38862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7158317-8A9D-3D4C-B6B9-3059AAA22424}"/>
              </a:ext>
            </a:extLst>
          </p:cNvPr>
          <p:cNvSpPr>
            <a:spLocks noGrp="1"/>
          </p:cNvSpPr>
          <p:nvPr>
            <p:ph sz="half" idx="2"/>
          </p:nvPr>
        </p:nvSpPr>
        <p:spPr>
          <a:xfrm>
            <a:off x="4729758" y="2012400"/>
            <a:ext cx="38862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9" name="Text Placeholder 8">
            <a:extLst>
              <a:ext uri="{FF2B5EF4-FFF2-40B4-BE49-F238E27FC236}">
                <a16:creationId xmlns:a16="http://schemas.microsoft.com/office/drawing/2014/main" id="{43B173A9-C9EC-4BD5-938C-6124D022B6AE}"/>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2632145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380027" y="1079432"/>
            <a:ext cx="2639427"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386954" y="2012400"/>
            <a:ext cx="26325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10" name="Text Placeholder 8">
            <a:extLst>
              <a:ext uri="{FF2B5EF4-FFF2-40B4-BE49-F238E27FC236}">
                <a16:creationId xmlns:a16="http://schemas.microsoft.com/office/drawing/2014/main" id="{E9CBB68C-2E8F-433E-B231-A9D7A2EBD3A9}"/>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975625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380027" y="1079432"/>
            <a:ext cx="2639427"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386954" y="2012400"/>
            <a:ext cx="26325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9" name="Content Placeholder 3">
            <a:extLst>
              <a:ext uri="{FF2B5EF4-FFF2-40B4-BE49-F238E27FC236}">
                <a16:creationId xmlns:a16="http://schemas.microsoft.com/office/drawing/2014/main" id="{282CCB69-211F-4783-9C3D-47A7EC531D33}"/>
              </a:ext>
            </a:extLst>
          </p:cNvPr>
          <p:cNvSpPr>
            <a:spLocks noGrp="1"/>
          </p:cNvSpPr>
          <p:nvPr>
            <p:ph sz="half" idx="2"/>
          </p:nvPr>
        </p:nvSpPr>
        <p:spPr>
          <a:xfrm>
            <a:off x="3255751" y="2012400"/>
            <a:ext cx="2632500" cy="4189412"/>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F94AA126-57B5-428E-BFD4-C0125342734A}"/>
              </a:ext>
            </a:extLst>
          </p:cNvPr>
          <p:cNvSpPr>
            <a:spLocks noGrp="1"/>
          </p:cNvSpPr>
          <p:nvPr>
            <p:ph type="body" sz="quarter" idx="14"/>
          </p:nvPr>
        </p:nvSpPr>
        <p:spPr>
          <a:xfrm>
            <a:off x="3255169" y="1079380"/>
            <a:ext cx="2639616" cy="730370"/>
          </a:xfrm>
        </p:spPr>
        <p:txBody>
          <a:bodyPr bIns="0" anchor="b" anchorCtr="0"/>
          <a:lstStyle>
            <a:lvl1pPr>
              <a:defRPr lang="en-US" sz="1350" b="1" i="0" kern="1200" dirty="0" smtClean="0">
                <a:solidFill>
                  <a:schemeClr val="tx1"/>
                </a:solidFill>
                <a:latin typeface="Derailed" panose="020B0503030101060003" pitchFamily="34" charset="77"/>
                <a:ea typeface="+mj-ea"/>
                <a:cs typeface="+mj-cs"/>
              </a:defRPr>
            </a:lvl1pPr>
          </a:lstStyle>
          <a:p>
            <a:pPr lvl="0"/>
            <a:r>
              <a:rPr lang="en-US"/>
              <a:t>Edit Master text styles</a:t>
            </a:r>
          </a:p>
          <a:p>
            <a:pPr lvl="1"/>
            <a:r>
              <a:rPr lang="en-US"/>
              <a:t>Second level</a:t>
            </a:r>
          </a:p>
        </p:txBody>
      </p:sp>
      <p:sp>
        <p:nvSpPr>
          <p:cNvPr id="13" name="Text Placeholder 8">
            <a:extLst>
              <a:ext uri="{FF2B5EF4-FFF2-40B4-BE49-F238E27FC236}">
                <a16:creationId xmlns:a16="http://schemas.microsoft.com/office/drawing/2014/main" id="{83F725CB-3439-4650-8EE9-40D1FCE93BCE}"/>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1452369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Narrow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380027" y="1079432"/>
            <a:ext cx="2639427" cy="730370"/>
          </a:xfrm>
        </p:spPr>
        <p:txBody>
          <a:bodyPr/>
          <a:lstStyle>
            <a:lvl1pPr>
              <a:defRPr>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386954" y="2012400"/>
            <a:ext cx="26325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7158317-8A9D-3D4C-B6B9-3059AAA22424}"/>
              </a:ext>
            </a:extLst>
          </p:cNvPr>
          <p:cNvSpPr>
            <a:spLocks noGrp="1"/>
          </p:cNvSpPr>
          <p:nvPr>
            <p:ph sz="half" idx="2"/>
          </p:nvPr>
        </p:nvSpPr>
        <p:spPr>
          <a:xfrm>
            <a:off x="3255751" y="2012400"/>
            <a:ext cx="2632500" cy="4189412"/>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9" name="Content Placeholder 3">
            <a:extLst>
              <a:ext uri="{FF2B5EF4-FFF2-40B4-BE49-F238E27FC236}">
                <a16:creationId xmlns:a16="http://schemas.microsoft.com/office/drawing/2014/main" id="{F67B34DB-089D-6043-A4E4-29235A2748CB}"/>
              </a:ext>
            </a:extLst>
          </p:cNvPr>
          <p:cNvSpPr>
            <a:spLocks noGrp="1"/>
          </p:cNvSpPr>
          <p:nvPr>
            <p:ph sz="half" idx="13"/>
          </p:nvPr>
        </p:nvSpPr>
        <p:spPr>
          <a:xfrm>
            <a:off x="6179963" y="2012400"/>
            <a:ext cx="2632500" cy="4189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2A52667A-CCA9-46DB-A4D4-05C94BDFE034}"/>
              </a:ext>
            </a:extLst>
          </p:cNvPr>
          <p:cNvSpPr>
            <a:spLocks noGrp="1"/>
          </p:cNvSpPr>
          <p:nvPr>
            <p:ph type="body" sz="quarter" idx="14"/>
          </p:nvPr>
        </p:nvSpPr>
        <p:spPr>
          <a:xfrm>
            <a:off x="3255169" y="1079380"/>
            <a:ext cx="2639616" cy="730370"/>
          </a:xfrm>
        </p:spPr>
        <p:txBody>
          <a:bodyPr bIns="0" anchor="b" anchorCtr="0"/>
          <a:lstStyle>
            <a:lvl1pPr>
              <a:defRPr lang="en-US" sz="1350" b="1" i="0" kern="1200" dirty="0" smtClean="0">
                <a:solidFill>
                  <a:schemeClr val="tx1"/>
                </a:solidFill>
                <a:latin typeface="Derailed" panose="020B0503030101060003" pitchFamily="34" charset="77"/>
                <a:ea typeface="+mj-ea"/>
                <a:cs typeface="+mj-cs"/>
              </a:defRPr>
            </a:lvl1pPr>
          </a:lstStyle>
          <a:p>
            <a:pPr lvl="0"/>
            <a:r>
              <a:rPr lang="en-US"/>
              <a:t>Edit Master text styles</a:t>
            </a:r>
          </a:p>
          <a:p>
            <a:pPr lvl="1"/>
            <a:r>
              <a:rPr lang="en-US"/>
              <a:t>Second level</a:t>
            </a:r>
          </a:p>
        </p:txBody>
      </p:sp>
      <p:sp>
        <p:nvSpPr>
          <p:cNvPr id="12" name="Text Placeholder 7">
            <a:extLst>
              <a:ext uri="{FF2B5EF4-FFF2-40B4-BE49-F238E27FC236}">
                <a16:creationId xmlns:a16="http://schemas.microsoft.com/office/drawing/2014/main" id="{141B8332-414A-4056-A9EE-6260B3FF3058}"/>
              </a:ext>
            </a:extLst>
          </p:cNvPr>
          <p:cNvSpPr>
            <a:spLocks noGrp="1"/>
          </p:cNvSpPr>
          <p:nvPr>
            <p:ph type="body" sz="quarter" idx="15"/>
          </p:nvPr>
        </p:nvSpPr>
        <p:spPr>
          <a:xfrm>
            <a:off x="6171702" y="1079432"/>
            <a:ext cx="2639616" cy="730370"/>
          </a:xfrm>
        </p:spPr>
        <p:txBody>
          <a:bodyPr bIns="0" anchor="b" anchorCtr="0"/>
          <a:lstStyle>
            <a:lvl1pPr>
              <a:defRPr lang="en-US" sz="1350" b="1" i="0" kern="1200" dirty="0" smtClean="0">
                <a:solidFill>
                  <a:schemeClr val="tx1"/>
                </a:solidFill>
                <a:latin typeface="Derailed" panose="020B0503030101060003" pitchFamily="34" charset="77"/>
                <a:ea typeface="+mj-ea"/>
                <a:cs typeface="+mj-cs"/>
              </a:defRPr>
            </a:lvl1pPr>
          </a:lstStyle>
          <a:p>
            <a:pPr lvl="0"/>
            <a:r>
              <a:rPr lang="en-US"/>
              <a:t>Edit Master text styles</a:t>
            </a:r>
          </a:p>
          <a:p>
            <a:pPr lvl="1"/>
            <a:r>
              <a:rPr lang="en-US"/>
              <a:t>Second level</a:t>
            </a:r>
          </a:p>
        </p:txBody>
      </p:sp>
      <p:sp>
        <p:nvSpPr>
          <p:cNvPr id="15" name="Text Placeholder 8">
            <a:extLst>
              <a:ext uri="{FF2B5EF4-FFF2-40B4-BE49-F238E27FC236}">
                <a16:creationId xmlns:a16="http://schemas.microsoft.com/office/drawing/2014/main" id="{7E1C3470-81B3-46B0-835F-087A90868624}"/>
              </a:ext>
            </a:extLst>
          </p:cNvPr>
          <p:cNvSpPr>
            <a:spLocks noGrp="1"/>
          </p:cNvSpPr>
          <p:nvPr>
            <p:ph type="body" sz="quarter" idx="16"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410770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fograph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386305" y="1089815"/>
            <a:ext cx="8265211" cy="730370"/>
          </a:xfrm>
        </p:spPr>
        <p:txBody>
          <a:bodyPr/>
          <a:lstStyle>
            <a:lvl1pPr>
              <a:defRPr sz="3000">
                <a:solidFill>
                  <a:schemeClr val="tx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2952372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pic>
        <p:nvPicPr>
          <p:cNvPr id="3" name="Picture 2">
            <a:extLst>
              <a:ext uri="{FF2B5EF4-FFF2-40B4-BE49-F238E27FC236}">
                <a16:creationId xmlns:a16="http://schemas.microsoft.com/office/drawing/2014/main" id="{B5DD6B8E-E9B8-4CAF-9962-7B19C452C2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5262" y="1173193"/>
            <a:ext cx="8663078" cy="5124091"/>
          </a:xfrm>
          <a:prstGeom prst="rect">
            <a:avLst/>
          </a:prstGeom>
        </p:spPr>
      </p:pic>
    </p:spTree>
    <p:extLst>
      <p:ext uri="{BB962C8B-B14F-4D97-AF65-F5344CB8AC3E}">
        <p14:creationId xmlns:p14="http://schemas.microsoft.com/office/powerpoint/2010/main" val="297707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2167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uiding Princip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pic>
        <p:nvPicPr>
          <p:cNvPr id="3" name="Picture 2">
            <a:extLst>
              <a:ext uri="{FF2B5EF4-FFF2-40B4-BE49-F238E27FC236}">
                <a16:creationId xmlns:a16="http://schemas.microsoft.com/office/drawing/2014/main" id="{16F47AC8-1755-4DB2-BE3A-F9F92DEF13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8793" y="836762"/>
            <a:ext cx="8578059" cy="4942936"/>
          </a:xfrm>
          <a:prstGeom prst="rect">
            <a:avLst/>
          </a:prstGeom>
        </p:spPr>
      </p:pic>
    </p:spTree>
    <p:extLst>
      <p:ext uri="{BB962C8B-B14F-4D97-AF65-F5344CB8AC3E}">
        <p14:creationId xmlns:p14="http://schemas.microsoft.com/office/powerpoint/2010/main" val="2732386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rategic Enabl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pic>
        <p:nvPicPr>
          <p:cNvPr id="10" name="Picture 9">
            <a:extLst>
              <a:ext uri="{FF2B5EF4-FFF2-40B4-BE49-F238E27FC236}">
                <a16:creationId xmlns:a16="http://schemas.microsoft.com/office/drawing/2014/main" id="{DF9E4028-966E-4D77-8176-9F65847550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1732" y="1043796"/>
            <a:ext cx="8565120" cy="4563374"/>
          </a:xfrm>
          <a:prstGeom prst="rect">
            <a:avLst/>
          </a:prstGeom>
        </p:spPr>
      </p:pic>
    </p:spTree>
    <p:extLst>
      <p:ext uri="{BB962C8B-B14F-4D97-AF65-F5344CB8AC3E}">
        <p14:creationId xmlns:p14="http://schemas.microsoft.com/office/powerpoint/2010/main" val="2669900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ur strategi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F5A896-A0FB-4988-AE27-5E06037212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081" y="1089815"/>
            <a:ext cx="8532770" cy="4991809"/>
          </a:xfrm>
          <a:prstGeom prst="rect">
            <a:avLst/>
          </a:prstGeom>
        </p:spPr>
      </p:pic>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pPr defTabSz="685800" fontAlgn="auto">
              <a:spcBef>
                <a:spcPts val="0"/>
              </a:spcBef>
              <a:spcAft>
                <a:spcPts val="0"/>
              </a:spcAft>
            </a:pPr>
            <a:endParaRPr lang="en-GB" dirty="0">
              <a:solidFill>
                <a:srgbClr val="000000"/>
              </a:solidFill>
              <a:cs typeface="+mn-cs"/>
            </a:endParaRPr>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sp>
        <p:nvSpPr>
          <p:cNvPr id="8" name="Text Placeholder 8">
            <a:extLst>
              <a:ext uri="{FF2B5EF4-FFF2-40B4-BE49-F238E27FC236}">
                <a16:creationId xmlns:a16="http://schemas.microsoft.com/office/drawing/2014/main" id="{BA0490E7-5291-4C65-9F03-93FFAD0D2E53}"/>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2909300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a:xfrm>
            <a:off x="379810" y="5974049"/>
            <a:ext cx="7812881" cy="365125"/>
          </a:xfrm>
        </p:spPr>
        <p:txBody>
          <a:bodyPr/>
          <a:lstStyle/>
          <a:p>
            <a:pPr defTabSz="685800" fontAlgn="auto">
              <a:spcBef>
                <a:spcPts val="0"/>
              </a:spcBef>
              <a:spcAft>
                <a:spcPts val="0"/>
              </a:spcAft>
            </a:pPr>
            <a:endParaRPr lang="en-GB">
              <a:solidFill>
                <a:srgbClr val="000000"/>
              </a:solidFill>
              <a:cs typeface="+mn-cs"/>
            </a:endParaRPr>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9" name="Text Placeholder 8">
            <a:extLst>
              <a:ext uri="{FF2B5EF4-FFF2-40B4-BE49-F238E27FC236}">
                <a16:creationId xmlns:a16="http://schemas.microsoft.com/office/drawing/2014/main" id="{5006C497-A4DC-417A-A8B2-5BC609861959}"/>
              </a:ext>
            </a:extLst>
          </p:cNvPr>
          <p:cNvSpPr>
            <a:spLocks noGrp="1"/>
          </p:cNvSpPr>
          <p:nvPr>
            <p:ph type="body" sz="quarter" idx="13"/>
          </p:nvPr>
        </p:nvSpPr>
        <p:spPr>
          <a:xfrm>
            <a:off x="382192" y="1053411"/>
            <a:ext cx="7812881" cy="793863"/>
          </a:xfrm>
        </p:spPr>
        <p:txBody>
          <a:bodyPr/>
          <a:lstStyle>
            <a:lvl1pPr>
              <a:defRPr sz="1500">
                <a:solidFill>
                  <a:schemeClr val="tx1"/>
                </a:solidFill>
              </a:defRPr>
            </a:lvl1pPr>
            <a:lvl2pPr>
              <a:defRPr/>
            </a:lvl2pPr>
            <a:lvl3pPr>
              <a:defRPr/>
            </a:lvl3pPr>
          </a:lstStyle>
          <a:p>
            <a:pPr lvl="0"/>
            <a:r>
              <a:rPr lang="en-US"/>
              <a:t>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50DE5B5B-C0F3-48BF-85D7-A5B05B4A32A1}"/>
              </a:ext>
            </a:extLst>
          </p:cNvPr>
          <p:cNvSpPr>
            <a:spLocks noGrp="1"/>
          </p:cNvSpPr>
          <p:nvPr>
            <p:ph sz="quarter" idx="14" hasCustomPrompt="1"/>
          </p:nvPr>
        </p:nvSpPr>
        <p:spPr>
          <a:xfrm>
            <a:off x="382192" y="2041525"/>
            <a:ext cx="7812881" cy="3621088"/>
          </a:xfrm>
        </p:spPr>
        <p:txBody>
          <a:bodyPr/>
          <a:lstStyle>
            <a:lvl1pPr>
              <a:defRPr sz="788" b="0"/>
            </a:lvl1pPr>
          </a:lstStyle>
          <a:p>
            <a:pPr lvl="0"/>
            <a:r>
              <a:rPr lang="en-US" dirty="0"/>
              <a:t>Data content</a:t>
            </a:r>
          </a:p>
        </p:txBody>
      </p:sp>
      <p:sp>
        <p:nvSpPr>
          <p:cNvPr id="8" name="Text Placeholder 8">
            <a:extLst>
              <a:ext uri="{FF2B5EF4-FFF2-40B4-BE49-F238E27FC236}">
                <a16:creationId xmlns:a16="http://schemas.microsoft.com/office/drawing/2014/main" id="{172B0E90-5A79-4957-95BD-F0D29BCB2D15}"/>
              </a:ext>
            </a:extLst>
          </p:cNvPr>
          <p:cNvSpPr>
            <a:spLocks noGrp="1"/>
          </p:cNvSpPr>
          <p:nvPr>
            <p:ph type="body" sz="quarter" idx="15"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2233526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Data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a:xfrm>
            <a:off x="3657291" y="5976219"/>
            <a:ext cx="4537782" cy="365125"/>
          </a:xfrm>
        </p:spPr>
        <p:txBody>
          <a:bodyPr/>
          <a:lstStyle/>
          <a:p>
            <a:pPr defTabSz="685800" fontAlgn="auto">
              <a:spcBef>
                <a:spcPts val="0"/>
              </a:spcBef>
              <a:spcAft>
                <a:spcPts val="0"/>
              </a:spcAft>
            </a:pPr>
            <a:endParaRPr lang="en-GB" dirty="0">
              <a:solidFill>
                <a:srgbClr val="000000"/>
              </a:solidFill>
              <a:cs typeface="+mn-cs"/>
            </a:endParaRPr>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9" name="Text Placeholder 8">
            <a:extLst>
              <a:ext uri="{FF2B5EF4-FFF2-40B4-BE49-F238E27FC236}">
                <a16:creationId xmlns:a16="http://schemas.microsoft.com/office/drawing/2014/main" id="{5006C497-A4DC-417A-A8B2-5BC609861959}"/>
              </a:ext>
            </a:extLst>
          </p:cNvPr>
          <p:cNvSpPr>
            <a:spLocks noGrp="1"/>
          </p:cNvSpPr>
          <p:nvPr>
            <p:ph type="body" sz="quarter" idx="13"/>
          </p:nvPr>
        </p:nvSpPr>
        <p:spPr>
          <a:xfrm>
            <a:off x="3665725" y="1053411"/>
            <a:ext cx="4529348" cy="793863"/>
          </a:xfrm>
        </p:spPr>
        <p:txBody>
          <a:bodyPr/>
          <a:lstStyle>
            <a:lvl1pPr>
              <a:defRPr sz="1500">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50DE5B5B-C0F3-48BF-85D7-A5B05B4A32A1}"/>
              </a:ext>
            </a:extLst>
          </p:cNvPr>
          <p:cNvSpPr>
            <a:spLocks noGrp="1"/>
          </p:cNvSpPr>
          <p:nvPr>
            <p:ph sz="quarter" idx="14" hasCustomPrompt="1"/>
          </p:nvPr>
        </p:nvSpPr>
        <p:spPr>
          <a:xfrm>
            <a:off x="3665726" y="2041525"/>
            <a:ext cx="4529347" cy="3621088"/>
          </a:xfrm>
        </p:spPr>
        <p:txBody>
          <a:bodyPr/>
          <a:lstStyle>
            <a:lvl1pPr>
              <a:defRPr sz="788" b="0"/>
            </a:lvl1pPr>
          </a:lstStyle>
          <a:p>
            <a:pPr lvl="0"/>
            <a:r>
              <a:rPr lang="en-US" dirty="0"/>
              <a:t>Data content</a:t>
            </a:r>
          </a:p>
        </p:txBody>
      </p:sp>
      <p:sp>
        <p:nvSpPr>
          <p:cNvPr id="8" name="Content Placeholder 2">
            <a:extLst>
              <a:ext uri="{FF2B5EF4-FFF2-40B4-BE49-F238E27FC236}">
                <a16:creationId xmlns:a16="http://schemas.microsoft.com/office/drawing/2014/main" id="{E6D049D2-C2DF-4525-BDD8-4E6EBC2B5D94}"/>
              </a:ext>
            </a:extLst>
          </p:cNvPr>
          <p:cNvSpPr>
            <a:spLocks noGrp="1"/>
          </p:cNvSpPr>
          <p:nvPr>
            <p:ph sz="half" idx="1" hasCustomPrompt="1"/>
          </p:nvPr>
        </p:nvSpPr>
        <p:spPr>
          <a:xfrm>
            <a:off x="470077" y="2150054"/>
            <a:ext cx="2683189" cy="3826164"/>
          </a:xfrm>
        </p:spPr>
        <p:txBody>
          <a:bodyPr/>
          <a:lstStyle>
            <a:lvl1pPr>
              <a:lnSpc>
                <a:spcPct val="90000"/>
              </a:lnSpc>
              <a:spcAft>
                <a:spcPts val="600"/>
              </a:spcAft>
              <a:defRPr sz="2400">
                <a:solidFill>
                  <a:schemeClr val="tx1"/>
                </a:solidFill>
              </a:defRPr>
            </a:lvl1pPr>
            <a:lvl2pPr>
              <a:spcBef>
                <a:spcPts val="0"/>
              </a:spcBef>
              <a:defRPr>
                <a:solidFill>
                  <a:schemeClr val="tx1"/>
                </a:solidFill>
              </a:defRPr>
            </a:lvl2pPr>
            <a:lvl3pPr>
              <a:defRPr>
                <a:solidFill>
                  <a:schemeClr val="tx1"/>
                </a:solidFill>
              </a:defRPr>
            </a:lvl3pPr>
            <a:lvl4pPr>
              <a:defRPr>
                <a:solidFill>
                  <a:srgbClr val="FF0000"/>
                </a:solidFill>
              </a:defRPr>
            </a:lvl4pPr>
            <a:lvl5pPr>
              <a:defRPr>
                <a:solidFill>
                  <a:srgbClr val="FF0000"/>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p:txBody>
      </p:sp>
      <p:sp>
        <p:nvSpPr>
          <p:cNvPr id="10" name="Text Placeholder 8">
            <a:extLst>
              <a:ext uri="{FF2B5EF4-FFF2-40B4-BE49-F238E27FC236}">
                <a16:creationId xmlns:a16="http://schemas.microsoft.com/office/drawing/2014/main" id="{9D05D53A-A179-4AF2-B528-F70C332CAF09}"/>
              </a:ext>
            </a:extLst>
          </p:cNvPr>
          <p:cNvSpPr>
            <a:spLocks noGrp="1"/>
          </p:cNvSpPr>
          <p:nvPr>
            <p:ph type="body" sz="quarter" idx="15"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2841926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ia and conten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8" name="Content Placeholder 2">
            <a:extLst>
              <a:ext uri="{FF2B5EF4-FFF2-40B4-BE49-F238E27FC236}">
                <a16:creationId xmlns:a16="http://schemas.microsoft.com/office/drawing/2014/main" id="{E6D049D2-C2DF-4525-BDD8-4E6EBC2B5D94}"/>
              </a:ext>
            </a:extLst>
          </p:cNvPr>
          <p:cNvSpPr>
            <a:spLocks noGrp="1"/>
          </p:cNvSpPr>
          <p:nvPr>
            <p:ph sz="half" idx="1" hasCustomPrompt="1"/>
          </p:nvPr>
        </p:nvSpPr>
        <p:spPr>
          <a:xfrm>
            <a:off x="5776379" y="1965330"/>
            <a:ext cx="2418694" cy="3826164"/>
          </a:xfrm>
        </p:spPr>
        <p:txBody>
          <a:bodyPr/>
          <a:lstStyle>
            <a:lvl1pPr>
              <a:lnSpc>
                <a:spcPct val="90000"/>
              </a:lnSpc>
              <a:spcAft>
                <a:spcPts val="600"/>
              </a:spcAft>
              <a:defRPr sz="2400">
                <a:solidFill>
                  <a:schemeClr val="tx1"/>
                </a:solidFill>
              </a:defRPr>
            </a:lvl1pPr>
            <a:lvl2pPr>
              <a:spcBef>
                <a:spcPts val="0"/>
              </a:spcBef>
              <a:defRPr>
                <a:solidFill>
                  <a:schemeClr val="tx1"/>
                </a:solidFill>
              </a:defRPr>
            </a:lvl2pPr>
            <a:lvl3pPr marL="0" indent="0">
              <a:buNone/>
              <a:defRPr>
                <a:solidFill>
                  <a:schemeClr val="tx2"/>
                </a:solidFill>
              </a:defRPr>
            </a:lvl3pPr>
            <a:lvl4pPr marL="134541" indent="-134541">
              <a:buFont typeface="Arial" panose="020B0604020202020204" pitchFamily="34" charset="0"/>
              <a:buChar char="•"/>
              <a:defRPr sz="1050">
                <a:solidFill>
                  <a:schemeClr val="tx1"/>
                </a:solidFill>
              </a:defRPr>
            </a:lvl4pPr>
            <a:lvl5pPr>
              <a:defRPr>
                <a:solidFill>
                  <a:srgbClr val="FF0000"/>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p:txBody>
      </p:sp>
      <p:sp>
        <p:nvSpPr>
          <p:cNvPr id="7" name="Media Placeholder 6">
            <a:extLst>
              <a:ext uri="{FF2B5EF4-FFF2-40B4-BE49-F238E27FC236}">
                <a16:creationId xmlns:a16="http://schemas.microsoft.com/office/drawing/2014/main" id="{BAE206F3-C0B6-4852-B385-BE04194DB4BB}"/>
              </a:ext>
            </a:extLst>
          </p:cNvPr>
          <p:cNvSpPr>
            <a:spLocks noGrp="1"/>
          </p:cNvSpPr>
          <p:nvPr>
            <p:ph type="media" sz="quarter" idx="13"/>
          </p:nvPr>
        </p:nvSpPr>
        <p:spPr>
          <a:xfrm>
            <a:off x="388144" y="1801813"/>
            <a:ext cx="4973241" cy="3694112"/>
          </a:xfrm>
        </p:spPr>
        <p:txBody>
          <a:bodyPr/>
          <a:lstStyle/>
          <a:p>
            <a:r>
              <a:rPr lang="en-US"/>
              <a:t>Click icon to add media</a:t>
            </a:r>
            <a:endParaRPr lang="en-GB"/>
          </a:p>
        </p:txBody>
      </p:sp>
      <p:sp>
        <p:nvSpPr>
          <p:cNvPr id="10" name="Text Placeholder 8">
            <a:extLst>
              <a:ext uri="{FF2B5EF4-FFF2-40B4-BE49-F238E27FC236}">
                <a16:creationId xmlns:a16="http://schemas.microsoft.com/office/drawing/2014/main" id="{3001C33A-CB01-4104-9384-BA2B27DECCD5}"/>
              </a:ext>
            </a:extLst>
          </p:cNvPr>
          <p:cNvSpPr>
            <a:spLocks noGrp="1"/>
          </p:cNvSpPr>
          <p:nvPr>
            <p:ph type="body" sz="quarter" idx="14"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3985129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ia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8" name="Media Placeholder 7">
            <a:extLst>
              <a:ext uri="{FF2B5EF4-FFF2-40B4-BE49-F238E27FC236}">
                <a16:creationId xmlns:a16="http://schemas.microsoft.com/office/drawing/2014/main" id="{997898DA-A52D-4418-B672-155105DDB043}"/>
              </a:ext>
            </a:extLst>
          </p:cNvPr>
          <p:cNvSpPr>
            <a:spLocks noGrp="1"/>
          </p:cNvSpPr>
          <p:nvPr>
            <p:ph type="media" sz="quarter" idx="13"/>
          </p:nvPr>
        </p:nvSpPr>
        <p:spPr>
          <a:xfrm>
            <a:off x="1391841" y="1042988"/>
            <a:ext cx="6407944" cy="4813300"/>
          </a:xfrm>
        </p:spPr>
        <p:txBody>
          <a:bodyPr/>
          <a:lstStyle/>
          <a:p>
            <a:r>
              <a:rPr lang="en-US"/>
              <a:t>Click icon to add media</a:t>
            </a:r>
            <a:endParaRPr lang="en-GB"/>
          </a:p>
        </p:txBody>
      </p:sp>
      <p:sp>
        <p:nvSpPr>
          <p:cNvPr id="10" name="Text Placeholder 9">
            <a:extLst>
              <a:ext uri="{FF2B5EF4-FFF2-40B4-BE49-F238E27FC236}">
                <a16:creationId xmlns:a16="http://schemas.microsoft.com/office/drawing/2014/main" id="{511FB0B8-7362-4508-A1CD-065DA2FA2A08}"/>
              </a:ext>
            </a:extLst>
          </p:cNvPr>
          <p:cNvSpPr>
            <a:spLocks noGrp="1"/>
          </p:cNvSpPr>
          <p:nvPr>
            <p:ph type="body" sz="quarter" idx="14"/>
          </p:nvPr>
        </p:nvSpPr>
        <p:spPr>
          <a:xfrm>
            <a:off x="1391841" y="5974554"/>
            <a:ext cx="6407944" cy="365125"/>
          </a:xfrm>
        </p:spPr>
        <p:txBody>
          <a:bodyPr/>
          <a:lstStyle>
            <a:lvl1pPr>
              <a:defRPr b="0">
                <a:solidFill>
                  <a:schemeClr val="tx2"/>
                </a:solidFill>
              </a:defRPr>
            </a:lvl1pPr>
          </a:lstStyle>
          <a:p>
            <a:pPr lvl="0"/>
            <a:r>
              <a:rPr lang="en-US"/>
              <a:t>Edit Master text styles</a:t>
            </a:r>
          </a:p>
        </p:txBody>
      </p:sp>
      <p:sp>
        <p:nvSpPr>
          <p:cNvPr id="7" name="Text Placeholder 8">
            <a:extLst>
              <a:ext uri="{FF2B5EF4-FFF2-40B4-BE49-F238E27FC236}">
                <a16:creationId xmlns:a16="http://schemas.microsoft.com/office/drawing/2014/main" id="{9F391534-7C43-4EC5-B4DD-A3D47F04E5E5}"/>
              </a:ext>
            </a:extLst>
          </p:cNvPr>
          <p:cNvSpPr>
            <a:spLocks noGrp="1"/>
          </p:cNvSpPr>
          <p:nvPr>
            <p:ph type="body" sz="quarter" idx="15"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3001084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ia Content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8" name="Media Placeholder 7">
            <a:extLst>
              <a:ext uri="{FF2B5EF4-FFF2-40B4-BE49-F238E27FC236}">
                <a16:creationId xmlns:a16="http://schemas.microsoft.com/office/drawing/2014/main" id="{997898DA-A52D-4418-B672-155105DDB043}"/>
              </a:ext>
            </a:extLst>
          </p:cNvPr>
          <p:cNvSpPr>
            <a:spLocks noGrp="1"/>
          </p:cNvSpPr>
          <p:nvPr>
            <p:ph type="media" sz="quarter" idx="13"/>
          </p:nvPr>
        </p:nvSpPr>
        <p:spPr>
          <a:xfrm>
            <a:off x="1117077" y="947738"/>
            <a:ext cx="7034752" cy="5245672"/>
          </a:xfrm>
        </p:spPr>
        <p:txBody>
          <a:bodyPr/>
          <a:lstStyle/>
          <a:p>
            <a:r>
              <a:rPr lang="en-US"/>
              <a:t>Click icon to add media</a:t>
            </a:r>
            <a:endParaRPr lang="en-GB"/>
          </a:p>
        </p:txBody>
      </p:sp>
      <p:sp>
        <p:nvSpPr>
          <p:cNvPr id="7" name="Text Placeholder 8">
            <a:extLst>
              <a:ext uri="{FF2B5EF4-FFF2-40B4-BE49-F238E27FC236}">
                <a16:creationId xmlns:a16="http://schemas.microsoft.com/office/drawing/2014/main" id="{9F391534-7C43-4EC5-B4DD-A3D47F04E5E5}"/>
              </a:ext>
            </a:extLst>
          </p:cNvPr>
          <p:cNvSpPr>
            <a:spLocks noGrp="1"/>
          </p:cNvSpPr>
          <p:nvPr>
            <p:ph type="body" sz="quarter" idx="15"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3030071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7" name="Picture Placeholder 6">
            <a:extLst>
              <a:ext uri="{FF2B5EF4-FFF2-40B4-BE49-F238E27FC236}">
                <a16:creationId xmlns:a16="http://schemas.microsoft.com/office/drawing/2014/main" id="{40EDFDEC-A6A5-43CB-8F51-12CA762B79B7}"/>
              </a:ext>
            </a:extLst>
          </p:cNvPr>
          <p:cNvSpPr>
            <a:spLocks noGrp="1"/>
          </p:cNvSpPr>
          <p:nvPr>
            <p:ph type="pic" sz="quarter" idx="15"/>
          </p:nvPr>
        </p:nvSpPr>
        <p:spPr>
          <a:xfrm>
            <a:off x="401241" y="1238250"/>
            <a:ext cx="2619375" cy="2363788"/>
          </a:xfrm>
          <a:solidFill>
            <a:schemeClr val="bg2"/>
          </a:solidFill>
        </p:spPr>
        <p:txBody>
          <a:bodyPr/>
          <a:lstStyle/>
          <a:p>
            <a:r>
              <a:rPr lang="en-US"/>
              <a:t>Click icon to add picture</a:t>
            </a:r>
            <a:endParaRPr lang="en-GB"/>
          </a:p>
        </p:txBody>
      </p:sp>
      <p:sp>
        <p:nvSpPr>
          <p:cNvPr id="11" name="Picture Placeholder 6">
            <a:extLst>
              <a:ext uri="{FF2B5EF4-FFF2-40B4-BE49-F238E27FC236}">
                <a16:creationId xmlns:a16="http://schemas.microsoft.com/office/drawing/2014/main" id="{5B28E39D-B16C-4EFA-B9BE-4B2F4AE95ABA}"/>
              </a:ext>
            </a:extLst>
          </p:cNvPr>
          <p:cNvSpPr>
            <a:spLocks noGrp="1"/>
          </p:cNvSpPr>
          <p:nvPr>
            <p:ph type="pic" sz="quarter" idx="16"/>
          </p:nvPr>
        </p:nvSpPr>
        <p:spPr>
          <a:xfrm>
            <a:off x="3255386" y="1238250"/>
            <a:ext cx="2619375" cy="2363788"/>
          </a:xfrm>
          <a:solidFill>
            <a:schemeClr val="bg2"/>
          </a:solidFill>
        </p:spPr>
        <p:txBody>
          <a:bodyPr/>
          <a:lstStyle/>
          <a:p>
            <a:r>
              <a:rPr lang="en-US"/>
              <a:t>Click icon to add picture</a:t>
            </a:r>
            <a:endParaRPr lang="en-GB"/>
          </a:p>
        </p:txBody>
      </p:sp>
      <p:sp>
        <p:nvSpPr>
          <p:cNvPr id="12" name="Picture Placeholder 6">
            <a:extLst>
              <a:ext uri="{FF2B5EF4-FFF2-40B4-BE49-F238E27FC236}">
                <a16:creationId xmlns:a16="http://schemas.microsoft.com/office/drawing/2014/main" id="{256AE52C-B362-4832-A02A-A193ACECC479}"/>
              </a:ext>
            </a:extLst>
          </p:cNvPr>
          <p:cNvSpPr>
            <a:spLocks noGrp="1"/>
          </p:cNvSpPr>
          <p:nvPr>
            <p:ph type="pic" sz="quarter" idx="17"/>
          </p:nvPr>
        </p:nvSpPr>
        <p:spPr>
          <a:xfrm>
            <a:off x="6109530" y="1238250"/>
            <a:ext cx="2619375" cy="2363788"/>
          </a:xfrm>
          <a:solidFill>
            <a:schemeClr val="bg2"/>
          </a:solidFill>
        </p:spPr>
        <p:txBody>
          <a:bodyPr/>
          <a:lstStyle/>
          <a:p>
            <a:r>
              <a:rPr lang="en-US"/>
              <a:t>Click icon to add picture</a:t>
            </a:r>
            <a:endParaRPr lang="en-GB"/>
          </a:p>
        </p:txBody>
      </p:sp>
      <p:sp>
        <p:nvSpPr>
          <p:cNvPr id="13" name="Picture Placeholder 6">
            <a:extLst>
              <a:ext uri="{FF2B5EF4-FFF2-40B4-BE49-F238E27FC236}">
                <a16:creationId xmlns:a16="http://schemas.microsoft.com/office/drawing/2014/main" id="{3D733867-34D2-415F-B63F-CBA396B62251}"/>
              </a:ext>
            </a:extLst>
          </p:cNvPr>
          <p:cNvSpPr>
            <a:spLocks noGrp="1"/>
          </p:cNvSpPr>
          <p:nvPr>
            <p:ph type="pic" sz="quarter" idx="18"/>
          </p:nvPr>
        </p:nvSpPr>
        <p:spPr>
          <a:xfrm>
            <a:off x="401241" y="3717175"/>
            <a:ext cx="2619375" cy="2363788"/>
          </a:xfrm>
          <a:solidFill>
            <a:schemeClr val="bg2"/>
          </a:solidFill>
        </p:spPr>
        <p:txBody>
          <a:bodyPr/>
          <a:lstStyle/>
          <a:p>
            <a:r>
              <a:rPr lang="en-US"/>
              <a:t>Click icon to add picture</a:t>
            </a:r>
            <a:endParaRPr lang="en-GB"/>
          </a:p>
        </p:txBody>
      </p:sp>
      <p:sp>
        <p:nvSpPr>
          <p:cNvPr id="14" name="Picture Placeholder 6">
            <a:extLst>
              <a:ext uri="{FF2B5EF4-FFF2-40B4-BE49-F238E27FC236}">
                <a16:creationId xmlns:a16="http://schemas.microsoft.com/office/drawing/2014/main" id="{8D8AAC42-1A33-4AEE-A0A2-84610A056E60}"/>
              </a:ext>
            </a:extLst>
          </p:cNvPr>
          <p:cNvSpPr>
            <a:spLocks noGrp="1"/>
          </p:cNvSpPr>
          <p:nvPr>
            <p:ph type="pic" sz="quarter" idx="19"/>
          </p:nvPr>
        </p:nvSpPr>
        <p:spPr>
          <a:xfrm>
            <a:off x="3255386" y="3717175"/>
            <a:ext cx="2619375" cy="2363788"/>
          </a:xfrm>
          <a:solidFill>
            <a:schemeClr val="bg2"/>
          </a:solidFill>
        </p:spPr>
        <p:txBody>
          <a:bodyPr/>
          <a:lstStyle/>
          <a:p>
            <a:r>
              <a:rPr lang="en-US"/>
              <a:t>Click icon to add picture</a:t>
            </a:r>
            <a:endParaRPr lang="en-GB"/>
          </a:p>
        </p:txBody>
      </p:sp>
      <p:sp>
        <p:nvSpPr>
          <p:cNvPr id="15" name="Picture Placeholder 6">
            <a:extLst>
              <a:ext uri="{FF2B5EF4-FFF2-40B4-BE49-F238E27FC236}">
                <a16:creationId xmlns:a16="http://schemas.microsoft.com/office/drawing/2014/main" id="{FBA4258E-1FCE-49EE-80D2-12B98D8EA90A}"/>
              </a:ext>
            </a:extLst>
          </p:cNvPr>
          <p:cNvSpPr>
            <a:spLocks noGrp="1"/>
          </p:cNvSpPr>
          <p:nvPr>
            <p:ph type="pic" sz="quarter" idx="20"/>
          </p:nvPr>
        </p:nvSpPr>
        <p:spPr>
          <a:xfrm>
            <a:off x="6109530" y="3717175"/>
            <a:ext cx="2619375" cy="2363788"/>
          </a:xfrm>
          <a:solidFill>
            <a:schemeClr val="bg2"/>
          </a:solidFill>
        </p:spPr>
        <p:txBody>
          <a:bodyPr/>
          <a:lstStyle/>
          <a:p>
            <a:r>
              <a:rPr lang="en-US"/>
              <a:t>Click icon to add picture</a:t>
            </a:r>
            <a:endParaRPr lang="en-GB" dirty="0"/>
          </a:p>
        </p:txBody>
      </p:sp>
      <p:sp>
        <p:nvSpPr>
          <p:cNvPr id="16" name="Text Placeholder 8">
            <a:extLst>
              <a:ext uri="{FF2B5EF4-FFF2-40B4-BE49-F238E27FC236}">
                <a16:creationId xmlns:a16="http://schemas.microsoft.com/office/drawing/2014/main" id="{780B7760-6999-4BB9-8B09-AE55BF7B0704}"/>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3242642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50B4-0EE2-024C-A441-93227D345B0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8DFE0E9-8C48-4347-A5E1-5C5BBCCF87EB}"/>
              </a:ext>
            </a:extLst>
          </p:cNvPr>
          <p:cNvSpPr>
            <a:spLocks noGrp="1"/>
          </p:cNvSpPr>
          <p:nvPr>
            <p:ph type="ftr" sz="quarter" idx="11"/>
          </p:nvPr>
        </p:nvSpPr>
        <p:spPr/>
        <p:txBody>
          <a:bodyPr/>
          <a:lstStyle/>
          <a:p>
            <a:pPr defTabSz="685800" fontAlgn="auto">
              <a:spcBef>
                <a:spcPts val="0"/>
              </a:spcBef>
              <a:spcAft>
                <a:spcPts val="0"/>
              </a:spcAft>
            </a:pPr>
            <a:endParaRPr lang="en-GB">
              <a:solidFill>
                <a:srgbClr val="000000"/>
              </a:solidFill>
              <a:cs typeface="+mn-cs"/>
            </a:endParaRPr>
          </a:p>
        </p:txBody>
      </p:sp>
      <p:sp>
        <p:nvSpPr>
          <p:cNvPr id="5" name="Slide Number Placeholder 4">
            <a:extLst>
              <a:ext uri="{FF2B5EF4-FFF2-40B4-BE49-F238E27FC236}">
                <a16:creationId xmlns:a16="http://schemas.microsoft.com/office/drawing/2014/main" id="{061D9CB8-25CD-4249-B144-5D35F390ECAD}"/>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a:solidFill>
                <a:srgbClr val="000000"/>
              </a:solidFill>
            </a:endParaRPr>
          </a:p>
        </p:txBody>
      </p:sp>
      <p:sp>
        <p:nvSpPr>
          <p:cNvPr id="7" name="Text Placeholder 8">
            <a:extLst>
              <a:ext uri="{FF2B5EF4-FFF2-40B4-BE49-F238E27FC236}">
                <a16:creationId xmlns:a16="http://schemas.microsoft.com/office/drawing/2014/main" id="{89933380-6C89-441C-B87C-347C8B436D71}"/>
              </a:ext>
            </a:extLst>
          </p:cNvPr>
          <p:cNvSpPr>
            <a:spLocks noGrp="1"/>
          </p:cNvSpPr>
          <p:nvPr>
            <p:ph type="body" sz="quarter" idx="13" hasCustomPrompt="1"/>
          </p:nvPr>
        </p:nvSpPr>
        <p:spPr>
          <a:xfrm>
            <a:off x="379810" y="320675"/>
            <a:ext cx="6242354" cy="306388"/>
          </a:xfrm>
        </p:spPr>
        <p:txBody>
          <a:bodyPr/>
          <a:lstStyle>
            <a:lvl1pPr>
              <a:defRPr sz="1500">
                <a:solidFill>
                  <a:schemeClr val="tx2"/>
                </a:solidFill>
              </a:defRPr>
            </a:lvl1pPr>
          </a:lstStyle>
          <a:p>
            <a:pPr lvl="0"/>
            <a:r>
              <a:rPr lang="en-US" dirty="0"/>
              <a:t>Presentation name.</a:t>
            </a:r>
          </a:p>
        </p:txBody>
      </p:sp>
    </p:spTree>
    <p:extLst>
      <p:ext uri="{BB962C8B-B14F-4D97-AF65-F5344CB8AC3E}">
        <p14:creationId xmlns:p14="http://schemas.microsoft.com/office/powerpoint/2010/main" val="151920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786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0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241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563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heme" Target="../theme/theme4.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1295400"/>
          </a:xfrm>
          <a:prstGeom prst="rect">
            <a:avLst/>
          </a:prstGeom>
          <a:solidFill>
            <a:srgbClr val="F20017"/>
          </a:solidFill>
          <a:ln w="9525">
            <a:noFill/>
            <a:miter lim="800000"/>
            <a:headEnd/>
            <a:tailEnd/>
          </a:ln>
        </p:spPr>
        <p:txBody>
          <a:bodyPr wrap="none" anchor="ctr"/>
          <a:lstStyle/>
          <a:p>
            <a:pPr>
              <a:defRPr/>
            </a:pPr>
            <a:endParaRPr lang="en-US">
              <a:latin typeface="Arial" charset="0"/>
              <a:cs typeface="Arial" charset="0"/>
            </a:endParaRPr>
          </a:p>
        </p:txBody>
      </p:sp>
      <p:sp>
        <p:nvSpPr>
          <p:cNvPr id="1027" name="Rectangle 9"/>
          <p:cNvSpPr>
            <a:spLocks noChangeArrowheads="1"/>
          </p:cNvSpPr>
          <p:nvPr userDrawn="1"/>
        </p:nvSpPr>
        <p:spPr bwMode="auto">
          <a:xfrm>
            <a:off x="0" y="1295400"/>
            <a:ext cx="9144000" cy="5562600"/>
          </a:xfrm>
          <a:prstGeom prst="rect">
            <a:avLst/>
          </a:prstGeom>
          <a:solidFill>
            <a:srgbClr val="003F72"/>
          </a:solidFill>
          <a:ln w="9525">
            <a:noFill/>
            <a:miter lim="800000"/>
            <a:headEnd/>
            <a:tailEnd/>
          </a:ln>
        </p:spPr>
        <p:txBody>
          <a:bodyPr wrap="none" anchor="ctr"/>
          <a:lstStyle/>
          <a:p>
            <a:pPr>
              <a:defRPr/>
            </a:pPr>
            <a:endParaRPr lang="en-US">
              <a:latin typeface="Arial" charset="0"/>
              <a:cs typeface="Arial" charset="0"/>
            </a:endParaRPr>
          </a:p>
        </p:txBody>
      </p:sp>
      <p:sp>
        <p:nvSpPr>
          <p:cNvPr id="35844" name="Rectangle 2"/>
          <p:cNvSpPr>
            <a:spLocks noGrp="1" noChangeArrowheads="1"/>
          </p:cNvSpPr>
          <p:nvPr>
            <p:ph type="title"/>
          </p:nvPr>
        </p:nvSpPr>
        <p:spPr bwMode="auto">
          <a:xfrm>
            <a:off x="39528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5845" name="Rectangle 3"/>
          <p:cNvSpPr>
            <a:spLocks noGrp="1" noChangeArrowheads="1"/>
          </p:cNvSpPr>
          <p:nvPr>
            <p:ph type="body" idx="1"/>
          </p:nvPr>
        </p:nvSpPr>
        <p:spPr bwMode="auto">
          <a:xfrm>
            <a:off x="468313" y="1628775"/>
            <a:ext cx="80025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35846" name="Picture 10" descr="Newcastle_Master_ColOut"/>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l="-1228" r="-2965" b="2365"/>
          <a:stretch>
            <a:fillRect/>
          </a:stretch>
        </p:blipFill>
        <p:spPr bwMode="auto">
          <a:xfrm>
            <a:off x="6372225" y="5876925"/>
            <a:ext cx="2232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6"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bg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bg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bg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bg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765175"/>
          </a:xfrm>
          <a:prstGeom prst="rect">
            <a:avLst/>
          </a:prstGeom>
          <a:solidFill>
            <a:srgbClr val="F20017"/>
          </a:solidFill>
          <a:ln w="9525">
            <a:noFill/>
            <a:miter lim="800000"/>
            <a:headEnd/>
            <a:tailEnd/>
          </a:ln>
        </p:spPr>
        <p:txBody>
          <a:bodyPr wrap="none" anchor="ctr"/>
          <a:lstStyle/>
          <a:p>
            <a:pPr>
              <a:defRPr/>
            </a:pPr>
            <a:endParaRPr lang="en-US">
              <a:latin typeface="Arial" charset="0"/>
              <a:cs typeface="Arial" charset="0"/>
            </a:endParaRPr>
          </a:p>
        </p:txBody>
      </p:sp>
      <p:sp>
        <p:nvSpPr>
          <p:cNvPr id="36867" name="Rectangle 8"/>
          <p:cNvSpPr>
            <a:spLocks noGrp="1" noChangeArrowheads="1"/>
          </p:cNvSpPr>
          <p:nvPr>
            <p:ph type="body" idx="1"/>
          </p:nvPr>
        </p:nvSpPr>
        <p:spPr bwMode="auto">
          <a:xfrm>
            <a:off x="468313" y="1628775"/>
            <a:ext cx="80025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68" name="Rectangle 9"/>
          <p:cNvSpPr>
            <a:spLocks noGrp="1" noChangeArrowheads="1"/>
          </p:cNvSpPr>
          <p:nvPr>
            <p:ph type="title"/>
          </p:nvPr>
        </p:nvSpPr>
        <p:spPr bwMode="auto">
          <a:xfrm>
            <a:off x="395288" y="444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36869" name="Picture 12" descr="Newcastle_Master_Co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43663" y="5926138"/>
            <a:ext cx="2016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7"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8" r:id="rId13"/>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000" b="1">
          <a:solidFill>
            <a:srgbClr val="003F72"/>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3F72"/>
          </a:solidFill>
          <a:latin typeface="+mn-lt"/>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3F72"/>
          </a:solidFill>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3F72"/>
          </a:solidFill>
          <a:latin typeface="+mn-lt"/>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3F72"/>
          </a:solidFill>
          <a:latin typeface="+mn-lt"/>
          <a:cs typeface="+mn-cs"/>
        </a:defRPr>
      </a:lvl5pPr>
      <a:lvl6pPr marL="2514600" indent="-228600" algn="l" rtl="0" fontAlgn="base">
        <a:spcBef>
          <a:spcPct val="20000"/>
        </a:spcBef>
        <a:spcAft>
          <a:spcPct val="0"/>
        </a:spcAft>
        <a:buFont typeface="Wingdings" pitchFamily="2" charset="2"/>
        <a:buChar char="§"/>
        <a:defRPr sz="2000" b="1">
          <a:solidFill>
            <a:srgbClr val="003F72"/>
          </a:solidFill>
          <a:latin typeface="+mn-lt"/>
          <a:cs typeface="+mn-cs"/>
        </a:defRPr>
      </a:lvl6pPr>
      <a:lvl7pPr marL="2971800" indent="-228600" algn="l" rtl="0" fontAlgn="base">
        <a:spcBef>
          <a:spcPct val="20000"/>
        </a:spcBef>
        <a:spcAft>
          <a:spcPct val="0"/>
        </a:spcAft>
        <a:buFont typeface="Wingdings" pitchFamily="2" charset="2"/>
        <a:buChar char="§"/>
        <a:defRPr sz="2000" b="1">
          <a:solidFill>
            <a:srgbClr val="003F72"/>
          </a:solidFill>
          <a:latin typeface="+mn-lt"/>
          <a:cs typeface="+mn-cs"/>
        </a:defRPr>
      </a:lvl7pPr>
      <a:lvl8pPr marL="3429000" indent="-228600" algn="l" rtl="0" fontAlgn="base">
        <a:spcBef>
          <a:spcPct val="20000"/>
        </a:spcBef>
        <a:spcAft>
          <a:spcPct val="0"/>
        </a:spcAft>
        <a:buFont typeface="Wingdings" pitchFamily="2" charset="2"/>
        <a:buChar char="§"/>
        <a:defRPr sz="2000" b="1">
          <a:solidFill>
            <a:srgbClr val="003F72"/>
          </a:solidFill>
          <a:latin typeface="+mn-lt"/>
          <a:cs typeface="+mn-cs"/>
        </a:defRPr>
      </a:lvl8pPr>
      <a:lvl9pPr marL="3886200" indent="-228600" algn="l" rtl="0" fontAlgn="base">
        <a:spcBef>
          <a:spcPct val="20000"/>
        </a:spcBef>
        <a:spcAft>
          <a:spcPct val="0"/>
        </a:spcAft>
        <a:buFont typeface="Wingdings" pitchFamily="2" charset="2"/>
        <a:buChar char="§"/>
        <a:defRPr sz="2000" b="1">
          <a:solidFill>
            <a:srgbClr val="003F7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765175"/>
          </a:xfrm>
          <a:prstGeom prst="rect">
            <a:avLst/>
          </a:prstGeom>
          <a:solidFill>
            <a:srgbClr val="F20017"/>
          </a:solidFill>
          <a:ln w="9525">
            <a:noFill/>
            <a:miter lim="800000"/>
            <a:headEnd/>
            <a:tailEnd/>
          </a:ln>
        </p:spPr>
        <p:txBody>
          <a:bodyPr wrap="none" anchor="ctr"/>
          <a:lstStyle/>
          <a:p>
            <a:pPr>
              <a:defRPr/>
            </a:pPr>
            <a:endParaRPr lang="en-US">
              <a:solidFill>
                <a:srgbClr val="000000"/>
              </a:solidFill>
              <a:latin typeface="Arial" charset="0"/>
              <a:cs typeface="Arial" charset="0"/>
            </a:endParaRPr>
          </a:p>
        </p:txBody>
      </p:sp>
      <p:sp>
        <p:nvSpPr>
          <p:cNvPr id="14339" name="Rectangle 8"/>
          <p:cNvSpPr>
            <a:spLocks noGrp="1" noChangeArrowheads="1"/>
          </p:cNvSpPr>
          <p:nvPr>
            <p:ph type="body" idx="1"/>
          </p:nvPr>
        </p:nvSpPr>
        <p:spPr bwMode="auto">
          <a:xfrm>
            <a:off x="468313" y="1628775"/>
            <a:ext cx="80025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340" name="Rectangle 9"/>
          <p:cNvSpPr>
            <a:spLocks noGrp="1" noChangeArrowheads="1"/>
          </p:cNvSpPr>
          <p:nvPr>
            <p:ph type="title"/>
          </p:nvPr>
        </p:nvSpPr>
        <p:spPr bwMode="auto">
          <a:xfrm>
            <a:off x="395288" y="444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4341" name="Picture 12" descr="Newcastle_Master_Co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43663" y="5926138"/>
            <a:ext cx="2016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8430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000" b="1">
          <a:solidFill>
            <a:srgbClr val="003F72"/>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3F72"/>
          </a:solidFill>
          <a:latin typeface="+mn-lt"/>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3F72"/>
          </a:solidFill>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3F72"/>
          </a:solidFill>
          <a:latin typeface="+mn-lt"/>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3F72"/>
          </a:solidFill>
          <a:latin typeface="+mn-lt"/>
          <a:cs typeface="+mn-cs"/>
        </a:defRPr>
      </a:lvl5pPr>
      <a:lvl6pPr marL="2514600" indent="-228600" algn="l" rtl="0" fontAlgn="base">
        <a:spcBef>
          <a:spcPct val="20000"/>
        </a:spcBef>
        <a:spcAft>
          <a:spcPct val="0"/>
        </a:spcAft>
        <a:buFont typeface="Wingdings" pitchFamily="2" charset="2"/>
        <a:buChar char="§"/>
        <a:defRPr sz="2000" b="1">
          <a:solidFill>
            <a:srgbClr val="003F72"/>
          </a:solidFill>
          <a:latin typeface="+mn-lt"/>
          <a:cs typeface="+mn-cs"/>
        </a:defRPr>
      </a:lvl6pPr>
      <a:lvl7pPr marL="2971800" indent="-228600" algn="l" rtl="0" fontAlgn="base">
        <a:spcBef>
          <a:spcPct val="20000"/>
        </a:spcBef>
        <a:spcAft>
          <a:spcPct val="0"/>
        </a:spcAft>
        <a:buFont typeface="Wingdings" pitchFamily="2" charset="2"/>
        <a:buChar char="§"/>
        <a:defRPr sz="2000" b="1">
          <a:solidFill>
            <a:srgbClr val="003F72"/>
          </a:solidFill>
          <a:latin typeface="+mn-lt"/>
          <a:cs typeface="+mn-cs"/>
        </a:defRPr>
      </a:lvl7pPr>
      <a:lvl8pPr marL="3429000" indent="-228600" algn="l" rtl="0" fontAlgn="base">
        <a:spcBef>
          <a:spcPct val="20000"/>
        </a:spcBef>
        <a:spcAft>
          <a:spcPct val="0"/>
        </a:spcAft>
        <a:buFont typeface="Wingdings" pitchFamily="2" charset="2"/>
        <a:buChar char="§"/>
        <a:defRPr sz="2000" b="1">
          <a:solidFill>
            <a:srgbClr val="003F72"/>
          </a:solidFill>
          <a:latin typeface="+mn-lt"/>
          <a:cs typeface="+mn-cs"/>
        </a:defRPr>
      </a:lvl8pPr>
      <a:lvl9pPr marL="3886200" indent="-228600" algn="l" rtl="0" fontAlgn="base">
        <a:spcBef>
          <a:spcPct val="20000"/>
        </a:spcBef>
        <a:spcAft>
          <a:spcPct val="0"/>
        </a:spcAft>
        <a:buFont typeface="Wingdings" pitchFamily="2" charset="2"/>
        <a:buChar char="§"/>
        <a:defRPr sz="2000" b="1">
          <a:solidFill>
            <a:srgbClr val="003F7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78BFF-1399-B540-BF04-C8DF2C38C764}"/>
              </a:ext>
            </a:extLst>
          </p:cNvPr>
          <p:cNvSpPr>
            <a:spLocks noGrp="1"/>
          </p:cNvSpPr>
          <p:nvPr>
            <p:ph type="title"/>
          </p:nvPr>
        </p:nvSpPr>
        <p:spPr>
          <a:xfrm>
            <a:off x="380026" y="1079432"/>
            <a:ext cx="6239693" cy="730370"/>
          </a:xfrm>
          <a:prstGeom prst="rect">
            <a:avLst/>
          </a:prstGeom>
        </p:spPr>
        <p:txBody>
          <a:bodyPr vert="horz" wrap="square" lIns="0" tIns="0" rIns="0" bIns="0" rtlCol="0" anchor="b">
            <a:noAutofit/>
          </a:bodyPr>
          <a:lstStyle/>
          <a:p>
            <a:r>
              <a:rPr lang="en-US" dirty="0"/>
              <a:t>Click to edit</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E23C1777-07C2-B445-8FF2-86550F08DBB8}"/>
              </a:ext>
            </a:extLst>
          </p:cNvPr>
          <p:cNvSpPr>
            <a:spLocks noGrp="1"/>
          </p:cNvSpPr>
          <p:nvPr>
            <p:ph type="body" idx="1"/>
          </p:nvPr>
        </p:nvSpPr>
        <p:spPr>
          <a:xfrm>
            <a:off x="382471" y="2012692"/>
            <a:ext cx="6239693" cy="4189412"/>
          </a:xfrm>
          <a:prstGeom prst="rect">
            <a:avLst/>
          </a:prstGeom>
        </p:spPr>
        <p:txBody>
          <a:bodyPr vert="horz" wrap="square" lIns="0" tIns="0" rIns="0" bIns="180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EFCF7CE-F628-E948-A42E-EB813C054A9B}"/>
              </a:ext>
            </a:extLst>
          </p:cNvPr>
          <p:cNvSpPr>
            <a:spLocks noGrp="1"/>
          </p:cNvSpPr>
          <p:nvPr>
            <p:ph type="ftr" sz="quarter" idx="3"/>
          </p:nvPr>
        </p:nvSpPr>
        <p:spPr>
          <a:xfrm>
            <a:off x="2320637" y="6454816"/>
            <a:ext cx="5929746" cy="365125"/>
          </a:xfrm>
          <a:prstGeom prst="rect">
            <a:avLst/>
          </a:prstGeom>
        </p:spPr>
        <p:txBody>
          <a:bodyPr vert="horz" lIns="0" tIns="0" rIns="0" bIns="0" rtlCol="0" anchor="t" anchorCtr="0"/>
          <a:lstStyle>
            <a:lvl1pPr algn="l">
              <a:defRPr sz="600" b="0" i="0">
                <a:solidFill>
                  <a:schemeClr val="tx1"/>
                </a:solidFill>
                <a:latin typeface="Derailed" panose="020B0503030101060003" pitchFamily="34" charset="77"/>
              </a:defRPr>
            </a:lvl1pPr>
          </a:lstStyle>
          <a:p>
            <a:pPr defTabSz="685800" fontAlgn="auto">
              <a:spcBef>
                <a:spcPts val="0"/>
              </a:spcBef>
              <a:spcAft>
                <a:spcPts val="0"/>
              </a:spcAft>
            </a:pPr>
            <a:endParaRPr lang="en-GB" dirty="0">
              <a:solidFill>
                <a:srgbClr val="000000"/>
              </a:solidFill>
              <a:cs typeface="+mn-cs"/>
            </a:endParaRPr>
          </a:p>
        </p:txBody>
      </p:sp>
      <p:sp>
        <p:nvSpPr>
          <p:cNvPr id="6" name="Slide Number Placeholder 5">
            <a:extLst>
              <a:ext uri="{FF2B5EF4-FFF2-40B4-BE49-F238E27FC236}">
                <a16:creationId xmlns:a16="http://schemas.microsoft.com/office/drawing/2014/main" id="{2E63F08C-4FC3-D94E-8C44-49CF7FC39626}"/>
              </a:ext>
            </a:extLst>
          </p:cNvPr>
          <p:cNvSpPr>
            <a:spLocks noGrp="1"/>
          </p:cNvSpPr>
          <p:nvPr>
            <p:ph type="sldNum" sz="quarter" idx="4"/>
          </p:nvPr>
        </p:nvSpPr>
        <p:spPr>
          <a:xfrm>
            <a:off x="8287895" y="6454815"/>
            <a:ext cx="478254" cy="350144"/>
          </a:xfrm>
          <a:prstGeom prst="rect">
            <a:avLst/>
          </a:prstGeom>
        </p:spPr>
        <p:txBody>
          <a:bodyPr vert="horz" lIns="0" tIns="0" rIns="0" bIns="0" rtlCol="0" anchor="t" anchorCtr="0"/>
          <a:lstStyle>
            <a:lvl1pPr algn="r">
              <a:defRPr sz="825" b="1" i="0">
                <a:solidFill>
                  <a:schemeClr val="tx1"/>
                </a:solidFill>
                <a:latin typeface="Derailed" panose="020B0503030101060003" pitchFamily="34" charset="77"/>
                <a:cs typeface="Sakkal Majalla" panose="02000000000000000000" pitchFamily="2" charset="-78"/>
              </a:defRPr>
            </a:lvl1pPr>
          </a:lstStyle>
          <a:p>
            <a:pPr defTabSz="685800" fontAlgn="auto">
              <a:spcBef>
                <a:spcPts val="0"/>
              </a:spcBef>
              <a:spcAft>
                <a:spcPts val="0"/>
              </a:spcAft>
            </a:pPr>
            <a:fld id="{E5E7EA0D-6364-2B4A-8E45-9A79CD741A72}" type="slidenum">
              <a:rPr lang="en-GB" smtClean="0">
                <a:solidFill>
                  <a:srgbClr val="000000"/>
                </a:solidFill>
              </a:rPr>
              <a:pPr defTabSz="685800" fontAlgn="auto">
                <a:spcBef>
                  <a:spcPts val="0"/>
                </a:spcBef>
                <a:spcAft>
                  <a:spcPts val="0"/>
                </a:spcAft>
              </a:pPr>
              <a:t>‹#›</a:t>
            </a:fld>
            <a:endParaRPr lang="en-GB" dirty="0">
              <a:solidFill>
                <a:srgbClr val="000000"/>
              </a:solidFill>
            </a:endParaRPr>
          </a:p>
        </p:txBody>
      </p:sp>
      <p:cxnSp>
        <p:nvCxnSpPr>
          <p:cNvPr id="10" name="Straight Connector 9">
            <a:extLst>
              <a:ext uri="{FF2B5EF4-FFF2-40B4-BE49-F238E27FC236}">
                <a16:creationId xmlns:a16="http://schemas.microsoft.com/office/drawing/2014/main" id="{7547136A-9C68-724A-B15C-FA92927A8A90}"/>
              </a:ext>
            </a:extLst>
          </p:cNvPr>
          <p:cNvCxnSpPr>
            <a:cxnSpLocks/>
          </p:cNvCxnSpPr>
          <p:nvPr userDrawn="1"/>
        </p:nvCxnSpPr>
        <p:spPr>
          <a:xfrm>
            <a:off x="386954" y="6391701"/>
            <a:ext cx="8370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344337-8D4C-214D-A62F-D7752D9F33C8}"/>
              </a:ext>
            </a:extLst>
          </p:cNvPr>
          <p:cNvCxnSpPr>
            <a:cxnSpLocks/>
          </p:cNvCxnSpPr>
          <p:nvPr userDrawn="1"/>
        </p:nvCxnSpPr>
        <p:spPr>
          <a:xfrm>
            <a:off x="386954" y="762082"/>
            <a:ext cx="8370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B1E3994-DDB3-9B4C-ACCD-9CFB5A17B01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562850" y="208996"/>
            <a:ext cx="1284815" cy="485604"/>
          </a:xfrm>
          <a:prstGeom prst="rect">
            <a:avLst/>
          </a:prstGeom>
        </p:spPr>
      </p:pic>
      <p:sp>
        <p:nvSpPr>
          <p:cNvPr id="13" name="Rectangle 12">
            <a:extLst>
              <a:ext uri="{FF2B5EF4-FFF2-40B4-BE49-F238E27FC236}">
                <a16:creationId xmlns:a16="http://schemas.microsoft.com/office/drawing/2014/main" id="{4837182F-70DA-4B72-8C7B-6A2A19CE46B2}"/>
              </a:ext>
            </a:extLst>
          </p:cNvPr>
          <p:cNvSpPr/>
          <p:nvPr userDrawn="1"/>
        </p:nvSpPr>
        <p:spPr>
          <a:xfrm>
            <a:off x="314292" y="6487741"/>
            <a:ext cx="1583639" cy="2308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38" normalizeH="0" baseline="30000" noProof="0" dirty="0">
                <a:ln>
                  <a:noFill/>
                </a:ln>
                <a:solidFill>
                  <a:srgbClr val="000000"/>
                </a:solidFill>
                <a:effectLst/>
                <a:uLnTx/>
                <a:uFillTx/>
                <a:latin typeface="Derailed" panose="020B0503030101060003" pitchFamily="34" charset="0"/>
                <a:ea typeface="+mn-ea"/>
                <a:cs typeface="+mn-cs"/>
              </a:rPr>
              <a:t>From Newcastle. </a:t>
            </a:r>
            <a:r>
              <a:rPr kumimoji="0" lang="en-GB" sz="1350" b="1" i="0" u="none" strike="noStrike" kern="1200" cap="none" spc="-38" normalizeH="0" baseline="30000" noProof="0" dirty="0">
                <a:ln>
                  <a:noFill/>
                </a:ln>
                <a:solidFill>
                  <a:srgbClr val="00B2A9"/>
                </a:solidFill>
                <a:effectLst/>
                <a:uLnTx/>
                <a:uFillTx/>
                <a:latin typeface="Derailed" panose="020B0503030101060003" pitchFamily="34" charset="0"/>
                <a:ea typeface="+mn-ea"/>
                <a:cs typeface="+mn-cs"/>
              </a:rPr>
              <a:t>For the world.</a:t>
            </a:r>
          </a:p>
        </p:txBody>
      </p:sp>
    </p:spTree>
    <p:extLst>
      <p:ext uri="{BB962C8B-B14F-4D97-AF65-F5344CB8AC3E}">
        <p14:creationId xmlns:p14="http://schemas.microsoft.com/office/powerpoint/2010/main" val="295601683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Lst>
  <p:hf hdr="0" dt="0"/>
  <p:txStyles>
    <p:titleStyle>
      <a:lvl1pPr algn="l" defTabSz="685800" rtl="0" eaLnBrk="1" latinLnBrk="0" hangingPunct="1">
        <a:lnSpc>
          <a:spcPct val="100000"/>
        </a:lnSpc>
        <a:spcBef>
          <a:spcPct val="0"/>
        </a:spcBef>
        <a:buNone/>
        <a:defRPr sz="1350" b="1" i="0" kern="1200">
          <a:solidFill>
            <a:schemeClr val="tx1"/>
          </a:solidFill>
          <a:latin typeface="Derailed" panose="020B0503030101060003" pitchFamily="34" charset="77"/>
          <a:ea typeface="+mj-ea"/>
          <a:cs typeface="+mj-cs"/>
        </a:defRPr>
      </a:lvl1pPr>
    </p:titleStyle>
    <p:bodyStyle>
      <a:lvl1pPr marL="0" indent="0" algn="l" defTabSz="685800" rtl="0" eaLnBrk="1" latinLnBrk="0" hangingPunct="1">
        <a:lnSpc>
          <a:spcPct val="110000"/>
        </a:lnSpc>
        <a:spcBef>
          <a:spcPts val="0"/>
        </a:spcBef>
        <a:buFont typeface="Arial" panose="020B0604020202020204" pitchFamily="34" charset="0"/>
        <a:buNone/>
        <a:defRPr sz="1050" b="1" i="0" kern="1200">
          <a:solidFill>
            <a:schemeClr val="tx1"/>
          </a:solidFill>
          <a:latin typeface="Derailed" panose="020B0503030101060003" pitchFamily="34" charset="77"/>
          <a:ea typeface="+mn-ea"/>
          <a:cs typeface="+mn-cs"/>
        </a:defRPr>
      </a:lvl1pPr>
      <a:lvl2pPr marL="2381" indent="0" algn="l" defTabSz="685800" rtl="0" eaLnBrk="1" latinLnBrk="0" hangingPunct="1">
        <a:lnSpc>
          <a:spcPct val="110000"/>
        </a:lnSpc>
        <a:spcBef>
          <a:spcPts val="0"/>
        </a:spcBef>
        <a:buFont typeface="Arial" panose="020B0604020202020204" pitchFamily="34" charset="0"/>
        <a:buNone/>
        <a:tabLst/>
        <a:defRPr sz="1050" b="0" i="0" kern="1200">
          <a:solidFill>
            <a:schemeClr val="tx1"/>
          </a:solidFill>
          <a:latin typeface="Derailed" panose="020B0503030101060003" pitchFamily="34" charset="77"/>
          <a:ea typeface="+mn-ea"/>
          <a:cs typeface="+mn-cs"/>
        </a:defRPr>
      </a:lvl2pPr>
      <a:lvl3pPr marL="100013" indent="-100013" algn="l" defTabSz="685800" rtl="0" eaLnBrk="1" latinLnBrk="0" hangingPunct="1">
        <a:lnSpc>
          <a:spcPct val="110000"/>
        </a:lnSpc>
        <a:spcBef>
          <a:spcPts val="0"/>
        </a:spcBef>
        <a:buFont typeface="Arial" panose="020B0604020202020204" pitchFamily="34" charset="0"/>
        <a:buChar char="•"/>
        <a:tabLst/>
        <a:defRPr sz="1050" b="0" i="0" kern="1200">
          <a:solidFill>
            <a:schemeClr val="tx1"/>
          </a:solidFill>
          <a:latin typeface="Derailed" panose="020B0503030101060003" pitchFamily="34" charset="77"/>
          <a:ea typeface="+mn-ea"/>
          <a:cs typeface="+mn-cs"/>
        </a:defRPr>
      </a:lvl3pPr>
      <a:lvl4pPr marL="201216" indent="-103585" algn="l" defTabSz="685800" rtl="0" eaLnBrk="1" latinLnBrk="0" hangingPunct="1">
        <a:lnSpc>
          <a:spcPct val="110000"/>
        </a:lnSpc>
        <a:spcBef>
          <a:spcPts val="0"/>
        </a:spcBef>
        <a:buFont typeface="Raleway" panose="020B0503030101060003" pitchFamily="34" charset="0"/>
        <a:buChar char="−"/>
        <a:tabLst/>
        <a:defRPr sz="788" b="0" i="0" kern="1200">
          <a:solidFill>
            <a:schemeClr val="tx1"/>
          </a:solidFill>
          <a:latin typeface="Derailed" panose="020B0503030101060003" pitchFamily="34" charset="77"/>
          <a:ea typeface="+mn-ea"/>
          <a:cs typeface="+mn-cs"/>
        </a:defRPr>
      </a:lvl4pPr>
      <a:lvl5pPr marL="334566" indent="-133350" algn="l" defTabSz="685800" rtl="0" eaLnBrk="1" latinLnBrk="0" hangingPunct="1">
        <a:lnSpc>
          <a:spcPct val="110000"/>
        </a:lnSpc>
        <a:spcBef>
          <a:spcPts val="0"/>
        </a:spcBef>
        <a:buFont typeface="Raleway" panose="020B0503030101060003" pitchFamily="34" charset="0"/>
        <a:buChar char="−"/>
        <a:tabLst/>
        <a:defRPr sz="675" b="0" i="0" kern="1200">
          <a:solidFill>
            <a:schemeClr val="tx1"/>
          </a:solidFill>
          <a:latin typeface="Derailed"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5">
          <p15:clr>
            <a:srgbClr val="F26B43"/>
          </p15:clr>
        </p15:guide>
        <p15:guide id="4" orient="horz" pos="2160">
          <p15:clr>
            <a:srgbClr val="F26B43"/>
          </p15:clr>
        </p15:guide>
        <p15:guide id="5" orient="horz" pos="1351">
          <p15:clr>
            <a:srgbClr val="F26B43"/>
          </p15:clr>
        </p15:guide>
        <p15:guide id="6" orient="horz" pos="1242">
          <p15:clr>
            <a:srgbClr val="F26B43"/>
          </p15:clr>
        </p15:guide>
        <p15:guide id="7" orient="horz" pos="39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ff.ncl.ac.uk/damian.giaouris/pdf/EEE8013/2018_2019/Lec9.pdf" TargetMode="External"/><Relationship Id="rId2" Type="http://schemas.openxmlformats.org/officeDocument/2006/relationships/hyperlink" Target="https://campus.recap.ncl.ac.uk/Panopto/Pages/Viewer.aspx?id=882b5f96-d5db-433a-82e7-a999014aeed6"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9.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1.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4.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6.w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8.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0.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image" Target="../media/image22.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6.wmf"/><Relationship Id="rId18" Type="http://schemas.openxmlformats.org/officeDocument/2006/relationships/oleObject" Target="../embeddings/oleObject17.bin"/><Relationship Id="rId26" Type="http://schemas.openxmlformats.org/officeDocument/2006/relationships/image" Target="../media/image42.wmf"/><Relationship Id="rId3" Type="http://schemas.openxmlformats.org/officeDocument/2006/relationships/slideLayout" Target="../slideLayouts/slideLayout26.xml"/><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14.bin"/><Relationship Id="rId17" Type="http://schemas.openxmlformats.org/officeDocument/2006/relationships/image" Target="../media/image38.wmf"/><Relationship Id="rId25" Type="http://schemas.openxmlformats.org/officeDocument/2006/relationships/oleObject" Target="../embeddings/oleObject21.bin"/><Relationship Id="rId2" Type="http://schemas.openxmlformats.org/officeDocument/2006/relationships/tags" Target="../tags/tag9.xml"/><Relationship Id="rId16" Type="http://schemas.openxmlformats.org/officeDocument/2006/relationships/oleObject" Target="../embeddings/oleObject16.bin"/><Relationship Id="rId20" Type="http://schemas.openxmlformats.org/officeDocument/2006/relationships/oleObject" Target="../embeddings/oleObject18.bin"/><Relationship Id="rId29" Type="http://schemas.openxmlformats.org/officeDocument/2006/relationships/oleObject" Target="../embeddings/oleObject23.bin"/><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35.wmf"/><Relationship Id="rId24" Type="http://schemas.openxmlformats.org/officeDocument/2006/relationships/oleObject" Target="../embeddings/oleObject20.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28" Type="http://schemas.openxmlformats.org/officeDocument/2006/relationships/image" Target="../media/image43.wmf"/><Relationship Id="rId10" Type="http://schemas.openxmlformats.org/officeDocument/2006/relationships/oleObject" Target="../embeddings/oleObject13.bin"/><Relationship Id="rId19" Type="http://schemas.openxmlformats.org/officeDocument/2006/relationships/image" Target="../media/image39.wmf"/><Relationship Id="rId4" Type="http://schemas.openxmlformats.org/officeDocument/2006/relationships/oleObject" Target="../embeddings/oleObject10.bin"/><Relationship Id="rId9" Type="http://schemas.openxmlformats.org/officeDocument/2006/relationships/image" Target="../media/image34.wmf"/><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oleObject" Target="../embeddings/oleObject22.bin"/><Relationship Id="rId30" Type="http://schemas.openxmlformats.org/officeDocument/2006/relationships/image" Target="../media/image4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9.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slideLayout" Target="../slideLayouts/slideLayout26.xml"/><Relationship Id="rId21" Type="http://schemas.openxmlformats.org/officeDocument/2006/relationships/image" Target="../media/image53.wmf"/><Relationship Id="rId7" Type="http://schemas.openxmlformats.org/officeDocument/2006/relationships/image" Target="../media/image46.wmf"/><Relationship Id="rId12" Type="http://schemas.openxmlformats.org/officeDocument/2006/relationships/oleObject" Target="../embeddings/oleObject28.bin"/><Relationship Id="rId17" Type="http://schemas.openxmlformats.org/officeDocument/2006/relationships/image" Target="../media/image51.wmf"/><Relationship Id="rId25" Type="http://schemas.openxmlformats.org/officeDocument/2006/relationships/image" Target="../media/image55.wmf"/><Relationship Id="rId33" Type="http://schemas.openxmlformats.org/officeDocument/2006/relationships/image" Target="../media/image59.wmf"/><Relationship Id="rId2" Type="http://schemas.openxmlformats.org/officeDocument/2006/relationships/tags" Target="../tags/tag10.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57.wmf"/><Relationship Id="rId1" Type="http://schemas.openxmlformats.org/officeDocument/2006/relationships/vmlDrawing" Target="../drawings/vmlDrawing9.vml"/><Relationship Id="rId6" Type="http://schemas.openxmlformats.org/officeDocument/2006/relationships/oleObject" Target="../embeddings/oleObject25.bin"/><Relationship Id="rId11" Type="http://schemas.openxmlformats.org/officeDocument/2006/relationships/image" Target="../media/image48.wmf"/><Relationship Id="rId24" Type="http://schemas.openxmlformats.org/officeDocument/2006/relationships/oleObject" Target="../embeddings/oleObject34.bin"/><Relationship Id="rId32" Type="http://schemas.openxmlformats.org/officeDocument/2006/relationships/oleObject" Target="../embeddings/oleObject38.bin"/><Relationship Id="rId5" Type="http://schemas.openxmlformats.org/officeDocument/2006/relationships/image" Target="../media/image45.wmf"/><Relationship Id="rId15" Type="http://schemas.openxmlformats.org/officeDocument/2006/relationships/image" Target="../media/image50.wmf"/><Relationship Id="rId23" Type="http://schemas.openxmlformats.org/officeDocument/2006/relationships/image" Target="../media/image54.wmf"/><Relationship Id="rId28" Type="http://schemas.openxmlformats.org/officeDocument/2006/relationships/oleObject" Target="../embeddings/oleObject36.bin"/><Relationship Id="rId10" Type="http://schemas.openxmlformats.org/officeDocument/2006/relationships/oleObject" Target="../embeddings/oleObject27.bin"/><Relationship Id="rId19" Type="http://schemas.openxmlformats.org/officeDocument/2006/relationships/image" Target="../media/image52.wmf"/><Relationship Id="rId31" Type="http://schemas.openxmlformats.org/officeDocument/2006/relationships/image" Target="../media/image58.wmf"/><Relationship Id="rId4" Type="http://schemas.openxmlformats.org/officeDocument/2006/relationships/oleObject" Target="../embeddings/oleObject24.bin"/><Relationship Id="rId9" Type="http://schemas.openxmlformats.org/officeDocument/2006/relationships/image" Target="../media/image47.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56.wmf"/><Relationship Id="rId30"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60.wmf"/><Relationship Id="rId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64.wmf"/><Relationship Id="rId3" Type="http://schemas.openxmlformats.org/officeDocument/2006/relationships/slideLayout" Target="../slideLayouts/slideLayout26.xml"/><Relationship Id="rId7" Type="http://schemas.openxmlformats.org/officeDocument/2006/relationships/image" Target="../media/image46.wmf"/><Relationship Id="rId12" Type="http://schemas.openxmlformats.org/officeDocument/2006/relationships/oleObject" Target="../embeddings/oleObject44.bin"/><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oleObject" Target="../embeddings/oleObject41.bin"/><Relationship Id="rId11" Type="http://schemas.openxmlformats.org/officeDocument/2006/relationships/image" Target="../media/image63.wmf"/><Relationship Id="rId5" Type="http://schemas.openxmlformats.org/officeDocument/2006/relationships/image" Target="../media/image6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62.wmf"/><Relationship Id="rId14" Type="http://schemas.openxmlformats.org/officeDocument/2006/relationships/image" Target="../media/image65.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9.wmf"/><Relationship Id="rId18" Type="http://schemas.openxmlformats.org/officeDocument/2006/relationships/image" Target="../media/image73.emf"/><Relationship Id="rId3" Type="http://schemas.openxmlformats.org/officeDocument/2006/relationships/slideLayout" Target="../slideLayouts/slideLayout26.xml"/><Relationship Id="rId21" Type="http://schemas.openxmlformats.org/officeDocument/2006/relationships/image" Target="../media/image72.wmf"/><Relationship Id="rId7" Type="http://schemas.openxmlformats.org/officeDocument/2006/relationships/image" Target="../media/image46.wmf"/><Relationship Id="rId12" Type="http://schemas.openxmlformats.org/officeDocument/2006/relationships/oleObject" Target="../embeddings/oleObject49.bin"/><Relationship Id="rId17" Type="http://schemas.openxmlformats.org/officeDocument/2006/relationships/image" Target="../media/image71.wmf"/><Relationship Id="rId2" Type="http://schemas.openxmlformats.org/officeDocument/2006/relationships/tags" Target="../tags/tag13.xml"/><Relationship Id="rId16" Type="http://schemas.openxmlformats.org/officeDocument/2006/relationships/oleObject" Target="../embeddings/oleObject51.bin"/><Relationship Id="rId20" Type="http://schemas.openxmlformats.org/officeDocument/2006/relationships/oleObject" Target="../embeddings/oleObject52.bin"/><Relationship Id="rId1" Type="http://schemas.openxmlformats.org/officeDocument/2006/relationships/vmlDrawing" Target="../drawings/vmlDrawing12.vml"/><Relationship Id="rId6" Type="http://schemas.openxmlformats.org/officeDocument/2006/relationships/oleObject" Target="../embeddings/oleObject46.bin"/><Relationship Id="rId11" Type="http://schemas.openxmlformats.org/officeDocument/2006/relationships/image" Target="../media/image68.wmf"/><Relationship Id="rId5" Type="http://schemas.openxmlformats.org/officeDocument/2006/relationships/image" Target="../media/image66.wmf"/><Relationship Id="rId15" Type="http://schemas.openxmlformats.org/officeDocument/2006/relationships/image" Target="../media/image70.wmf"/><Relationship Id="rId10" Type="http://schemas.openxmlformats.org/officeDocument/2006/relationships/oleObject" Target="../embeddings/oleObject48.bin"/><Relationship Id="rId19" Type="http://schemas.openxmlformats.org/officeDocument/2006/relationships/image" Target="../media/image74.emf"/><Relationship Id="rId4" Type="http://schemas.openxmlformats.org/officeDocument/2006/relationships/oleObject" Target="../embeddings/oleObject45.bin"/><Relationship Id="rId9" Type="http://schemas.openxmlformats.org/officeDocument/2006/relationships/image" Target="../media/image67.wmf"/><Relationship Id="rId14"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slideLayout" Target="../slideLayouts/slideLayout26.xml"/><Relationship Id="rId7" Type="http://schemas.openxmlformats.org/officeDocument/2006/relationships/image" Target="../media/image76.wmf"/><Relationship Id="rId12" Type="http://schemas.openxmlformats.org/officeDocument/2006/relationships/image" Target="../media/image78.wmf"/><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oleObject" Target="../embeddings/oleObject54.bin"/><Relationship Id="rId11" Type="http://schemas.openxmlformats.org/officeDocument/2006/relationships/oleObject" Target="../embeddings/oleObject56.bin"/><Relationship Id="rId5" Type="http://schemas.openxmlformats.org/officeDocument/2006/relationships/image" Target="../media/image75.wmf"/><Relationship Id="rId10" Type="http://schemas.openxmlformats.org/officeDocument/2006/relationships/image" Target="../media/image79.emf"/><Relationship Id="rId4" Type="http://schemas.openxmlformats.org/officeDocument/2006/relationships/oleObject" Target="../embeddings/oleObject53.bin"/><Relationship Id="rId9" Type="http://schemas.openxmlformats.org/officeDocument/2006/relationships/image" Target="../media/image7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15.xm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hyperlink" Target="https://www.staff.ncl.ac.uk/damian.giaouris/teaching.html"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Newcastle_Master_ColOut"/>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831" r="-2965" b="3569"/>
          <a:stretch>
            <a:fillRect/>
          </a:stretch>
        </p:blipFill>
        <p:spPr bwMode="auto">
          <a:xfrm>
            <a:off x="0" y="0"/>
            <a:ext cx="47037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Rectangle 7"/>
          <p:cNvSpPr>
            <a:spLocks noChangeArrowheads="1"/>
          </p:cNvSpPr>
          <p:nvPr/>
        </p:nvSpPr>
        <p:spPr bwMode="auto">
          <a:xfrm>
            <a:off x="1311098" y="2275672"/>
            <a:ext cx="6805966" cy="954107"/>
          </a:xfrm>
          <a:prstGeom prst="rect">
            <a:avLst/>
          </a:prstGeom>
          <a:noFill/>
          <a:ln w="9525">
            <a:noFill/>
            <a:miter lim="800000"/>
            <a:headEnd/>
            <a:tailEnd/>
          </a:ln>
          <a:effectLst/>
        </p:spPr>
        <p:txBody>
          <a:bodyPr wrap="none" anchor="ctr">
            <a:spAutoFit/>
          </a:bodyPr>
          <a:lstStyle/>
          <a:p>
            <a:pPr algn="ctr" eaLnBrk="0" hangingPunct="0">
              <a:defRPr/>
            </a:pPr>
            <a:r>
              <a:rPr lang="en-GB" sz="28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EEE3001 – EEE8013</a:t>
            </a:r>
          </a:p>
          <a:p>
            <a:pPr algn="ctr" eaLnBrk="0" hangingPunct="0">
              <a:defRPr/>
            </a:pPr>
            <a:r>
              <a:rPr lang="en-GB" sz="28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State Space Analysis and Controller Design</a:t>
            </a:r>
          </a:p>
        </p:txBody>
      </p:sp>
      <p:sp>
        <p:nvSpPr>
          <p:cNvPr id="39940" name="Text Box 8"/>
          <p:cNvSpPr txBox="1">
            <a:spLocks noChangeArrowheads="1"/>
          </p:cNvSpPr>
          <p:nvPr/>
        </p:nvSpPr>
        <p:spPr bwMode="auto">
          <a:xfrm>
            <a:off x="-1" y="3716338"/>
            <a:ext cx="8904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dirty="0">
                <a:solidFill>
                  <a:srgbClr val="FFFF00"/>
                </a:solidFill>
                <a:latin typeface="Times New Roman" panose="02020603050405020304" pitchFamily="18" charset="0"/>
                <a:cs typeface="Times New Roman" panose="02020603050405020304" pitchFamily="18" charset="0"/>
              </a:rPr>
              <a:t>Module Leader: Damian Giaouris </a:t>
            </a:r>
            <a:r>
              <a:rPr lang="en-GB" altLang="en-US" sz="1600" dirty="0">
                <a:solidFill>
                  <a:srgbClr val="FFFF00"/>
                </a:solidFill>
                <a:latin typeface="Times New Roman" panose="02020603050405020304" pitchFamily="18" charset="0"/>
                <a:cs typeface="Times New Roman" panose="02020603050405020304" pitchFamily="18" charset="0"/>
              </a:rPr>
              <a:t>BEng, BSc, PG Cert, MSc, PhD</a:t>
            </a:r>
          </a:p>
          <a:p>
            <a:pPr eaLnBrk="1" hangingPunct="1"/>
            <a:r>
              <a:rPr lang="en-GB" altLang="en-US" sz="2400" dirty="0">
                <a:solidFill>
                  <a:srgbClr val="FFFF00"/>
                </a:solidFill>
                <a:latin typeface="Times New Roman" panose="02020603050405020304" pitchFamily="18" charset="0"/>
                <a:cs typeface="Times New Roman" panose="02020603050405020304" pitchFamily="18" charset="0"/>
              </a:rPr>
              <a:t>Reader in Control of Energy Systems</a:t>
            </a:r>
          </a:p>
          <a:p>
            <a:pPr algn="ctr" eaLnBrk="1" hangingPunct="1"/>
            <a:endParaRPr lang="en-GB" altLang="en-US" sz="2400" dirty="0">
              <a:solidFill>
                <a:srgbClr val="FFFF00"/>
              </a:solidFill>
              <a:latin typeface="Times New Roman" panose="02020603050405020304" pitchFamily="18" charset="0"/>
              <a:cs typeface="Times New Roman" panose="02020603050405020304" pitchFamily="18" charset="0"/>
            </a:endParaRPr>
          </a:p>
          <a:p>
            <a:pPr algn="ctr" eaLnBrk="1" hangingPunct="1"/>
            <a:r>
              <a:rPr lang="en-GB" altLang="en-US" sz="2400" dirty="0">
                <a:solidFill>
                  <a:srgbClr val="FFFF00"/>
                </a:solidFill>
                <a:latin typeface="Times New Roman" panose="02020603050405020304" pitchFamily="18" charset="0"/>
                <a:cs typeface="Times New Roman" panose="02020603050405020304" pitchFamily="18" charset="0"/>
              </a:rPr>
              <a:t>Damian.Giaouris@ncl.ac.uk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1B1447-9091-A443-B9DD-13AC03FFA18C}"/>
              </a:ext>
            </a:extLst>
          </p:cNvPr>
          <p:cNvSpPr>
            <a:spLocks noGrp="1"/>
          </p:cNvSpPr>
          <p:nvPr>
            <p:ph sz="half" idx="1"/>
          </p:nvPr>
        </p:nvSpPr>
        <p:spPr>
          <a:xfrm>
            <a:off x="107504" y="980728"/>
            <a:ext cx="5112568" cy="3456384"/>
          </a:xfrm>
        </p:spPr>
        <p:txBody>
          <a:bodyPr/>
          <a:lstStyle/>
          <a:p>
            <a:pPr marL="0" lvl="2" indent="0">
              <a:spcAft>
                <a:spcPts val="450"/>
              </a:spcAft>
              <a:buNone/>
            </a:pPr>
            <a:r>
              <a:rPr lang="en-GB" sz="1800" dirty="0">
                <a:latin typeface="Times New Roman" panose="02020603050405020304" pitchFamily="18" charset="0"/>
                <a:cs typeface="Times New Roman" panose="02020603050405020304" pitchFamily="18" charset="0"/>
              </a:rPr>
              <a:t>What we did in response to student feedback:</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Keep the same approach.</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Updated the lecture notes with more examples, symbolic toolbox commands…</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Done! (but please use them wisely!!!)</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Combine the two exam papers into one (</a:t>
            </a:r>
            <a:r>
              <a:rPr lang="en-GB" sz="1800" dirty="0">
                <a:solidFill>
                  <a:srgbClr val="FF0000"/>
                </a:solidFill>
                <a:latin typeface="Times New Roman" panose="02020603050405020304" pitchFamily="18" charset="0"/>
                <a:cs typeface="Times New Roman" panose="02020603050405020304" pitchFamily="18" charset="0"/>
              </a:rPr>
              <a:t>I need your approval</a:t>
            </a:r>
            <a:r>
              <a:rPr lang="en-GB" sz="1800" b="0" dirty="0">
                <a:latin typeface="Times New Roman" panose="02020603050405020304" pitchFamily="18" charset="0"/>
                <a:cs typeface="Times New Roman" panose="02020603050405020304" pitchFamily="18" charset="0"/>
              </a:rPr>
              <a:t>). </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Not easy as we have students from various disciplines. But there are examples from various disciplines as non assessed material. </a:t>
            </a:r>
          </a:p>
          <a:p>
            <a:pPr marL="342900" lvl="2" indent="-342900">
              <a:spcAft>
                <a:spcPts val="450"/>
              </a:spcAft>
              <a:buFont typeface="+mj-lt"/>
              <a:buAutoNum type="arabicPeriod"/>
            </a:pPr>
            <a:endParaRPr lang="en-GB" sz="1800" b="0" dirty="0">
              <a:latin typeface="Times New Roman" panose="02020603050405020304" pitchFamily="18" charset="0"/>
              <a:cs typeface="Times New Roman" panose="02020603050405020304" pitchFamily="18" charset="0"/>
            </a:endParaRPr>
          </a:p>
          <a:p>
            <a:pPr marL="0" lvl="2" indent="0">
              <a:spcAft>
                <a:spcPts val="450"/>
              </a:spcAft>
              <a:buNone/>
            </a:pPr>
            <a:endParaRPr lang="en-GB" sz="1800" b="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a:solidFill>
                  <a:srgbClr val="000000"/>
                </a:solidFill>
                <a:latin typeface="Times New Roman" panose="02020603050405020304" pitchFamily="18" charset="0"/>
                <a:cs typeface="Times New Roman" panose="02020603050405020304" pitchFamily="18" charset="0"/>
              </a:rPr>
              <a:pPr defTabSz="685800" fontAlgn="auto">
                <a:spcBef>
                  <a:spcPts val="0"/>
                </a:spcBef>
                <a:spcAft>
                  <a:spcPts val="0"/>
                </a:spcAft>
              </a:pPr>
              <a:t>10</a:t>
            </a:fld>
            <a:endParaRPr lang="en-GB">
              <a:solidFill>
                <a:srgbClr val="000000"/>
              </a:solidFill>
              <a:latin typeface="Times New Roman" panose="02020603050405020304" pitchFamily="18" charset="0"/>
              <a:cs typeface="Times New Roman" panose="02020603050405020304" pitchFamily="18" charset="0"/>
            </a:endParaRPr>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p:txBody>
          <a:bodyPr/>
          <a:lstStyle/>
          <a:p>
            <a:pPr lvl="0"/>
            <a:r>
              <a:rPr lang="en-GB" sz="2000" dirty="0">
                <a:solidFill>
                  <a:srgbClr val="00B2A9"/>
                </a:solidFill>
                <a:latin typeface="Times New Roman" panose="02020603050405020304" pitchFamily="18" charset="0"/>
                <a:cs typeface="Times New Roman" panose="02020603050405020304" pitchFamily="18" charset="0"/>
              </a:rPr>
              <a:t>You Said. We Did!!!</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402" r="12402"/>
          <a:stretch>
            <a:fillRect/>
          </a:stretch>
        </p:blipFill>
        <p:spPr>
          <a:xfrm>
            <a:off x="5397454" y="836712"/>
            <a:ext cx="3718123" cy="4392488"/>
          </a:xfrm>
        </p:spPr>
      </p:pic>
    </p:spTree>
    <p:extLst>
      <p:ext uri="{BB962C8B-B14F-4D97-AF65-F5344CB8AC3E}">
        <p14:creationId xmlns:p14="http://schemas.microsoft.com/office/powerpoint/2010/main" val="19745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677328" y="44450"/>
            <a:ext cx="3643305"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Lecture structure</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4148" name="Text Box 4"/>
          <p:cNvSpPr txBox="1">
            <a:spLocks noChangeArrowheads="1"/>
          </p:cNvSpPr>
          <p:nvPr/>
        </p:nvSpPr>
        <p:spPr bwMode="auto">
          <a:xfrm>
            <a:off x="250825" y="981075"/>
            <a:ext cx="777716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Lectures are recorded using Recap: </a:t>
            </a:r>
            <a:r>
              <a:rPr lang="en-GB" altLang="en-US" sz="2000" dirty="0">
                <a:solidFill>
                  <a:srgbClr val="000000"/>
                </a:solidFill>
                <a:latin typeface="Times New Roman" panose="02020603050405020304" pitchFamily="18" charset="0"/>
                <a:cs typeface="Times New Roman" panose="02020603050405020304" pitchFamily="18" charset="0"/>
                <a:hlinkClick r:id="rId2"/>
              </a:rPr>
              <a:t>Lec6</a:t>
            </a:r>
            <a:endParaRPr lang="en-GB" altLang="en-US" sz="2000" dirty="0">
              <a:solidFill>
                <a:srgbClr val="000000"/>
              </a:solidFill>
              <a:latin typeface="Times New Roman" panose="02020603050405020304" pitchFamily="18" charset="0"/>
              <a:cs typeface="Times New Roman" panose="02020603050405020304" pitchFamily="18" charset="0"/>
            </a:endParaRP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We start every time with a brief revision of last lecture(s): </a:t>
            </a:r>
            <a:r>
              <a:rPr lang="en-GB" altLang="en-US" sz="2000" dirty="0">
                <a:solidFill>
                  <a:srgbClr val="000000"/>
                </a:solidFill>
                <a:latin typeface="Times New Roman" panose="02020603050405020304" pitchFamily="18" charset="0"/>
                <a:cs typeface="Times New Roman" panose="02020603050405020304" pitchFamily="18" charset="0"/>
                <a:hlinkClick r:id="rId3"/>
              </a:rPr>
              <a:t>Lec8</a:t>
            </a:r>
            <a:endParaRPr lang="en-GB" altLang="en-US" sz="2000" dirty="0">
              <a:solidFill>
                <a:srgbClr val="000000"/>
              </a:solidFill>
              <a:latin typeface="Times New Roman" panose="02020603050405020304" pitchFamily="18" charset="0"/>
              <a:cs typeface="Times New Roman" panose="02020603050405020304" pitchFamily="18" charset="0"/>
            </a:endParaRP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I extensively use the whiteboard which is NOT captured on Recap… so you HAVE to attend the lectures!</a:t>
            </a:r>
          </a:p>
          <a:p>
            <a:pPr marL="285750" indent="-285750">
              <a:lnSpc>
                <a:spcPct val="250000"/>
              </a:lnSpc>
              <a:buClr>
                <a:srgbClr val="FF0000"/>
              </a:buClr>
              <a:buFont typeface="Arial" panose="020B0604020202020204" pitchFamily="34" charset="0"/>
              <a:buChar char="•"/>
            </a:pPr>
            <a:endParaRPr lang="en-GB"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6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515373" y="44450"/>
            <a:ext cx="1967205"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Syllabus </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4148" name="Text Box 4"/>
          <p:cNvSpPr txBox="1">
            <a:spLocks noChangeArrowheads="1"/>
          </p:cNvSpPr>
          <p:nvPr/>
        </p:nvSpPr>
        <p:spPr bwMode="auto">
          <a:xfrm>
            <a:off x="250825" y="981075"/>
            <a:ext cx="777716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Ordinary differential equations</a:t>
            </a: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Introduction to state space (+ Observability/Controllability)</a:t>
            </a: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Solution of state space models</a:t>
            </a: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Controller design</a:t>
            </a: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State space transformations and Normal forms</a:t>
            </a:r>
          </a:p>
        </p:txBody>
      </p:sp>
    </p:spTree>
    <p:extLst>
      <p:ext uri="{BB962C8B-B14F-4D97-AF65-F5344CB8AC3E}">
        <p14:creationId xmlns:p14="http://schemas.microsoft.com/office/powerpoint/2010/main" val="13597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416951" y="44450"/>
            <a:ext cx="2164054"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Chapter 1</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4148" name="Text Box 4"/>
          <p:cNvSpPr txBox="1">
            <a:spLocks noChangeArrowheads="1"/>
          </p:cNvSpPr>
          <p:nvPr/>
        </p:nvSpPr>
        <p:spPr bwMode="auto">
          <a:xfrm>
            <a:off x="250825" y="981075"/>
            <a:ext cx="7777163" cy="226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50000"/>
              </a:lnSpc>
              <a:buClr>
                <a:srgbClr val="FF0000"/>
              </a:buClr>
            </a:pPr>
            <a:r>
              <a:rPr lang="en-GB" altLang="en-US" sz="2000" dirty="0">
                <a:solidFill>
                  <a:srgbClr val="000000"/>
                </a:solidFill>
                <a:latin typeface="Times New Roman" panose="02020603050405020304" pitchFamily="18" charset="0"/>
                <a:cs typeface="Times New Roman" panose="02020603050405020304" pitchFamily="18" charset="0"/>
              </a:rPr>
              <a:t>Ordinary Differential Equations</a:t>
            </a: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First Order </a:t>
            </a:r>
            <a:r>
              <a:rPr lang="en-GB" altLang="en-US" sz="2000" dirty="0" err="1">
                <a:solidFill>
                  <a:srgbClr val="000000"/>
                </a:solidFill>
                <a:latin typeface="Times New Roman" panose="02020603050405020304" pitchFamily="18" charset="0"/>
                <a:cs typeface="Times New Roman" panose="02020603050405020304" pitchFamily="18" charset="0"/>
              </a:rPr>
              <a:t>ODEs</a:t>
            </a:r>
            <a:endParaRPr lang="en-GB" altLang="en-US" sz="2000" dirty="0">
              <a:solidFill>
                <a:srgbClr val="000000"/>
              </a:solidFill>
              <a:latin typeface="Times New Roman" panose="02020603050405020304" pitchFamily="18" charset="0"/>
              <a:cs typeface="Times New Roman" panose="02020603050405020304" pitchFamily="18" charset="0"/>
            </a:endParaRPr>
          </a:p>
          <a:p>
            <a:pPr marL="285750" indent="-285750">
              <a:lnSpc>
                <a:spcPct val="2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Second Order</a:t>
            </a:r>
          </a:p>
        </p:txBody>
      </p:sp>
    </p:spTree>
    <p:extLst>
      <p:ext uri="{BB962C8B-B14F-4D97-AF65-F5344CB8AC3E}">
        <p14:creationId xmlns:p14="http://schemas.microsoft.com/office/powerpoint/2010/main" val="323112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423093" y="44450"/>
            <a:ext cx="4151778"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Chapter 1 summary</a:t>
            </a:r>
          </a:p>
        </p:txBody>
      </p:sp>
      <p:sp>
        <p:nvSpPr>
          <p:cNvPr id="134148" name="Text Box 4"/>
          <p:cNvSpPr txBox="1">
            <a:spLocks noChangeArrowheads="1"/>
          </p:cNvSpPr>
          <p:nvPr/>
        </p:nvSpPr>
        <p:spPr bwMode="auto">
          <a:xfrm>
            <a:off x="107504" y="981075"/>
            <a:ext cx="88569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lnSpc>
                <a:spcPct val="150000"/>
              </a:lnSpc>
              <a:buClr>
                <a:srgbClr val="FF0000"/>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To </a:t>
            </a:r>
            <a:r>
              <a:rPr lang="en-GB" sz="2000" dirty="0">
                <a:solidFill>
                  <a:srgbClr val="FF0000"/>
                </a:solidFill>
                <a:latin typeface="Times New Roman" panose="02020603050405020304" pitchFamily="18" charset="0"/>
                <a:cs typeface="Times New Roman" panose="02020603050405020304" pitchFamily="18" charset="0"/>
              </a:rPr>
              <a:t>understand</a:t>
            </a:r>
            <a:r>
              <a:rPr lang="en-GB" sz="2000" dirty="0">
                <a:latin typeface="Times New Roman" panose="02020603050405020304" pitchFamily="18" charset="0"/>
                <a:cs typeface="Times New Roman" panose="02020603050405020304" pitchFamily="18" charset="0"/>
              </a:rPr>
              <a:t> the properties (</a:t>
            </a:r>
            <a:r>
              <a:rPr lang="en-GB" sz="2000" dirty="0">
                <a:solidFill>
                  <a:srgbClr val="FF0000"/>
                </a:solidFill>
                <a:latin typeface="Times New Roman" panose="02020603050405020304" pitchFamily="18" charset="0"/>
                <a:cs typeface="Times New Roman" panose="02020603050405020304" pitchFamily="18" charset="0"/>
              </a:rPr>
              <a:t>dynamics</a:t>
            </a:r>
            <a:r>
              <a:rPr lang="en-GB" sz="2000" dirty="0">
                <a:latin typeface="Times New Roman" panose="02020603050405020304" pitchFamily="18" charset="0"/>
                <a:cs typeface="Times New Roman" panose="02020603050405020304" pitchFamily="18" charset="0"/>
              </a:rPr>
              <a:t>) of a system, we can </a:t>
            </a:r>
            <a:r>
              <a:rPr lang="en-GB" sz="2000" dirty="0">
                <a:solidFill>
                  <a:srgbClr val="FF0000"/>
                </a:solidFill>
                <a:latin typeface="Times New Roman" panose="02020603050405020304" pitchFamily="18" charset="0"/>
                <a:cs typeface="Times New Roman" panose="02020603050405020304" pitchFamily="18" charset="0"/>
              </a:rPr>
              <a:t>model</a:t>
            </a:r>
            <a:r>
              <a:rPr lang="en-GB" sz="2000" dirty="0">
                <a:latin typeface="Times New Roman" panose="02020603050405020304" pitchFamily="18" charset="0"/>
                <a:cs typeface="Times New Roman" panose="02020603050405020304" pitchFamily="18" charset="0"/>
              </a:rPr>
              <a:t> (represent) it using </a:t>
            </a:r>
            <a:r>
              <a:rPr lang="en-GB" sz="2000" dirty="0">
                <a:solidFill>
                  <a:srgbClr val="FF0000"/>
                </a:solidFill>
                <a:latin typeface="Times New Roman" panose="02020603050405020304" pitchFamily="18" charset="0"/>
                <a:cs typeface="Times New Roman" panose="02020603050405020304" pitchFamily="18" charset="0"/>
              </a:rPr>
              <a:t>differential equations </a:t>
            </a:r>
            <a:r>
              <a:rPr lang="en-GB" sz="2000" dirty="0">
                <a:latin typeface="Times New Roman" panose="02020603050405020304" pitchFamily="18" charset="0"/>
                <a:cs typeface="Times New Roman" panose="02020603050405020304" pitchFamily="18" charset="0"/>
              </a:rPr>
              <a:t>(</a:t>
            </a:r>
            <a:r>
              <a:rPr lang="en-GB" sz="2000" dirty="0" err="1">
                <a:latin typeface="Times New Roman" panose="02020603050405020304" pitchFamily="18" charset="0"/>
                <a:cs typeface="Times New Roman" panose="02020603050405020304" pitchFamily="18" charset="0"/>
              </a:rPr>
              <a:t>DEs</a:t>
            </a:r>
            <a:r>
              <a:rPr lang="en-GB" sz="2000" dirty="0">
                <a:latin typeface="Times New Roman" panose="02020603050405020304" pitchFamily="18" charset="0"/>
                <a:cs typeface="Times New Roman" panose="02020603050405020304" pitchFamily="18" charset="0"/>
              </a:rPr>
              <a:t>). </a:t>
            </a:r>
          </a:p>
          <a:p>
            <a:pPr marL="342900" indent="-342900" algn="just">
              <a:lnSpc>
                <a:spcPct val="150000"/>
              </a:lnSpc>
              <a:buClr>
                <a:srgbClr val="FF0000"/>
              </a:buCl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 </a:t>
            </a:r>
            <a:r>
              <a:rPr lang="en-GB" sz="2000" dirty="0">
                <a:solidFill>
                  <a:srgbClr val="FF0000"/>
                </a:solidFill>
                <a:latin typeface="Times New Roman" panose="02020603050405020304" pitchFamily="18" charset="0"/>
                <a:cs typeface="Times New Roman" panose="02020603050405020304" pitchFamily="18" charset="0"/>
              </a:rPr>
              <a:t>response</a:t>
            </a:r>
            <a:r>
              <a:rPr lang="en-GB" sz="2000" dirty="0">
                <a:latin typeface="Times New Roman" panose="02020603050405020304" pitchFamily="18" charset="0"/>
                <a:cs typeface="Times New Roman" panose="02020603050405020304" pitchFamily="18" charset="0"/>
              </a:rPr>
              <a:t>/behaviour of the system is found by </a:t>
            </a:r>
            <a:r>
              <a:rPr lang="en-GB" sz="2000" dirty="0">
                <a:solidFill>
                  <a:srgbClr val="FF0000"/>
                </a:solidFill>
                <a:latin typeface="Times New Roman" panose="02020603050405020304" pitchFamily="18" charset="0"/>
                <a:cs typeface="Times New Roman" panose="02020603050405020304" pitchFamily="18" charset="0"/>
              </a:rPr>
              <a:t>solving the </a:t>
            </a:r>
            <a:r>
              <a:rPr lang="en-GB" sz="2000" dirty="0" err="1">
                <a:solidFill>
                  <a:srgbClr val="FF0000"/>
                </a:solidFill>
                <a:latin typeface="Times New Roman" panose="02020603050405020304" pitchFamily="18" charset="0"/>
                <a:cs typeface="Times New Roman" panose="02020603050405020304" pitchFamily="18" charset="0"/>
              </a:rPr>
              <a:t>DEs</a:t>
            </a:r>
            <a:r>
              <a:rPr lang="en-GB" sz="2000" dirty="0">
                <a:latin typeface="Times New Roman" panose="02020603050405020304" pitchFamily="18" charset="0"/>
                <a:cs typeface="Times New Roman" panose="02020603050405020304" pitchFamily="18" charset="0"/>
              </a:rPr>
              <a:t>. </a:t>
            </a:r>
            <a:endParaRPr lang="en-GB"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86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atin typeface="Times New Roman" panose="02020603050405020304" pitchFamily="18" charset="0"/>
                <a:cs typeface="Times New Roman" panose="02020603050405020304" pitchFamily="18" charset="0"/>
              </a:rPr>
              <a:t>Goals/Aims of Chapter 1</a:t>
            </a:r>
            <a:endParaRPr lang="en-US" sz="4000">
              <a:latin typeface="Times New Roman" panose="02020603050405020304" pitchFamily="18" charset="0"/>
              <a:cs typeface="Times New Roman" panose="02020603050405020304" pitchFamily="18" charset="0"/>
            </a:endParaRPr>
          </a:p>
        </p:txBody>
      </p:sp>
      <p:sp>
        <p:nvSpPr>
          <p:cNvPr id="147459" name="Rectangle 3"/>
          <p:cNvSpPr>
            <a:spLocks noGrp="1" noChangeArrowheads="1"/>
          </p:cNvSpPr>
          <p:nvPr>
            <p:ph type="body" idx="1"/>
          </p:nvPr>
        </p:nvSpPr>
        <p:spPr>
          <a:xfrm>
            <a:off x="468313" y="1628775"/>
            <a:ext cx="8002587" cy="2447925"/>
          </a:xfrm>
        </p:spPr>
        <p:txBody>
          <a:bodyPr/>
          <a:lstStyle/>
          <a:p>
            <a:pPr>
              <a:lnSpc>
                <a:spcPct val="90000"/>
              </a:lnSpc>
            </a:pPr>
            <a:r>
              <a:rPr lang="en-GB" b="1" dirty="0">
                <a:latin typeface="Times New Roman" panose="02020603050405020304" pitchFamily="18" charset="0"/>
                <a:cs typeface="Times New Roman" panose="02020603050405020304" pitchFamily="18" charset="0"/>
              </a:rPr>
              <a:t>Introduction</a:t>
            </a:r>
          </a:p>
          <a:p>
            <a:pPr>
              <a:lnSpc>
                <a:spcPct val="90000"/>
              </a:lnSpc>
            </a:pPr>
            <a:r>
              <a:rPr lang="en-GB" b="1" dirty="0">
                <a:latin typeface="Times New Roman" panose="02020603050405020304" pitchFamily="18" charset="0"/>
                <a:cs typeface="Times New Roman" panose="02020603050405020304" pitchFamily="18" charset="0"/>
              </a:rPr>
              <a:t>Revision of </a:t>
            </a:r>
          </a:p>
          <a:p>
            <a:pPr lvl="1">
              <a:lnSpc>
                <a:spcPct val="90000"/>
              </a:lnSpc>
            </a:pPr>
            <a:r>
              <a:rPr lang="en-GB" b="1" dirty="0">
                <a:latin typeface="Times New Roman" panose="02020603050405020304" pitchFamily="18" charset="0"/>
                <a:cs typeface="Times New Roman" panose="02020603050405020304" pitchFamily="18" charset="0"/>
              </a:rPr>
              <a:t>1st order dynamics</a:t>
            </a:r>
          </a:p>
          <a:p>
            <a:pPr lvl="1">
              <a:lnSpc>
                <a:spcPct val="90000"/>
              </a:lnSpc>
            </a:pPr>
            <a:r>
              <a:rPr lang="en-GB" b="1" dirty="0">
                <a:latin typeface="Times New Roman" panose="02020603050405020304" pitchFamily="18" charset="0"/>
                <a:cs typeface="Times New Roman" panose="02020603050405020304" pitchFamily="18" charset="0"/>
              </a:rPr>
              <a:t>2nd order dynamics</a:t>
            </a:r>
          </a:p>
        </p:txBody>
      </p:sp>
    </p:spTree>
    <p:custDataLst>
      <p:tags r:id="rId1"/>
    </p:custDataLst>
    <p:extLst>
      <p:ext uri="{BB962C8B-B14F-4D97-AF65-F5344CB8AC3E}">
        <p14:creationId xmlns:p14="http://schemas.microsoft.com/office/powerpoint/2010/main" val="6158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latin typeface="Times New Roman" panose="02020603050405020304" pitchFamily="18" charset="0"/>
                <a:cs typeface="Times New Roman" panose="02020603050405020304" pitchFamily="18" charset="0"/>
              </a:rPr>
              <a:t>Introduction</a:t>
            </a:r>
            <a:endParaRPr lang="en-US">
              <a:latin typeface="Times New Roman" panose="02020603050405020304" pitchFamily="18" charset="0"/>
              <a:cs typeface="Times New Roman" panose="02020603050405020304" pitchFamily="18" charset="0"/>
            </a:endParaRPr>
          </a:p>
        </p:txBody>
      </p:sp>
      <p:sp>
        <p:nvSpPr>
          <p:cNvPr id="124932" name="Text Box 4"/>
          <p:cNvSpPr txBox="1">
            <a:spLocks noChangeArrowheads="1"/>
          </p:cNvSpPr>
          <p:nvPr/>
        </p:nvSpPr>
        <p:spPr bwMode="auto">
          <a:xfrm>
            <a:off x="323850" y="765175"/>
            <a:ext cx="8353425" cy="646331"/>
          </a:xfrm>
          <a:prstGeom prst="rect">
            <a:avLst/>
          </a:prstGeom>
          <a:noFill/>
          <a:ln w="9525">
            <a:noFill/>
            <a:miter lim="800000"/>
            <a:headEnd/>
            <a:tailEnd/>
          </a:ln>
          <a:effectLst/>
        </p:spPr>
        <p:txBody>
          <a:bodyPr>
            <a:spAutoFit/>
          </a:bodyPr>
          <a:lstStyle/>
          <a:p>
            <a:pPr>
              <a:spcBef>
                <a:spcPct val="50000"/>
              </a:spcBef>
            </a:pPr>
            <a:r>
              <a:rPr lang="en-GB" b="1">
                <a:latin typeface="Times New Roman" panose="02020603050405020304" pitchFamily="18" charset="0"/>
                <a:cs typeface="Times New Roman" panose="02020603050405020304" pitchFamily="18" charset="0"/>
              </a:rPr>
              <a:t>System</a:t>
            </a:r>
            <a:r>
              <a:rPr lang="en-GB">
                <a:latin typeface="Times New Roman" panose="02020603050405020304" pitchFamily="18" charset="0"/>
                <a:cs typeface="Times New Roman" panose="02020603050405020304" pitchFamily="18" charset="0"/>
              </a:rPr>
              <a:t>: is a set of objects/elements that are connected or related to each other in such a way that they create and hence define a unity that performs a certain objective. </a:t>
            </a:r>
          </a:p>
        </p:txBody>
      </p:sp>
      <p:sp>
        <p:nvSpPr>
          <p:cNvPr id="124933" name="Rectangle 5"/>
          <p:cNvSpPr>
            <a:spLocks noChangeArrowheads="1"/>
          </p:cNvSpPr>
          <p:nvPr/>
        </p:nvSpPr>
        <p:spPr bwMode="auto">
          <a:xfrm>
            <a:off x="323850" y="1698903"/>
            <a:ext cx="4983095" cy="369332"/>
          </a:xfrm>
          <a:prstGeom prst="rect">
            <a:avLst/>
          </a:prstGeom>
          <a:noFill/>
          <a:ln w="9525">
            <a:noFill/>
            <a:miter lim="800000"/>
            <a:headEnd/>
            <a:tailEnd/>
          </a:ln>
          <a:effectLst/>
        </p:spPr>
        <p:txBody>
          <a:bodyPr wrap="none" anchor="ctr">
            <a:spAutoFit/>
          </a:bodyPr>
          <a:lstStyle/>
          <a:p>
            <a:pPr eaLnBrk="0" hangingPunct="0"/>
            <a:r>
              <a:rPr lang="en-GB" b="1">
                <a:latin typeface="Times New Roman" panose="02020603050405020304" pitchFamily="18" charset="0"/>
                <a:cs typeface="Times New Roman" panose="02020603050405020304" pitchFamily="18" charset="0"/>
              </a:rPr>
              <a:t>Control</a:t>
            </a:r>
            <a:r>
              <a:rPr lang="en-GB">
                <a:latin typeface="Times New Roman" panose="02020603050405020304" pitchFamily="18" charset="0"/>
                <a:cs typeface="Times New Roman" panose="02020603050405020304" pitchFamily="18" charset="0"/>
              </a:rPr>
              <a:t>: means regulate, guide or give a command</a:t>
            </a:r>
            <a:r>
              <a:rPr lang="en-GB" b="1">
                <a:latin typeface="Times New Roman" panose="02020603050405020304" pitchFamily="18" charset="0"/>
                <a:cs typeface="Times New Roman" panose="02020603050405020304" pitchFamily="18" charset="0"/>
              </a:rPr>
              <a:t>.</a:t>
            </a:r>
          </a:p>
        </p:txBody>
      </p:sp>
      <p:sp>
        <p:nvSpPr>
          <p:cNvPr id="124935" name="Text Box 7"/>
          <p:cNvSpPr txBox="1">
            <a:spLocks noChangeArrowheads="1"/>
          </p:cNvSpPr>
          <p:nvPr/>
        </p:nvSpPr>
        <p:spPr bwMode="auto">
          <a:xfrm>
            <a:off x="323850" y="2133600"/>
            <a:ext cx="8353425" cy="641350"/>
          </a:xfrm>
          <a:prstGeom prst="rect">
            <a:avLst/>
          </a:prstGeom>
          <a:noFill/>
          <a:ln w="9525">
            <a:noFill/>
            <a:miter lim="800000"/>
            <a:headEnd/>
            <a:tailEnd/>
          </a:ln>
          <a:effectLst/>
        </p:spPr>
        <p:txBody>
          <a:bodyPr>
            <a:spAutoFit/>
          </a:bodyPr>
          <a:lstStyle/>
          <a:p>
            <a:pPr>
              <a:spcBef>
                <a:spcPct val="50000"/>
              </a:spcBef>
            </a:pPr>
            <a:r>
              <a:rPr lang="en-GB" b="1">
                <a:latin typeface="Times New Roman" panose="02020603050405020304" pitchFamily="18" charset="0"/>
                <a:cs typeface="Times New Roman" panose="02020603050405020304" pitchFamily="18" charset="0"/>
              </a:rPr>
              <a:t>Task</a:t>
            </a:r>
            <a:r>
              <a:rPr lang="en-GB">
                <a:latin typeface="Times New Roman" panose="02020603050405020304" pitchFamily="18" charset="0"/>
                <a:cs typeface="Times New Roman" panose="02020603050405020304" pitchFamily="18" charset="0"/>
              </a:rPr>
              <a:t>: To study, analyse and ultimately to control the system to produce a “satisfactory” performance.</a:t>
            </a:r>
          </a:p>
        </p:txBody>
      </p:sp>
      <p:sp>
        <p:nvSpPr>
          <p:cNvPr id="124936" name="Text Box 8"/>
          <p:cNvSpPr txBox="1">
            <a:spLocks noChangeArrowheads="1"/>
          </p:cNvSpPr>
          <p:nvPr/>
        </p:nvSpPr>
        <p:spPr bwMode="auto">
          <a:xfrm>
            <a:off x="323850" y="2781300"/>
            <a:ext cx="8353425" cy="366713"/>
          </a:xfrm>
          <a:prstGeom prst="rect">
            <a:avLst/>
          </a:prstGeom>
          <a:noFill/>
          <a:ln w="9525">
            <a:noFill/>
            <a:miter lim="800000"/>
            <a:headEnd/>
            <a:tailEnd/>
          </a:ln>
          <a:effectLst/>
        </p:spPr>
        <p:txBody>
          <a:bodyPr>
            <a:spAutoFit/>
          </a:bodyPr>
          <a:lstStyle/>
          <a:p>
            <a:pPr>
              <a:spcBef>
                <a:spcPct val="50000"/>
              </a:spcBef>
            </a:pPr>
            <a:r>
              <a:rPr lang="en-GB" b="1">
                <a:latin typeface="Times New Roman" panose="02020603050405020304" pitchFamily="18" charset="0"/>
                <a:cs typeface="Times New Roman" panose="02020603050405020304" pitchFamily="18" charset="0"/>
              </a:rPr>
              <a:t>Model</a:t>
            </a:r>
            <a:r>
              <a:rPr lang="en-GB">
                <a:latin typeface="Times New Roman" panose="02020603050405020304" pitchFamily="18" charset="0"/>
                <a:cs typeface="Times New Roman" panose="02020603050405020304" pitchFamily="18" charset="0"/>
              </a:rPr>
              <a:t>: Ordinary Differential Equations (ODE):</a:t>
            </a:r>
          </a:p>
        </p:txBody>
      </p:sp>
      <p:sp>
        <p:nvSpPr>
          <p:cNvPr id="124938" name="Rectangle 10"/>
          <p:cNvSpPr>
            <a:spLocks noChangeArrowheads="1"/>
          </p:cNvSpPr>
          <p:nvPr/>
        </p:nvSpPr>
        <p:spPr bwMode="auto">
          <a:xfrm>
            <a:off x="0" y="2653784"/>
            <a:ext cx="184731" cy="369332"/>
          </a:xfrm>
          <a:prstGeom prst="rect">
            <a:avLst/>
          </a:prstGeom>
          <a:noFill/>
          <a:ln w="9525">
            <a:noFill/>
            <a:miter lim="800000"/>
            <a:headEnd/>
            <a:tailEnd/>
          </a:ln>
          <a:effectLst/>
        </p:spPr>
        <p:txBody>
          <a:bodyPr wrap="none" anchor="ctr">
            <a:spAutoFit/>
          </a:bodyPr>
          <a:lstStyle/>
          <a:p>
            <a:endParaRPr lang="en-GB">
              <a:latin typeface="Times New Roman" panose="02020603050405020304" pitchFamily="18" charset="0"/>
              <a:cs typeface="Times New Roman" panose="02020603050405020304" pitchFamily="18" charset="0"/>
            </a:endParaRPr>
          </a:p>
        </p:txBody>
      </p:sp>
      <p:graphicFrame>
        <p:nvGraphicFramePr>
          <p:cNvPr id="124937" name="Object 9"/>
          <p:cNvGraphicFramePr>
            <a:graphicFrameLocks noChangeAspect="1"/>
          </p:cNvGraphicFramePr>
          <p:nvPr>
            <p:extLst>
              <p:ext uri="{D42A27DB-BD31-4B8C-83A1-F6EECF244321}">
                <p14:modId xmlns:p14="http://schemas.microsoft.com/office/powerpoint/2010/main" val="3998210971"/>
              </p:ext>
            </p:extLst>
          </p:nvPr>
        </p:nvGraphicFramePr>
        <p:xfrm>
          <a:off x="468313" y="3284538"/>
          <a:ext cx="3816350" cy="1870075"/>
        </p:xfrm>
        <a:graphic>
          <a:graphicData uri="http://schemas.openxmlformats.org/presentationml/2006/ole">
            <mc:AlternateContent xmlns:mc="http://schemas.openxmlformats.org/markup-compatibility/2006">
              <mc:Choice xmlns:v="urn:schemas-microsoft-com:vml" Requires="v">
                <p:oleObj spid="_x0000_s1026" name="Visio" r:id="rId4" imgW="1010581" imgH="495808" progId="">
                  <p:embed/>
                </p:oleObj>
              </mc:Choice>
              <mc:Fallback>
                <p:oleObj name="Visio" r:id="rId4" imgW="1010581" imgH="495808" progId="">
                  <p:embed/>
                  <p:pic>
                    <p:nvPicPr>
                      <p:cNvPr id="12493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284538"/>
                        <a:ext cx="3816350" cy="187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40" name="Rectangle 12"/>
          <p:cNvSpPr>
            <a:spLocks noChangeArrowheads="1"/>
          </p:cNvSpPr>
          <p:nvPr/>
        </p:nvSpPr>
        <p:spPr bwMode="auto">
          <a:xfrm>
            <a:off x="0" y="2991922"/>
            <a:ext cx="184731" cy="369332"/>
          </a:xfrm>
          <a:prstGeom prst="rect">
            <a:avLst/>
          </a:prstGeom>
          <a:noFill/>
          <a:ln w="9525">
            <a:noFill/>
            <a:miter lim="800000"/>
            <a:headEnd/>
            <a:tailEnd/>
          </a:ln>
          <a:effectLst/>
        </p:spPr>
        <p:txBody>
          <a:bodyPr wrap="none" anchor="ctr">
            <a:spAutoFit/>
          </a:bodyPr>
          <a:lstStyle/>
          <a:p>
            <a:endParaRPr lang="en-GB">
              <a:latin typeface="Times New Roman" panose="02020603050405020304" pitchFamily="18" charset="0"/>
              <a:cs typeface="Times New Roman" panose="02020603050405020304" pitchFamily="18" charset="0"/>
            </a:endParaRPr>
          </a:p>
        </p:txBody>
      </p:sp>
      <p:graphicFrame>
        <p:nvGraphicFramePr>
          <p:cNvPr id="124939" name="Object 11"/>
          <p:cNvGraphicFramePr>
            <a:graphicFrameLocks noChangeAspect="1"/>
          </p:cNvGraphicFramePr>
          <p:nvPr>
            <p:extLst>
              <p:ext uri="{D42A27DB-BD31-4B8C-83A1-F6EECF244321}">
                <p14:modId xmlns:p14="http://schemas.microsoft.com/office/powerpoint/2010/main" val="326952885"/>
              </p:ext>
            </p:extLst>
          </p:nvPr>
        </p:nvGraphicFramePr>
        <p:xfrm>
          <a:off x="4859338" y="3284538"/>
          <a:ext cx="3159125" cy="996950"/>
        </p:xfrm>
        <a:graphic>
          <a:graphicData uri="http://schemas.openxmlformats.org/presentationml/2006/ole">
            <mc:AlternateContent xmlns:mc="http://schemas.openxmlformats.org/markup-compatibility/2006">
              <mc:Choice xmlns:v="urn:schemas-microsoft-com:vml" Requires="v">
                <p:oleObj spid="_x0000_s1027" name="Equation" r:id="rId6" imgW="3162240" imgH="1002960" progId="Equation.3">
                  <p:embed/>
                </p:oleObj>
              </mc:Choice>
              <mc:Fallback>
                <p:oleObj name="Equation" r:id="rId6" imgW="3162240" imgH="1002960" progId="Equation.3">
                  <p:embed/>
                  <p:pic>
                    <p:nvPicPr>
                      <p:cNvPr id="124939"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284538"/>
                        <a:ext cx="3159125"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41" name="Rectangle 13"/>
          <p:cNvSpPr>
            <a:spLocks noChangeArrowheads="1"/>
          </p:cNvSpPr>
          <p:nvPr/>
        </p:nvSpPr>
        <p:spPr bwMode="auto">
          <a:xfrm>
            <a:off x="6227763" y="3573463"/>
            <a:ext cx="2089150" cy="10080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24942" name="Rectangle 14"/>
          <p:cNvSpPr>
            <a:spLocks noChangeArrowheads="1"/>
          </p:cNvSpPr>
          <p:nvPr/>
        </p:nvSpPr>
        <p:spPr bwMode="auto">
          <a:xfrm>
            <a:off x="323850" y="5372378"/>
            <a:ext cx="6718506" cy="369332"/>
          </a:xfrm>
          <a:prstGeom prst="rect">
            <a:avLst/>
          </a:prstGeom>
          <a:noFill/>
          <a:ln w="9525">
            <a:noFill/>
            <a:miter lim="800000"/>
            <a:headEnd/>
            <a:tailEnd/>
          </a:ln>
          <a:effectLst/>
        </p:spPr>
        <p:txBody>
          <a:bodyPr wrap="none" anchor="ctr">
            <a:spAutoFit/>
          </a:bodyPr>
          <a:lstStyle/>
          <a:p>
            <a:pPr eaLnBrk="0" hangingPunct="0"/>
            <a:r>
              <a:rPr lang="en-GB" b="1">
                <a:latin typeface="Times New Roman" panose="02020603050405020304" pitchFamily="18" charset="0"/>
                <a:cs typeface="Times New Roman" panose="02020603050405020304" pitchFamily="18" charset="0"/>
              </a:rPr>
              <a:t>Dynamics</a:t>
            </a:r>
            <a:r>
              <a:rPr lang="en-GB">
                <a:latin typeface="Times New Roman" panose="02020603050405020304" pitchFamily="18" charset="0"/>
                <a:cs typeface="Times New Roman" panose="02020603050405020304" pitchFamily="18" charset="0"/>
              </a:rPr>
              <a:t>: Properties of the system, we have to solve/study the ODE. </a:t>
            </a:r>
          </a:p>
        </p:txBody>
      </p:sp>
    </p:spTree>
    <p:custDataLst>
      <p:tags r:id="rId2"/>
    </p:custDataLst>
    <p:extLst>
      <p:ext uri="{BB962C8B-B14F-4D97-AF65-F5344CB8AC3E}">
        <p14:creationId xmlns:p14="http://schemas.microsoft.com/office/powerpoint/2010/main" val="20698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9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p:bldP spid="124935" grpId="0"/>
      <p:bldP spid="124936" grpId="0"/>
      <p:bldP spid="124941" grpId="0" animBg="1"/>
      <p:bldP spid="1249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8" name="Text Box 12"/>
          <p:cNvSpPr txBox="1">
            <a:spLocks noChangeArrowheads="1"/>
          </p:cNvSpPr>
          <p:nvPr/>
        </p:nvSpPr>
        <p:spPr bwMode="auto">
          <a:xfrm>
            <a:off x="1809835" y="85725"/>
            <a:ext cx="5400516" cy="646331"/>
          </a:xfrm>
          <a:prstGeom prst="rect">
            <a:avLst/>
          </a:prstGeom>
          <a:noFill/>
          <a:ln w="9525">
            <a:noFill/>
            <a:miter lim="800000"/>
            <a:headEnd/>
            <a:tailEnd/>
          </a:ln>
          <a:effectLst/>
        </p:spPr>
        <p:txBody>
          <a:bodyPr wrap="none">
            <a:spAutoFit/>
          </a:bodyPr>
          <a:lstStyle/>
          <a:p>
            <a:pPr algn="ctr"/>
            <a:r>
              <a:rPr lang="en-US" altLang="zh-TW" sz="3600" b="1" dirty="0">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Solution of 1</a:t>
            </a:r>
            <a:r>
              <a:rPr lang="en-US" altLang="zh-TW" sz="3600" b="1" baseline="30000" dirty="0">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st</a:t>
            </a:r>
            <a:r>
              <a:rPr lang="en-US" altLang="zh-TW" sz="3600" b="1" dirty="0">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 order </a:t>
            </a:r>
            <a:r>
              <a:rPr lang="en-US" altLang="zh-TW" sz="3600" b="1" dirty="0" err="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ODEs</a:t>
            </a:r>
            <a:endParaRPr lang="en-GB" sz="36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899592" y="35323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30362742"/>
              </p:ext>
            </p:extLst>
          </p:nvPr>
        </p:nvGraphicFramePr>
        <p:xfrm>
          <a:off x="1896302" y="2041203"/>
          <a:ext cx="5534851" cy="1471600"/>
        </p:xfrm>
        <a:graphic>
          <a:graphicData uri="http://schemas.openxmlformats.org/presentationml/2006/ole">
            <mc:AlternateContent xmlns:mc="http://schemas.openxmlformats.org/markup-compatibility/2006">
              <mc:Choice xmlns:v="urn:schemas-microsoft-com:vml" Requires="v">
                <p:oleObj spid="_x0000_s2050" name="Equation" r:id="rId4" imgW="2145960" imgH="571320" progId="Equation.DSMT4">
                  <p:embed/>
                </p:oleObj>
              </mc:Choice>
              <mc:Fallback>
                <p:oleObj name="Equation" r:id="rId4" imgW="2145960" imgH="571320" progId="Equation.DSMT4">
                  <p:embed/>
                  <p:pic>
                    <p:nvPicPr>
                      <p:cNvPr id="3" name="Object 2"/>
                      <p:cNvPicPr>
                        <a:picLocks noChangeAspect="1" noChangeArrowheads="1"/>
                      </p:cNvPicPr>
                      <p:nvPr/>
                    </p:nvPicPr>
                    <p:blipFill>
                      <a:blip r:embed="rId5"/>
                      <a:srcRect/>
                      <a:stretch>
                        <a:fillRect/>
                      </a:stretch>
                    </p:blipFill>
                    <p:spPr bwMode="auto">
                      <a:xfrm>
                        <a:off x="1896302" y="2041203"/>
                        <a:ext cx="5534851" cy="14716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36576810"/>
              </p:ext>
            </p:extLst>
          </p:nvPr>
        </p:nvGraphicFramePr>
        <p:xfrm>
          <a:off x="2915816" y="1095315"/>
          <a:ext cx="2940970" cy="677501"/>
        </p:xfrm>
        <a:graphic>
          <a:graphicData uri="http://schemas.openxmlformats.org/presentationml/2006/ole">
            <mc:AlternateContent xmlns:mc="http://schemas.openxmlformats.org/markup-compatibility/2006">
              <mc:Choice xmlns:v="urn:schemas-microsoft-com:vml" Requires="v">
                <p:oleObj spid="_x0000_s2051" name="Equation" r:id="rId6" imgW="1205977" imgH="266584" progId="Equation.DSMT4">
                  <p:embed/>
                </p:oleObj>
              </mc:Choice>
              <mc:Fallback>
                <p:oleObj name="Equation" r:id="rId6" imgW="1205977" imgH="266584"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095315"/>
                        <a:ext cx="2940970" cy="677501"/>
                      </a:xfrm>
                      <a:prstGeom prst="rect">
                        <a:avLst/>
                      </a:prstGeom>
                      <a:noFill/>
                    </p:spPr>
                  </p:pic>
                </p:oleObj>
              </mc:Fallback>
            </mc:AlternateContent>
          </a:graphicData>
        </a:graphic>
      </p:graphicFrame>
      <p:sp>
        <p:nvSpPr>
          <p:cNvPr id="6" name="Rectangle 5"/>
          <p:cNvSpPr/>
          <p:nvPr/>
        </p:nvSpPr>
        <p:spPr>
          <a:xfrm>
            <a:off x="3131840" y="2276871"/>
            <a:ext cx="1728192" cy="1235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5" name="Rectangle 14"/>
          <p:cNvSpPr/>
          <p:nvPr/>
        </p:nvSpPr>
        <p:spPr>
          <a:xfrm>
            <a:off x="5148064" y="2136075"/>
            <a:ext cx="2335760" cy="1376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90425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761682" y="44450"/>
            <a:ext cx="3531736"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Analytic solution</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45415" name="Object 7"/>
          <p:cNvGraphicFramePr>
            <a:graphicFrameLocks noChangeAspect="1"/>
          </p:cNvGraphicFramePr>
          <p:nvPr>
            <p:extLst>
              <p:ext uri="{D42A27DB-BD31-4B8C-83A1-F6EECF244321}">
                <p14:modId xmlns:p14="http://schemas.microsoft.com/office/powerpoint/2010/main" val="375139643"/>
              </p:ext>
            </p:extLst>
          </p:nvPr>
        </p:nvGraphicFramePr>
        <p:xfrm>
          <a:off x="2628801" y="1053753"/>
          <a:ext cx="2430462" cy="723900"/>
        </p:xfrm>
        <a:graphic>
          <a:graphicData uri="http://schemas.openxmlformats.org/presentationml/2006/ole">
            <mc:AlternateContent xmlns:mc="http://schemas.openxmlformats.org/markup-compatibility/2006">
              <mc:Choice xmlns:v="urn:schemas-microsoft-com:vml" Requires="v">
                <p:oleObj spid="_x0000_s3074" name="Equation" r:id="rId4" imgW="2425680" imgH="723600" progId="Equation.3">
                  <p:embed/>
                </p:oleObj>
              </mc:Choice>
              <mc:Fallback>
                <p:oleObj name="Equation" r:id="rId4" imgW="2425680" imgH="723600" progId="Equation.3">
                  <p:embed/>
                  <p:pic>
                    <p:nvPicPr>
                      <p:cNvPr id="14541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801" y="1053753"/>
                        <a:ext cx="2430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0" name="Rectangle 12"/>
          <p:cNvSpPr>
            <a:spLocks noChangeArrowheads="1"/>
          </p:cNvSpPr>
          <p:nvPr/>
        </p:nvSpPr>
        <p:spPr bwMode="auto">
          <a:xfrm>
            <a:off x="2555776" y="980728"/>
            <a:ext cx="2736850" cy="7921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pic>
        <p:nvPicPr>
          <p:cNvPr id="145424" name="Picture 16"/>
          <p:cNvPicPr>
            <a:picLocks noChangeAspect="1" noChangeArrowheads="1"/>
          </p:cNvPicPr>
          <p:nvPr/>
        </p:nvPicPr>
        <p:blipFill>
          <a:blip r:embed="rId6" cstate="print"/>
          <a:srcRect/>
          <a:stretch>
            <a:fillRect/>
          </a:stretch>
        </p:blipFill>
        <p:spPr bwMode="auto">
          <a:xfrm>
            <a:off x="0" y="2059831"/>
            <a:ext cx="3629025" cy="2730500"/>
          </a:xfrm>
          <a:prstGeom prst="rect">
            <a:avLst/>
          </a:prstGeom>
          <a:noFill/>
          <a:ln w="9525">
            <a:noFill/>
            <a:miter lim="800000"/>
            <a:headEnd/>
            <a:tailEnd/>
          </a:ln>
          <a:effectLst/>
        </p:spPr>
      </p:pic>
      <p:pic>
        <p:nvPicPr>
          <p:cNvPr id="145425" name="Picture 17"/>
          <p:cNvPicPr>
            <a:picLocks noChangeAspect="1" noChangeArrowheads="1"/>
          </p:cNvPicPr>
          <p:nvPr/>
        </p:nvPicPr>
        <p:blipFill>
          <a:blip r:embed="rId7" cstate="print"/>
          <a:srcRect/>
          <a:stretch>
            <a:fillRect/>
          </a:stretch>
        </p:blipFill>
        <p:spPr bwMode="auto">
          <a:xfrm>
            <a:off x="4427538" y="2132856"/>
            <a:ext cx="3629025" cy="2730500"/>
          </a:xfrm>
          <a:prstGeom prst="rect">
            <a:avLst/>
          </a:prstGeom>
          <a:noFill/>
          <a:ln w="9525">
            <a:noFill/>
            <a:miter lim="800000"/>
            <a:headEnd/>
            <a:tailEnd/>
          </a:ln>
          <a:effectLst/>
        </p:spPr>
      </p:pic>
      <p:sp>
        <p:nvSpPr>
          <p:cNvPr id="145426" name="Text Box 18"/>
          <p:cNvSpPr txBox="1">
            <a:spLocks noChangeArrowheads="1"/>
          </p:cNvSpPr>
          <p:nvPr/>
        </p:nvSpPr>
        <p:spPr bwMode="auto">
          <a:xfrm>
            <a:off x="3744913" y="1843931"/>
            <a:ext cx="545342"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u=0</a:t>
            </a:r>
          </a:p>
        </p:txBody>
      </p:sp>
      <p:sp>
        <p:nvSpPr>
          <p:cNvPr id="145427" name="Text Box 19"/>
          <p:cNvSpPr txBox="1">
            <a:spLocks noChangeArrowheads="1"/>
          </p:cNvSpPr>
          <p:nvPr/>
        </p:nvSpPr>
        <p:spPr bwMode="auto">
          <a:xfrm>
            <a:off x="1152525" y="4796681"/>
            <a:ext cx="558800" cy="366713"/>
          </a:xfrm>
          <a:prstGeom prst="rect">
            <a:avLst/>
          </a:prstGeom>
          <a:noFill/>
          <a:ln w="9525">
            <a:noFill/>
            <a:miter lim="800000"/>
            <a:headEnd/>
            <a:tailEnd/>
          </a:ln>
          <a:effectLst/>
        </p:spPr>
        <p:txBody>
          <a:bodyPr wrap="none">
            <a:spAutoFit/>
          </a:bodyPr>
          <a:lstStyle/>
          <a:p>
            <a:r>
              <a:rPr lang="en-GB" dirty="0">
                <a:latin typeface="Times New Roman" panose="02020603050405020304" pitchFamily="18" charset="0"/>
                <a:cs typeface="Times New Roman" panose="02020603050405020304" pitchFamily="18" charset="0"/>
              </a:rPr>
              <a:t>k=2</a:t>
            </a:r>
          </a:p>
        </p:txBody>
      </p:sp>
      <p:sp>
        <p:nvSpPr>
          <p:cNvPr id="145428" name="Text Box 20"/>
          <p:cNvSpPr txBox="1">
            <a:spLocks noChangeArrowheads="1"/>
          </p:cNvSpPr>
          <p:nvPr/>
        </p:nvSpPr>
        <p:spPr bwMode="auto">
          <a:xfrm>
            <a:off x="5689600" y="4796681"/>
            <a:ext cx="558800"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k=5</a:t>
            </a:r>
          </a:p>
        </p:txBody>
      </p:sp>
    </p:spTree>
    <p:custDataLst>
      <p:tags r:id="rId2"/>
    </p:custDataLst>
    <p:extLst>
      <p:ext uri="{BB962C8B-B14F-4D97-AF65-F5344CB8AC3E}">
        <p14:creationId xmlns:p14="http://schemas.microsoft.com/office/powerpoint/2010/main" val="23145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4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4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5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0" grpId="0" animBg="1"/>
      <p:bldP spid="145426" grpId="0"/>
      <p:bldP spid="145427" grpId="0"/>
      <p:bldP spid="1454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761682" y="44450"/>
            <a:ext cx="3531736"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Analytic solution</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48487" name="Object 7"/>
          <p:cNvGraphicFramePr>
            <a:graphicFrameLocks noChangeAspect="1"/>
          </p:cNvGraphicFramePr>
          <p:nvPr>
            <p:extLst>
              <p:ext uri="{D42A27DB-BD31-4B8C-83A1-F6EECF244321}">
                <p14:modId xmlns:p14="http://schemas.microsoft.com/office/powerpoint/2010/main" val="2489960356"/>
              </p:ext>
            </p:extLst>
          </p:nvPr>
        </p:nvGraphicFramePr>
        <p:xfrm>
          <a:off x="2916238" y="1198563"/>
          <a:ext cx="2430462" cy="723900"/>
        </p:xfrm>
        <a:graphic>
          <a:graphicData uri="http://schemas.openxmlformats.org/presentationml/2006/ole">
            <mc:AlternateContent xmlns:mc="http://schemas.openxmlformats.org/markup-compatibility/2006">
              <mc:Choice xmlns:v="urn:schemas-microsoft-com:vml" Requires="v">
                <p:oleObj spid="_x0000_s4098" name="Equation" r:id="rId4" imgW="2425680" imgH="723600" progId="Equation.3">
                  <p:embed/>
                </p:oleObj>
              </mc:Choice>
              <mc:Fallback>
                <p:oleObj name="Equation" r:id="rId4" imgW="2425680" imgH="723600" progId="Equation.3">
                  <p:embed/>
                  <p:pic>
                    <p:nvPicPr>
                      <p:cNvPr id="1484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8563"/>
                        <a:ext cx="2430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8" name="Rectangle 8"/>
          <p:cNvSpPr>
            <a:spLocks noChangeArrowheads="1"/>
          </p:cNvSpPr>
          <p:nvPr/>
        </p:nvSpPr>
        <p:spPr bwMode="auto">
          <a:xfrm>
            <a:off x="2843213" y="1125538"/>
            <a:ext cx="2736850" cy="7921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pic>
        <p:nvPicPr>
          <p:cNvPr id="148495" name="Picture 15"/>
          <p:cNvPicPr>
            <a:picLocks noChangeAspect="1" noChangeArrowheads="1"/>
          </p:cNvPicPr>
          <p:nvPr/>
        </p:nvPicPr>
        <p:blipFill>
          <a:blip r:embed="rId6" cstate="print"/>
          <a:srcRect/>
          <a:stretch>
            <a:fillRect/>
          </a:stretch>
        </p:blipFill>
        <p:spPr bwMode="auto">
          <a:xfrm>
            <a:off x="395288" y="2708275"/>
            <a:ext cx="3629025" cy="2730500"/>
          </a:xfrm>
          <a:prstGeom prst="rect">
            <a:avLst/>
          </a:prstGeom>
          <a:noFill/>
          <a:ln w="9525">
            <a:noFill/>
            <a:miter lim="800000"/>
            <a:headEnd/>
            <a:tailEnd/>
          </a:ln>
          <a:effectLst/>
        </p:spPr>
      </p:pic>
      <p:sp>
        <p:nvSpPr>
          <p:cNvPr id="148496" name="Text Box 16"/>
          <p:cNvSpPr txBox="1">
            <a:spLocks noChangeArrowheads="1"/>
          </p:cNvSpPr>
          <p:nvPr/>
        </p:nvSpPr>
        <p:spPr bwMode="auto">
          <a:xfrm>
            <a:off x="3563938" y="2492375"/>
            <a:ext cx="545342"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u=0</a:t>
            </a:r>
          </a:p>
        </p:txBody>
      </p:sp>
      <p:sp>
        <p:nvSpPr>
          <p:cNvPr id="148497" name="Text Box 17"/>
          <p:cNvSpPr txBox="1">
            <a:spLocks noChangeArrowheads="1"/>
          </p:cNvSpPr>
          <p:nvPr/>
        </p:nvSpPr>
        <p:spPr bwMode="auto">
          <a:xfrm>
            <a:off x="971550" y="5445125"/>
            <a:ext cx="635000"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k=-2</a:t>
            </a:r>
          </a:p>
        </p:txBody>
      </p:sp>
      <p:sp>
        <p:nvSpPr>
          <p:cNvPr id="148498" name="Text Box 18"/>
          <p:cNvSpPr txBox="1">
            <a:spLocks noChangeArrowheads="1"/>
          </p:cNvSpPr>
          <p:nvPr/>
        </p:nvSpPr>
        <p:spPr bwMode="auto">
          <a:xfrm>
            <a:off x="5508625" y="5445125"/>
            <a:ext cx="635000"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k=-5</a:t>
            </a:r>
          </a:p>
        </p:txBody>
      </p:sp>
      <p:pic>
        <p:nvPicPr>
          <p:cNvPr id="148499" name="Picture 19"/>
          <p:cNvPicPr>
            <a:picLocks noChangeAspect="1" noChangeArrowheads="1"/>
          </p:cNvPicPr>
          <p:nvPr/>
        </p:nvPicPr>
        <p:blipFill>
          <a:blip r:embed="rId7" cstate="print"/>
          <a:srcRect/>
          <a:stretch>
            <a:fillRect/>
          </a:stretch>
        </p:blipFill>
        <p:spPr bwMode="auto">
          <a:xfrm>
            <a:off x="4356100" y="2781300"/>
            <a:ext cx="3629025" cy="2730500"/>
          </a:xfrm>
          <a:prstGeom prst="rect">
            <a:avLst/>
          </a:prstGeom>
          <a:noFill/>
          <a:ln w="9525">
            <a:noFill/>
            <a:miter lim="800000"/>
            <a:headEnd/>
            <a:tailEnd/>
          </a:ln>
          <a:effectLst/>
        </p:spPr>
      </p:pic>
    </p:spTree>
    <p:custDataLst>
      <p:tags r:id="rId2"/>
    </p:custDataLst>
    <p:extLst>
      <p:ext uri="{BB962C8B-B14F-4D97-AF65-F5344CB8AC3E}">
        <p14:creationId xmlns:p14="http://schemas.microsoft.com/office/powerpoint/2010/main" val="8467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4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84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p:bldP spid="148496" grpId="0"/>
      <p:bldP spid="148497" grpId="0"/>
      <p:bldP spid="1484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Goals/Aims</a:t>
            </a:r>
            <a:endParaRPr lang="en-US" altLang="en-US" sz="4000" dirty="0">
              <a:latin typeface="Times New Roman" panose="02020603050405020304" pitchFamily="18" charset="0"/>
              <a:cs typeface="Times New Roman" panose="02020603050405020304" pitchFamily="18" charset="0"/>
            </a:endParaRPr>
          </a:p>
        </p:txBody>
      </p:sp>
      <p:sp>
        <p:nvSpPr>
          <p:cNvPr id="230403" name="Rectangle 3"/>
          <p:cNvSpPr>
            <a:spLocks noGrp="1" noChangeArrowheads="1"/>
          </p:cNvSpPr>
          <p:nvPr>
            <p:ph type="body" idx="1"/>
          </p:nvPr>
        </p:nvSpPr>
        <p:spPr>
          <a:xfrm>
            <a:off x="107505" y="1484313"/>
            <a:ext cx="8928992" cy="4465637"/>
          </a:xfrm>
        </p:spPr>
        <p:txBody>
          <a:bodyPr/>
          <a:lstStyle/>
          <a:p>
            <a:pPr marL="0" indent="0" algn="ctr">
              <a:buNone/>
            </a:pPr>
            <a:r>
              <a:rPr lang="en-GB"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State Space Analysis and Controller Design</a:t>
            </a:r>
          </a:p>
          <a:p>
            <a:pPr marL="0" indent="0" algn="ctr">
              <a:buNone/>
            </a:pPr>
            <a:endParaRPr lang="en-GB"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GB" sz="3200" b="1" u="sng" dirty="0">
                <a:solidFill>
                  <a:schemeClr val="bg1"/>
                </a:solidFill>
                <a:latin typeface="Times New Roman" panose="02020603050405020304" pitchFamily="18" charset="0"/>
                <a:cs typeface="Times New Roman" panose="02020603050405020304" pitchFamily="18" charset="0"/>
              </a:rPr>
              <a:t>Analysis (Modelling)</a:t>
            </a:r>
          </a:p>
          <a:p>
            <a:pPr marL="514350" indent="-514350" algn="just">
              <a:buFont typeface="+mj-lt"/>
              <a:buAutoNum type="arabicPeriod"/>
            </a:pPr>
            <a:r>
              <a:rPr lang="en-GB" sz="3200" b="1" u="sng" dirty="0">
                <a:solidFill>
                  <a:schemeClr val="bg1"/>
                </a:solidFill>
                <a:latin typeface="Times New Roman" panose="02020603050405020304" pitchFamily="18" charset="0"/>
                <a:cs typeface="Times New Roman" panose="02020603050405020304" pitchFamily="18" charset="0"/>
              </a:rPr>
              <a:t>Controller Design</a:t>
            </a:r>
          </a:p>
          <a:p>
            <a:pPr marL="514350" indent="-514350" algn="just">
              <a:buFont typeface="+mj-lt"/>
              <a:buAutoNum type="arabicPeriod"/>
            </a:pPr>
            <a:r>
              <a:rPr lang="en-GB" sz="3200" b="1" u="sng" dirty="0">
                <a:solidFill>
                  <a:schemeClr val="bg1"/>
                </a:solidFill>
                <a:latin typeface="Times New Roman" panose="02020603050405020304" pitchFamily="18" charset="0"/>
                <a:cs typeface="Times New Roman" panose="02020603050405020304" pitchFamily="18" charset="0"/>
              </a:rPr>
              <a:t>State Space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2761682" y="44450"/>
            <a:ext cx="3531736"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Analytic solution</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51555" name="Object 3"/>
          <p:cNvGraphicFramePr>
            <a:graphicFrameLocks noChangeAspect="1"/>
          </p:cNvGraphicFramePr>
          <p:nvPr>
            <p:extLst>
              <p:ext uri="{D42A27DB-BD31-4B8C-83A1-F6EECF244321}">
                <p14:modId xmlns:p14="http://schemas.microsoft.com/office/powerpoint/2010/main" val="3503473660"/>
              </p:ext>
            </p:extLst>
          </p:nvPr>
        </p:nvGraphicFramePr>
        <p:xfrm>
          <a:off x="2916238" y="1198563"/>
          <a:ext cx="2430462" cy="723900"/>
        </p:xfrm>
        <a:graphic>
          <a:graphicData uri="http://schemas.openxmlformats.org/presentationml/2006/ole">
            <mc:AlternateContent xmlns:mc="http://schemas.openxmlformats.org/markup-compatibility/2006">
              <mc:Choice xmlns:v="urn:schemas-microsoft-com:vml" Requires="v">
                <p:oleObj spid="_x0000_s5122" name="Equation" r:id="rId4" imgW="2425680" imgH="723600" progId="Equation.3">
                  <p:embed/>
                </p:oleObj>
              </mc:Choice>
              <mc:Fallback>
                <p:oleObj name="Equation" r:id="rId4" imgW="2425680" imgH="723600" progId="Equation.3">
                  <p:embed/>
                  <p:pic>
                    <p:nvPicPr>
                      <p:cNvPr id="151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8563"/>
                        <a:ext cx="2430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6" name="Rectangle 4"/>
          <p:cNvSpPr>
            <a:spLocks noChangeArrowheads="1"/>
          </p:cNvSpPr>
          <p:nvPr/>
        </p:nvSpPr>
        <p:spPr bwMode="auto">
          <a:xfrm>
            <a:off x="2843213" y="1125538"/>
            <a:ext cx="2736850" cy="7921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51558" name="Text Box 6"/>
          <p:cNvSpPr txBox="1">
            <a:spLocks noChangeArrowheads="1"/>
          </p:cNvSpPr>
          <p:nvPr/>
        </p:nvSpPr>
        <p:spPr bwMode="auto">
          <a:xfrm>
            <a:off x="3563938" y="2492375"/>
            <a:ext cx="1021433"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k=5, u=0</a:t>
            </a:r>
          </a:p>
        </p:txBody>
      </p:sp>
      <p:sp>
        <p:nvSpPr>
          <p:cNvPr id="151559" name="Text Box 7"/>
          <p:cNvSpPr txBox="1">
            <a:spLocks noChangeArrowheads="1"/>
          </p:cNvSpPr>
          <p:nvPr/>
        </p:nvSpPr>
        <p:spPr bwMode="auto">
          <a:xfrm>
            <a:off x="971550" y="5445125"/>
            <a:ext cx="642938"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x</a:t>
            </a:r>
            <a:r>
              <a:rPr lang="en-GB" baseline="-25000">
                <a:latin typeface="Times New Roman" panose="02020603050405020304" pitchFamily="18" charset="0"/>
                <a:cs typeface="Times New Roman" panose="02020603050405020304" pitchFamily="18" charset="0"/>
              </a:rPr>
              <a:t>0</a:t>
            </a:r>
            <a:r>
              <a:rPr lang="en-GB">
                <a:latin typeface="Times New Roman" panose="02020603050405020304" pitchFamily="18" charset="0"/>
                <a:cs typeface="Times New Roman" panose="02020603050405020304" pitchFamily="18" charset="0"/>
              </a:rPr>
              <a:t>=2</a:t>
            </a:r>
          </a:p>
        </p:txBody>
      </p:sp>
      <p:sp>
        <p:nvSpPr>
          <p:cNvPr id="151560" name="Text Box 8"/>
          <p:cNvSpPr txBox="1">
            <a:spLocks noChangeArrowheads="1"/>
          </p:cNvSpPr>
          <p:nvPr/>
        </p:nvSpPr>
        <p:spPr bwMode="auto">
          <a:xfrm>
            <a:off x="5508625" y="5445125"/>
            <a:ext cx="642938"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x</a:t>
            </a:r>
            <a:r>
              <a:rPr lang="en-GB" baseline="-25000">
                <a:latin typeface="Times New Roman" panose="02020603050405020304" pitchFamily="18" charset="0"/>
                <a:cs typeface="Times New Roman" panose="02020603050405020304" pitchFamily="18" charset="0"/>
              </a:rPr>
              <a:t>0</a:t>
            </a:r>
            <a:r>
              <a:rPr lang="en-GB">
                <a:latin typeface="Times New Roman" panose="02020603050405020304" pitchFamily="18" charset="0"/>
                <a:cs typeface="Times New Roman" panose="02020603050405020304" pitchFamily="18" charset="0"/>
              </a:rPr>
              <a:t>=5</a:t>
            </a:r>
          </a:p>
        </p:txBody>
      </p:sp>
      <p:pic>
        <p:nvPicPr>
          <p:cNvPr id="151562" name="Picture 10"/>
          <p:cNvPicPr>
            <a:picLocks noChangeAspect="1" noChangeArrowheads="1"/>
          </p:cNvPicPr>
          <p:nvPr/>
        </p:nvPicPr>
        <p:blipFill>
          <a:blip r:embed="rId6" cstate="print"/>
          <a:srcRect/>
          <a:stretch>
            <a:fillRect/>
          </a:stretch>
        </p:blipFill>
        <p:spPr bwMode="auto">
          <a:xfrm>
            <a:off x="0" y="2708275"/>
            <a:ext cx="3629025" cy="2730500"/>
          </a:xfrm>
          <a:prstGeom prst="rect">
            <a:avLst/>
          </a:prstGeom>
          <a:noFill/>
          <a:ln w="9525">
            <a:noFill/>
            <a:miter lim="800000"/>
            <a:headEnd/>
            <a:tailEnd/>
          </a:ln>
          <a:effectLst/>
        </p:spPr>
      </p:pic>
      <p:pic>
        <p:nvPicPr>
          <p:cNvPr id="151563" name="Picture 11"/>
          <p:cNvPicPr>
            <a:picLocks noChangeAspect="1" noChangeArrowheads="1"/>
          </p:cNvPicPr>
          <p:nvPr/>
        </p:nvPicPr>
        <p:blipFill>
          <a:blip r:embed="rId7" cstate="print"/>
          <a:srcRect/>
          <a:stretch>
            <a:fillRect/>
          </a:stretch>
        </p:blipFill>
        <p:spPr bwMode="auto">
          <a:xfrm>
            <a:off x="4643438" y="2852738"/>
            <a:ext cx="3629025" cy="2730500"/>
          </a:xfrm>
          <a:prstGeom prst="rect">
            <a:avLst/>
          </a:prstGeom>
          <a:noFill/>
          <a:ln w="9525">
            <a:noFill/>
            <a:miter lim="800000"/>
            <a:headEnd/>
            <a:tailEnd/>
          </a:ln>
          <a:effectLst/>
        </p:spPr>
      </p:pic>
    </p:spTree>
    <p:custDataLst>
      <p:tags r:id="rId2"/>
    </p:custDataLst>
    <p:extLst>
      <p:ext uri="{BB962C8B-B14F-4D97-AF65-F5344CB8AC3E}">
        <p14:creationId xmlns:p14="http://schemas.microsoft.com/office/powerpoint/2010/main" val="6768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5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59" grpId="0"/>
      <p:bldP spid="1515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761682" y="44450"/>
            <a:ext cx="3531736"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Analytic solution</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49507" name="Object 3"/>
          <p:cNvGraphicFramePr>
            <a:graphicFrameLocks noChangeAspect="1"/>
          </p:cNvGraphicFramePr>
          <p:nvPr>
            <p:extLst>
              <p:ext uri="{D42A27DB-BD31-4B8C-83A1-F6EECF244321}">
                <p14:modId xmlns:p14="http://schemas.microsoft.com/office/powerpoint/2010/main" val="1195521061"/>
              </p:ext>
            </p:extLst>
          </p:nvPr>
        </p:nvGraphicFramePr>
        <p:xfrm>
          <a:off x="2916238" y="1198563"/>
          <a:ext cx="2430462" cy="723900"/>
        </p:xfrm>
        <a:graphic>
          <a:graphicData uri="http://schemas.openxmlformats.org/presentationml/2006/ole">
            <mc:AlternateContent xmlns:mc="http://schemas.openxmlformats.org/markup-compatibility/2006">
              <mc:Choice xmlns:v="urn:schemas-microsoft-com:vml" Requires="v">
                <p:oleObj spid="_x0000_s6146" name="Equation" r:id="rId4" imgW="2425680" imgH="723600" progId="Equation.3">
                  <p:embed/>
                </p:oleObj>
              </mc:Choice>
              <mc:Fallback>
                <p:oleObj name="Equation" r:id="rId4" imgW="2425680" imgH="723600" progId="Equation.3">
                  <p:embed/>
                  <p:pic>
                    <p:nvPicPr>
                      <p:cNvPr id="1495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8563"/>
                        <a:ext cx="2430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08" name="Rectangle 4"/>
          <p:cNvSpPr>
            <a:spLocks noChangeArrowheads="1"/>
          </p:cNvSpPr>
          <p:nvPr/>
        </p:nvSpPr>
        <p:spPr bwMode="auto">
          <a:xfrm>
            <a:off x="2843213" y="1125538"/>
            <a:ext cx="2736850" cy="7921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49511" name="Text Box 7"/>
          <p:cNvSpPr txBox="1">
            <a:spLocks noChangeArrowheads="1"/>
          </p:cNvSpPr>
          <p:nvPr/>
        </p:nvSpPr>
        <p:spPr bwMode="auto">
          <a:xfrm>
            <a:off x="3851275" y="2133600"/>
            <a:ext cx="558800" cy="366713"/>
          </a:xfrm>
          <a:prstGeom prst="rect">
            <a:avLst/>
          </a:prstGeom>
          <a:noFill/>
          <a:ln w="9525">
            <a:noFill/>
            <a:miter lim="800000"/>
            <a:headEnd/>
            <a:tailEnd/>
          </a:ln>
          <a:effectLst/>
        </p:spPr>
        <p:txBody>
          <a:bodyPr wrap="none">
            <a:spAutoFit/>
          </a:bodyPr>
          <a:lstStyle/>
          <a:p>
            <a:r>
              <a:rPr lang="en-GB" dirty="0">
                <a:latin typeface="Times New Roman" panose="02020603050405020304" pitchFamily="18" charset="0"/>
                <a:cs typeface="Times New Roman" panose="02020603050405020304" pitchFamily="18" charset="0"/>
              </a:rPr>
              <a:t>k=5</a:t>
            </a:r>
          </a:p>
        </p:txBody>
      </p:sp>
      <p:sp>
        <p:nvSpPr>
          <p:cNvPr id="149512" name="Text Box 8"/>
          <p:cNvSpPr txBox="1">
            <a:spLocks noChangeArrowheads="1"/>
          </p:cNvSpPr>
          <p:nvPr/>
        </p:nvSpPr>
        <p:spPr bwMode="auto">
          <a:xfrm>
            <a:off x="971550" y="5445125"/>
            <a:ext cx="622286"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u=-2</a:t>
            </a:r>
          </a:p>
        </p:txBody>
      </p:sp>
      <p:sp>
        <p:nvSpPr>
          <p:cNvPr id="149513" name="Text Box 9"/>
          <p:cNvSpPr txBox="1">
            <a:spLocks noChangeArrowheads="1"/>
          </p:cNvSpPr>
          <p:nvPr/>
        </p:nvSpPr>
        <p:spPr bwMode="auto">
          <a:xfrm>
            <a:off x="5508625" y="5445125"/>
            <a:ext cx="545342"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u=2</a:t>
            </a:r>
          </a:p>
        </p:txBody>
      </p:sp>
      <p:pic>
        <p:nvPicPr>
          <p:cNvPr id="149514" name="Picture 10"/>
          <p:cNvPicPr>
            <a:picLocks noChangeAspect="1" noChangeArrowheads="1"/>
          </p:cNvPicPr>
          <p:nvPr/>
        </p:nvPicPr>
        <p:blipFill>
          <a:blip r:embed="rId6" cstate="print"/>
          <a:srcRect/>
          <a:stretch>
            <a:fillRect/>
          </a:stretch>
        </p:blipFill>
        <p:spPr bwMode="auto">
          <a:xfrm>
            <a:off x="0" y="2708275"/>
            <a:ext cx="3629025" cy="2730500"/>
          </a:xfrm>
          <a:prstGeom prst="rect">
            <a:avLst/>
          </a:prstGeom>
          <a:noFill/>
          <a:ln w="9525">
            <a:noFill/>
            <a:miter lim="800000"/>
            <a:headEnd/>
            <a:tailEnd/>
          </a:ln>
          <a:effectLst/>
        </p:spPr>
      </p:pic>
      <p:pic>
        <p:nvPicPr>
          <p:cNvPr id="149515" name="Picture 11"/>
          <p:cNvPicPr>
            <a:picLocks noChangeAspect="1" noChangeArrowheads="1"/>
          </p:cNvPicPr>
          <p:nvPr/>
        </p:nvPicPr>
        <p:blipFill>
          <a:blip r:embed="rId7" cstate="print"/>
          <a:srcRect/>
          <a:stretch>
            <a:fillRect/>
          </a:stretch>
        </p:blipFill>
        <p:spPr bwMode="auto">
          <a:xfrm>
            <a:off x="4716463" y="2708275"/>
            <a:ext cx="3629025" cy="2730500"/>
          </a:xfrm>
          <a:prstGeom prst="rect">
            <a:avLst/>
          </a:prstGeom>
          <a:noFill/>
          <a:ln w="9525">
            <a:noFill/>
            <a:miter lim="800000"/>
            <a:headEnd/>
            <a:tailEnd/>
          </a:ln>
          <a:effectLst/>
        </p:spPr>
      </p:pic>
    </p:spTree>
    <p:custDataLst>
      <p:tags r:id="rId2"/>
    </p:custDataLst>
    <p:extLst>
      <p:ext uri="{BB962C8B-B14F-4D97-AF65-F5344CB8AC3E}">
        <p14:creationId xmlns:p14="http://schemas.microsoft.com/office/powerpoint/2010/main" val="15287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5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p:bldP spid="149512" grpId="0"/>
      <p:bldP spid="1495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761682" y="44450"/>
            <a:ext cx="3531736"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Analytic solution</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50531" name="Object 3"/>
          <p:cNvGraphicFramePr>
            <a:graphicFrameLocks noChangeAspect="1"/>
          </p:cNvGraphicFramePr>
          <p:nvPr>
            <p:extLst>
              <p:ext uri="{D42A27DB-BD31-4B8C-83A1-F6EECF244321}">
                <p14:modId xmlns:p14="http://schemas.microsoft.com/office/powerpoint/2010/main" val="1644190220"/>
              </p:ext>
            </p:extLst>
          </p:nvPr>
        </p:nvGraphicFramePr>
        <p:xfrm>
          <a:off x="2916238" y="1198563"/>
          <a:ext cx="2430462" cy="723900"/>
        </p:xfrm>
        <a:graphic>
          <a:graphicData uri="http://schemas.openxmlformats.org/presentationml/2006/ole">
            <mc:AlternateContent xmlns:mc="http://schemas.openxmlformats.org/markup-compatibility/2006">
              <mc:Choice xmlns:v="urn:schemas-microsoft-com:vml" Requires="v">
                <p:oleObj spid="_x0000_s7170" name="Equation" r:id="rId4" imgW="2425680" imgH="723600" progId="Equation.3">
                  <p:embed/>
                </p:oleObj>
              </mc:Choice>
              <mc:Fallback>
                <p:oleObj name="Equation" r:id="rId4" imgW="2425680" imgH="723600" progId="Equation.3">
                  <p:embed/>
                  <p:pic>
                    <p:nvPicPr>
                      <p:cNvPr id="1505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8563"/>
                        <a:ext cx="2430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2" name="Rectangle 4"/>
          <p:cNvSpPr>
            <a:spLocks noChangeArrowheads="1"/>
          </p:cNvSpPr>
          <p:nvPr/>
        </p:nvSpPr>
        <p:spPr bwMode="auto">
          <a:xfrm>
            <a:off x="2843213" y="1125538"/>
            <a:ext cx="2736850" cy="792162"/>
          </a:xfrm>
          <a:prstGeom prst="rect">
            <a:avLst/>
          </a:prstGeom>
          <a:noFill/>
          <a:ln w="76200" cmpd="tri">
            <a:solidFill>
              <a:srgbClr val="FF0000"/>
            </a:solidFill>
            <a:miter lim="800000"/>
            <a:headEnd/>
            <a:tailEnd/>
          </a:ln>
          <a:effectLst/>
        </p:spPr>
        <p:txBody>
          <a:bodyPr wrap="none" anchor="ctr"/>
          <a:lstStyle/>
          <a:p>
            <a:endParaRPr lang="en-GB">
              <a:latin typeface="Times New Roman" panose="02020603050405020304" pitchFamily="18" charset="0"/>
              <a:cs typeface="Times New Roman" panose="02020603050405020304" pitchFamily="18" charset="0"/>
            </a:endParaRPr>
          </a:p>
        </p:txBody>
      </p:sp>
      <p:pic>
        <p:nvPicPr>
          <p:cNvPr id="150534" name="Picture 6"/>
          <p:cNvPicPr>
            <a:picLocks noChangeAspect="1" noChangeArrowheads="1"/>
          </p:cNvPicPr>
          <p:nvPr/>
        </p:nvPicPr>
        <p:blipFill>
          <a:blip r:embed="rId6" cstate="print"/>
          <a:srcRect/>
          <a:stretch>
            <a:fillRect/>
          </a:stretch>
        </p:blipFill>
        <p:spPr bwMode="auto">
          <a:xfrm>
            <a:off x="2195736" y="2420938"/>
            <a:ext cx="4103688" cy="3087687"/>
          </a:xfrm>
          <a:prstGeom prst="rect">
            <a:avLst/>
          </a:prstGeom>
          <a:noFill/>
          <a:ln w="9525">
            <a:noFill/>
            <a:miter lim="800000"/>
            <a:headEnd/>
            <a:tailEnd/>
          </a:ln>
          <a:effectLst/>
        </p:spPr>
      </p:pic>
      <p:sp>
        <p:nvSpPr>
          <p:cNvPr id="150537" name="Text Box 9"/>
          <p:cNvSpPr txBox="1">
            <a:spLocks noChangeArrowheads="1"/>
          </p:cNvSpPr>
          <p:nvPr/>
        </p:nvSpPr>
        <p:spPr bwMode="auto">
          <a:xfrm>
            <a:off x="3564161" y="5445125"/>
            <a:ext cx="558800" cy="366713"/>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k=5</a:t>
            </a:r>
          </a:p>
        </p:txBody>
      </p:sp>
    </p:spTree>
    <p:custDataLst>
      <p:tags r:id="rId2"/>
    </p:custDataLst>
    <p:extLst>
      <p:ext uri="{BB962C8B-B14F-4D97-AF65-F5344CB8AC3E}">
        <p14:creationId xmlns:p14="http://schemas.microsoft.com/office/powerpoint/2010/main" val="13843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451909" y="85725"/>
            <a:ext cx="4100481"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Second order ODEs</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2339" name="Rectangle 3"/>
          <p:cNvSpPr>
            <a:spLocks noChangeArrowheads="1"/>
          </p:cNvSpPr>
          <p:nvPr/>
        </p:nvSpPr>
        <p:spPr bwMode="auto">
          <a:xfrm>
            <a:off x="1908175" y="1340128"/>
            <a:ext cx="2264402" cy="369332"/>
          </a:xfrm>
          <a:prstGeom prst="rect">
            <a:avLst/>
          </a:prstGeom>
          <a:noFill/>
          <a:ln w="9525">
            <a:noFill/>
            <a:miter lim="800000"/>
            <a:headEnd/>
            <a:tailEnd/>
          </a:ln>
          <a:effectLst/>
        </p:spPr>
        <p:txBody>
          <a:bodyPr wrap="none" anchor="ctr">
            <a:spAutoFit/>
          </a:bodyPr>
          <a:lstStyle/>
          <a:p>
            <a:r>
              <a:rPr lang="en-GB" b="1">
                <a:latin typeface="Times New Roman" panose="02020603050405020304" pitchFamily="18" charset="0"/>
                <a:cs typeface="Times New Roman" panose="02020603050405020304" pitchFamily="18" charset="0"/>
              </a:rPr>
              <a:t>Second order ODEs</a:t>
            </a:r>
            <a:r>
              <a:rPr lang="en-GB">
                <a:latin typeface="Times New Roman" panose="02020603050405020304" pitchFamily="18" charset="0"/>
                <a:cs typeface="Times New Roman" panose="02020603050405020304" pitchFamily="18" charset="0"/>
              </a:rPr>
              <a:t>: </a:t>
            </a:r>
          </a:p>
        </p:txBody>
      </p:sp>
      <p:graphicFrame>
        <p:nvGraphicFramePr>
          <p:cNvPr id="142340" name="Object 4"/>
          <p:cNvGraphicFramePr>
            <a:graphicFrameLocks noChangeAspect="1"/>
          </p:cNvGraphicFramePr>
          <p:nvPr>
            <p:extLst>
              <p:ext uri="{D42A27DB-BD31-4B8C-83A1-F6EECF244321}">
                <p14:modId xmlns:p14="http://schemas.microsoft.com/office/powerpoint/2010/main" val="3909575114"/>
              </p:ext>
            </p:extLst>
          </p:nvPr>
        </p:nvGraphicFramePr>
        <p:xfrm>
          <a:off x="4356100" y="1196975"/>
          <a:ext cx="1438275" cy="600075"/>
        </p:xfrm>
        <a:graphic>
          <a:graphicData uri="http://schemas.openxmlformats.org/presentationml/2006/ole">
            <mc:AlternateContent xmlns:mc="http://schemas.openxmlformats.org/markup-compatibility/2006">
              <mc:Choice xmlns:v="urn:schemas-microsoft-com:vml" Requires="v">
                <p:oleObj spid="_x0000_s8194" name="Equation" r:id="rId4" imgW="1435100" imgH="596900" progId="Equation.3">
                  <p:embed/>
                </p:oleObj>
              </mc:Choice>
              <mc:Fallback>
                <p:oleObj name="Equation" r:id="rId4" imgW="1435100" imgH="596900" progId="Equation.3">
                  <p:embed/>
                  <p:pic>
                    <p:nvPicPr>
                      <p:cNvPr id="142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196975"/>
                        <a:ext cx="143827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1" name="Object 5"/>
          <p:cNvGraphicFramePr>
            <a:graphicFrameLocks noChangeAspect="1"/>
          </p:cNvGraphicFramePr>
          <p:nvPr>
            <p:extLst>
              <p:ext uri="{D42A27DB-BD31-4B8C-83A1-F6EECF244321}">
                <p14:modId xmlns:p14="http://schemas.microsoft.com/office/powerpoint/2010/main" val="859129044"/>
              </p:ext>
            </p:extLst>
          </p:nvPr>
        </p:nvGraphicFramePr>
        <p:xfrm>
          <a:off x="323850" y="2636838"/>
          <a:ext cx="1362075" cy="219075"/>
        </p:xfrm>
        <a:graphic>
          <a:graphicData uri="http://schemas.openxmlformats.org/presentationml/2006/ole">
            <mc:AlternateContent xmlns:mc="http://schemas.openxmlformats.org/markup-compatibility/2006">
              <mc:Choice xmlns:v="urn:schemas-microsoft-com:vml" Requires="v">
                <p:oleObj spid="_x0000_s8195" name="Equation" r:id="rId6" imgW="1358310" imgH="215806" progId="Equation.3">
                  <p:embed/>
                </p:oleObj>
              </mc:Choice>
              <mc:Fallback>
                <p:oleObj name="Equation" r:id="rId6" imgW="1358310" imgH="215806" progId="Equation.3">
                  <p:embed/>
                  <p:pic>
                    <p:nvPicPr>
                      <p:cNvPr id="14234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636838"/>
                        <a:ext cx="1362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2" name="Rectangle 6"/>
          <p:cNvSpPr>
            <a:spLocks noChangeArrowheads="1"/>
          </p:cNvSpPr>
          <p:nvPr/>
        </p:nvSpPr>
        <p:spPr bwMode="auto">
          <a:xfrm>
            <a:off x="1946930" y="2564091"/>
            <a:ext cx="2786340" cy="369332"/>
          </a:xfrm>
          <a:prstGeom prst="rect">
            <a:avLst/>
          </a:prstGeom>
          <a:noFill/>
          <a:ln w="9525">
            <a:noFill/>
            <a:miter lim="800000"/>
            <a:headEnd/>
            <a:tailEnd/>
          </a:ln>
          <a:effectLst/>
        </p:spPr>
        <p:txBody>
          <a:bodyPr wrap="none" anchor="ctr">
            <a:spAutoFit/>
          </a:bodyPr>
          <a:lstStyle/>
          <a:p>
            <a:pPr algn="just"/>
            <a:r>
              <a:rPr lang="en-GB" i="1" dirty="0">
                <a:latin typeface="Times New Roman" panose="02020603050405020304" pitchFamily="18" charset="0"/>
                <a:cs typeface="Times New Roman" panose="02020603050405020304" pitchFamily="18" charset="0"/>
              </a:rPr>
              <a:t>u</a:t>
            </a:r>
            <a:r>
              <a:rPr lang="en-GB" dirty="0">
                <a:latin typeface="Times New Roman" panose="02020603050405020304" pitchFamily="18" charset="0"/>
                <a:cs typeface="Times New Roman" panose="02020603050405020304" pitchFamily="18" charset="0"/>
              </a:rPr>
              <a:t>=0 =&gt; Homogeneous ODE</a:t>
            </a:r>
          </a:p>
        </p:txBody>
      </p:sp>
      <p:graphicFrame>
        <p:nvGraphicFramePr>
          <p:cNvPr id="142343" name="Object 7"/>
          <p:cNvGraphicFramePr>
            <a:graphicFrameLocks noChangeAspect="1"/>
          </p:cNvGraphicFramePr>
          <p:nvPr>
            <p:extLst>
              <p:ext uri="{D42A27DB-BD31-4B8C-83A1-F6EECF244321}">
                <p14:modId xmlns:p14="http://schemas.microsoft.com/office/powerpoint/2010/main" val="1232950377"/>
              </p:ext>
            </p:extLst>
          </p:nvPr>
        </p:nvGraphicFramePr>
        <p:xfrm>
          <a:off x="323850" y="3141663"/>
          <a:ext cx="1362075" cy="219075"/>
        </p:xfrm>
        <a:graphic>
          <a:graphicData uri="http://schemas.openxmlformats.org/presentationml/2006/ole">
            <mc:AlternateContent xmlns:mc="http://schemas.openxmlformats.org/markup-compatibility/2006">
              <mc:Choice xmlns:v="urn:schemas-microsoft-com:vml" Requires="v">
                <p:oleObj spid="_x0000_s8196" name="Equation" r:id="rId8" imgW="1358310" imgH="215806" progId="Equation.3">
                  <p:embed/>
                </p:oleObj>
              </mc:Choice>
              <mc:Fallback>
                <p:oleObj name="Equation" r:id="rId8" imgW="1358310" imgH="215806" progId="Equation.3">
                  <p:embed/>
                  <p:pic>
                    <p:nvPicPr>
                      <p:cNvPr id="14234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3141663"/>
                        <a:ext cx="13620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4" name="Object 8"/>
          <p:cNvGraphicFramePr>
            <a:graphicFrameLocks noChangeAspect="1"/>
          </p:cNvGraphicFramePr>
          <p:nvPr>
            <p:extLst>
              <p:ext uri="{D42A27DB-BD31-4B8C-83A1-F6EECF244321}">
                <p14:modId xmlns:p14="http://schemas.microsoft.com/office/powerpoint/2010/main" val="868170021"/>
              </p:ext>
            </p:extLst>
          </p:nvPr>
        </p:nvGraphicFramePr>
        <p:xfrm>
          <a:off x="1908175" y="3068638"/>
          <a:ext cx="600075" cy="276225"/>
        </p:xfrm>
        <a:graphic>
          <a:graphicData uri="http://schemas.openxmlformats.org/presentationml/2006/ole">
            <mc:AlternateContent xmlns:mc="http://schemas.openxmlformats.org/markup-compatibility/2006">
              <mc:Choice xmlns:v="urn:schemas-microsoft-com:vml" Requires="v">
                <p:oleObj spid="_x0000_s8197" name="Equation" r:id="rId10" imgW="596900" imgH="279400" progId="Equation.3">
                  <p:embed/>
                </p:oleObj>
              </mc:Choice>
              <mc:Fallback>
                <p:oleObj name="Equation" r:id="rId10" imgW="596900" imgH="279400" progId="Equation.3">
                  <p:embed/>
                  <p:pic>
                    <p:nvPicPr>
                      <p:cNvPr id="14234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068638"/>
                        <a:ext cx="6000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extLst>
              <p:ext uri="{D42A27DB-BD31-4B8C-83A1-F6EECF244321}">
                <p14:modId xmlns:p14="http://schemas.microsoft.com/office/powerpoint/2010/main" val="3277413025"/>
              </p:ext>
            </p:extLst>
          </p:nvPr>
        </p:nvGraphicFramePr>
        <p:xfrm>
          <a:off x="2700338" y="3068638"/>
          <a:ext cx="695325" cy="276225"/>
        </p:xfrm>
        <a:graphic>
          <a:graphicData uri="http://schemas.openxmlformats.org/presentationml/2006/ole">
            <mc:AlternateContent xmlns:mc="http://schemas.openxmlformats.org/markup-compatibility/2006">
              <mc:Choice xmlns:v="urn:schemas-microsoft-com:vml" Requires="v">
                <p:oleObj spid="_x0000_s8198" name="Equation" r:id="rId12" imgW="698500" imgH="279400" progId="Equation.3">
                  <p:embed/>
                </p:oleObj>
              </mc:Choice>
              <mc:Fallback>
                <p:oleObj name="Equation" r:id="rId12" imgW="698500" imgH="279400" progId="Equation.3">
                  <p:embed/>
                  <p:pic>
                    <p:nvPicPr>
                      <p:cNvPr id="142345"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3068638"/>
                        <a:ext cx="6953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extLst>
              <p:ext uri="{D42A27DB-BD31-4B8C-83A1-F6EECF244321}">
                <p14:modId xmlns:p14="http://schemas.microsoft.com/office/powerpoint/2010/main" val="3865300639"/>
              </p:ext>
            </p:extLst>
          </p:nvPr>
        </p:nvGraphicFramePr>
        <p:xfrm>
          <a:off x="3492500" y="3068638"/>
          <a:ext cx="866775" cy="276225"/>
        </p:xfrm>
        <a:graphic>
          <a:graphicData uri="http://schemas.openxmlformats.org/presentationml/2006/ole">
            <mc:AlternateContent xmlns:mc="http://schemas.openxmlformats.org/markup-compatibility/2006">
              <mc:Choice xmlns:v="urn:schemas-microsoft-com:vml" Requires="v">
                <p:oleObj spid="_x0000_s8199" name="Equation" r:id="rId14" imgW="863225" imgH="279279" progId="Equation.3">
                  <p:embed/>
                </p:oleObj>
              </mc:Choice>
              <mc:Fallback>
                <p:oleObj name="Equation" r:id="rId14" imgW="863225" imgH="279279" progId="Equation.3">
                  <p:embed/>
                  <p:pic>
                    <p:nvPicPr>
                      <p:cNvPr id="14234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00" y="3068638"/>
                        <a:ext cx="8667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extLst>
              <p:ext uri="{D42A27DB-BD31-4B8C-83A1-F6EECF244321}">
                <p14:modId xmlns:p14="http://schemas.microsoft.com/office/powerpoint/2010/main" val="1724010942"/>
              </p:ext>
            </p:extLst>
          </p:nvPr>
        </p:nvGraphicFramePr>
        <p:xfrm>
          <a:off x="323850" y="3644900"/>
          <a:ext cx="3971925" cy="276225"/>
        </p:xfrm>
        <a:graphic>
          <a:graphicData uri="http://schemas.openxmlformats.org/presentationml/2006/ole">
            <mc:AlternateContent xmlns:mc="http://schemas.openxmlformats.org/markup-compatibility/2006">
              <mc:Choice xmlns:v="urn:schemas-microsoft-com:vml" Requires="v">
                <p:oleObj spid="_x0000_s8200" name="Equation" r:id="rId16" imgW="3975100" imgH="279400" progId="Equation.3">
                  <p:embed/>
                </p:oleObj>
              </mc:Choice>
              <mc:Fallback>
                <p:oleObj name="Equation" r:id="rId16" imgW="3975100" imgH="279400" progId="Equation.3">
                  <p:embed/>
                  <p:pic>
                    <p:nvPicPr>
                      <p:cNvPr id="14234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3644900"/>
                        <a:ext cx="39719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8" name="Object 12"/>
          <p:cNvGraphicFramePr>
            <a:graphicFrameLocks noChangeAspect="1"/>
          </p:cNvGraphicFramePr>
          <p:nvPr>
            <p:extLst>
              <p:ext uri="{D42A27DB-BD31-4B8C-83A1-F6EECF244321}">
                <p14:modId xmlns:p14="http://schemas.microsoft.com/office/powerpoint/2010/main" val="2418115360"/>
              </p:ext>
            </p:extLst>
          </p:nvPr>
        </p:nvGraphicFramePr>
        <p:xfrm>
          <a:off x="4356100" y="3645024"/>
          <a:ext cx="1343025" cy="276225"/>
        </p:xfrm>
        <a:graphic>
          <a:graphicData uri="http://schemas.openxmlformats.org/presentationml/2006/ole">
            <mc:AlternateContent xmlns:mc="http://schemas.openxmlformats.org/markup-compatibility/2006">
              <mc:Choice xmlns:v="urn:schemas-microsoft-com:vml" Requires="v">
                <p:oleObj spid="_x0000_s8201" name="Equation" r:id="rId18" imgW="1346200" imgH="279400" progId="Equation.3">
                  <p:embed/>
                </p:oleObj>
              </mc:Choice>
              <mc:Fallback>
                <p:oleObj name="Equation" r:id="rId18" imgW="1346200" imgH="279400" progId="Equation.3">
                  <p:embed/>
                  <p:pic>
                    <p:nvPicPr>
                      <p:cNvPr id="142348"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56100" y="3645024"/>
                        <a:ext cx="13430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9" name="Object 13"/>
          <p:cNvGraphicFramePr>
            <a:graphicFrameLocks noChangeAspect="1"/>
          </p:cNvGraphicFramePr>
          <p:nvPr>
            <p:extLst>
              <p:ext uri="{D42A27DB-BD31-4B8C-83A1-F6EECF244321}">
                <p14:modId xmlns:p14="http://schemas.microsoft.com/office/powerpoint/2010/main" val="3558846381"/>
              </p:ext>
            </p:extLst>
          </p:nvPr>
        </p:nvGraphicFramePr>
        <p:xfrm>
          <a:off x="1835150" y="4365625"/>
          <a:ext cx="2651125" cy="671513"/>
        </p:xfrm>
        <a:graphic>
          <a:graphicData uri="http://schemas.openxmlformats.org/presentationml/2006/ole">
            <mc:AlternateContent xmlns:mc="http://schemas.openxmlformats.org/markup-compatibility/2006">
              <mc:Choice xmlns:v="urn:schemas-microsoft-com:vml" Requires="v">
                <p:oleObj spid="_x0000_s8202" name="Equation" r:id="rId20" imgW="1752480" imgH="444240" progId="Equation.3">
                  <p:embed/>
                </p:oleObj>
              </mc:Choice>
              <mc:Fallback>
                <p:oleObj name="Equation" r:id="rId20" imgW="1752480" imgH="444240" progId="Equation.3">
                  <p:embed/>
                  <p:pic>
                    <p:nvPicPr>
                      <p:cNvPr id="142349"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35150" y="4365625"/>
                        <a:ext cx="2651125"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0" name="Object 14"/>
          <p:cNvGraphicFramePr>
            <a:graphicFrameLocks noChangeAspect="1"/>
          </p:cNvGraphicFramePr>
          <p:nvPr>
            <p:extLst>
              <p:ext uri="{D42A27DB-BD31-4B8C-83A1-F6EECF244321}">
                <p14:modId xmlns:p14="http://schemas.microsoft.com/office/powerpoint/2010/main" val="764655062"/>
              </p:ext>
            </p:extLst>
          </p:nvPr>
        </p:nvGraphicFramePr>
        <p:xfrm>
          <a:off x="5148263" y="4581525"/>
          <a:ext cx="1344612" cy="282575"/>
        </p:xfrm>
        <a:graphic>
          <a:graphicData uri="http://schemas.openxmlformats.org/presentationml/2006/ole">
            <mc:AlternateContent xmlns:mc="http://schemas.openxmlformats.org/markup-compatibility/2006">
              <mc:Choice xmlns:v="urn:schemas-microsoft-com:vml" Requires="v">
                <p:oleObj spid="_x0000_s8203" name="Equation" r:id="rId22" imgW="1346040" imgH="279360" progId="Equation.3">
                  <p:embed/>
                </p:oleObj>
              </mc:Choice>
              <mc:Fallback>
                <p:oleObj name="Equation" r:id="rId22" imgW="1346040" imgH="279360" progId="Equation.3">
                  <p:embed/>
                  <p:pic>
                    <p:nvPicPr>
                      <p:cNvPr id="14235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8263" y="4581525"/>
                        <a:ext cx="1344612"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1" name="Object 15"/>
          <p:cNvGraphicFramePr>
            <a:graphicFrameLocks noChangeAspect="1"/>
          </p:cNvGraphicFramePr>
          <p:nvPr>
            <p:extLst>
              <p:ext uri="{D42A27DB-BD31-4B8C-83A1-F6EECF244321}">
                <p14:modId xmlns:p14="http://schemas.microsoft.com/office/powerpoint/2010/main" val="4278781693"/>
              </p:ext>
            </p:extLst>
          </p:nvPr>
        </p:nvGraphicFramePr>
        <p:xfrm>
          <a:off x="6300788" y="2576711"/>
          <a:ext cx="600075" cy="276225"/>
        </p:xfrm>
        <a:graphic>
          <a:graphicData uri="http://schemas.openxmlformats.org/presentationml/2006/ole">
            <mc:AlternateContent xmlns:mc="http://schemas.openxmlformats.org/markup-compatibility/2006">
              <mc:Choice xmlns:v="urn:schemas-microsoft-com:vml" Requires="v">
                <p:oleObj spid="_x0000_s8204" name="Equation" r:id="rId24" imgW="596900" imgH="279400" progId="Equation.3">
                  <p:embed/>
                </p:oleObj>
              </mc:Choice>
              <mc:Fallback>
                <p:oleObj name="Equation" r:id="rId24" imgW="596900" imgH="279400" progId="Equation.3">
                  <p:embed/>
                  <p:pic>
                    <p:nvPicPr>
                      <p:cNvPr id="14235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2576711"/>
                        <a:ext cx="6000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2" name="Object 16"/>
          <p:cNvGraphicFramePr>
            <a:graphicFrameLocks noChangeAspect="1"/>
          </p:cNvGraphicFramePr>
          <p:nvPr>
            <p:extLst>
              <p:ext uri="{D42A27DB-BD31-4B8C-83A1-F6EECF244321}">
                <p14:modId xmlns:p14="http://schemas.microsoft.com/office/powerpoint/2010/main" val="717101233"/>
              </p:ext>
            </p:extLst>
          </p:nvPr>
        </p:nvGraphicFramePr>
        <p:xfrm>
          <a:off x="250825" y="1844675"/>
          <a:ext cx="715963" cy="561975"/>
        </p:xfrm>
        <a:graphic>
          <a:graphicData uri="http://schemas.openxmlformats.org/presentationml/2006/ole">
            <mc:AlternateContent xmlns:mc="http://schemas.openxmlformats.org/markup-compatibility/2006">
              <mc:Choice xmlns:v="urn:schemas-microsoft-com:vml" Requires="v">
                <p:oleObj spid="_x0000_s8205" name="Equation" r:id="rId25" imgW="533160" imgH="419040" progId="Equation.3">
                  <p:embed/>
                </p:oleObj>
              </mc:Choice>
              <mc:Fallback>
                <p:oleObj name="Equation" r:id="rId25" imgW="533160" imgH="419040" progId="Equation.3">
                  <p:embed/>
                  <p:pic>
                    <p:nvPicPr>
                      <p:cNvPr id="142352"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0825" y="1844675"/>
                        <a:ext cx="71596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3" name="Object 17"/>
          <p:cNvGraphicFramePr>
            <a:graphicFrameLocks noChangeAspect="1"/>
          </p:cNvGraphicFramePr>
          <p:nvPr>
            <p:extLst>
              <p:ext uri="{D42A27DB-BD31-4B8C-83A1-F6EECF244321}">
                <p14:modId xmlns:p14="http://schemas.microsoft.com/office/powerpoint/2010/main" val="593733333"/>
              </p:ext>
            </p:extLst>
          </p:nvPr>
        </p:nvGraphicFramePr>
        <p:xfrm>
          <a:off x="1042988" y="1862138"/>
          <a:ext cx="1585912" cy="527050"/>
        </p:xfrm>
        <a:graphic>
          <a:graphicData uri="http://schemas.openxmlformats.org/presentationml/2006/ole">
            <mc:AlternateContent xmlns:mc="http://schemas.openxmlformats.org/markup-compatibility/2006">
              <mc:Choice xmlns:v="urn:schemas-microsoft-com:vml" Requires="v">
                <p:oleObj spid="_x0000_s8206" name="Equation" r:id="rId27" imgW="1180800" imgH="393480" progId="Equation.3">
                  <p:embed/>
                </p:oleObj>
              </mc:Choice>
              <mc:Fallback>
                <p:oleObj name="Equation" r:id="rId27" imgW="1180800" imgH="393480" progId="Equation.3">
                  <p:embed/>
                  <p:pic>
                    <p:nvPicPr>
                      <p:cNvPr id="142353"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42988" y="1862138"/>
                        <a:ext cx="158591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4" name="Object 18"/>
          <p:cNvGraphicFramePr>
            <a:graphicFrameLocks noChangeAspect="1"/>
          </p:cNvGraphicFramePr>
          <p:nvPr>
            <p:extLst>
              <p:ext uri="{D42A27DB-BD31-4B8C-83A1-F6EECF244321}">
                <p14:modId xmlns:p14="http://schemas.microsoft.com/office/powerpoint/2010/main" val="763461717"/>
              </p:ext>
            </p:extLst>
          </p:nvPr>
        </p:nvGraphicFramePr>
        <p:xfrm>
          <a:off x="2700338" y="1971675"/>
          <a:ext cx="1704975" cy="306388"/>
        </p:xfrm>
        <a:graphic>
          <a:graphicData uri="http://schemas.openxmlformats.org/presentationml/2006/ole">
            <mc:AlternateContent xmlns:mc="http://schemas.openxmlformats.org/markup-compatibility/2006">
              <mc:Choice xmlns:v="urn:schemas-microsoft-com:vml" Requires="v">
                <p:oleObj spid="_x0000_s8207" name="Equation" r:id="rId29" imgW="1269720" imgH="228600" progId="Equation.3">
                  <p:embed/>
                </p:oleObj>
              </mc:Choice>
              <mc:Fallback>
                <p:oleObj name="Equation" r:id="rId29" imgW="1269720" imgH="228600" progId="Equation.3">
                  <p:embed/>
                  <p:pic>
                    <p:nvPicPr>
                      <p:cNvPr id="142354"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00338" y="1971675"/>
                        <a:ext cx="170497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55" name="Rectangle 19"/>
          <p:cNvSpPr>
            <a:spLocks noChangeArrowheads="1"/>
          </p:cNvSpPr>
          <p:nvPr/>
        </p:nvSpPr>
        <p:spPr bwMode="auto">
          <a:xfrm>
            <a:off x="4744754" y="1914803"/>
            <a:ext cx="3801041" cy="369332"/>
          </a:xfrm>
          <a:prstGeom prst="rect">
            <a:avLst/>
          </a:prstGeom>
          <a:noFill/>
          <a:ln w="9525">
            <a:noFill/>
            <a:miter lim="800000"/>
            <a:headEnd/>
            <a:tailEnd/>
          </a:ln>
          <a:effectLst/>
        </p:spPr>
        <p:txBody>
          <a:bodyPr wrap="none" anchor="ctr">
            <a:spAutoFit/>
          </a:bodyPr>
          <a:lstStyle/>
          <a:p>
            <a:pPr algn="just"/>
            <a:r>
              <a:rPr lang="en-GB">
                <a:latin typeface="Times New Roman" panose="02020603050405020304" pitchFamily="18" charset="0"/>
                <a:cs typeface="Times New Roman" panose="02020603050405020304" pitchFamily="18" charset="0"/>
              </a:rPr>
              <a:t>So I am expecting 2 arbitrary constants</a:t>
            </a:r>
          </a:p>
        </p:txBody>
      </p:sp>
      <p:sp>
        <p:nvSpPr>
          <p:cNvPr id="142356" name="Rectangle 20"/>
          <p:cNvSpPr>
            <a:spLocks noChangeArrowheads="1"/>
          </p:cNvSpPr>
          <p:nvPr/>
        </p:nvSpPr>
        <p:spPr bwMode="auto">
          <a:xfrm>
            <a:off x="5103758" y="2564091"/>
            <a:ext cx="1120884" cy="369332"/>
          </a:xfrm>
          <a:prstGeom prst="rect">
            <a:avLst/>
          </a:prstGeom>
          <a:noFill/>
          <a:ln w="9525">
            <a:noFill/>
            <a:miter lim="800000"/>
            <a:headEnd/>
            <a:tailEnd/>
          </a:ln>
          <a:effectLst/>
        </p:spPr>
        <p:txBody>
          <a:bodyPr wrap="none" anchor="ctr">
            <a:spAutoFit/>
          </a:bodyPr>
          <a:lstStyle/>
          <a:p>
            <a:pPr algn="just"/>
            <a:r>
              <a:rPr lang="en-GB">
                <a:latin typeface="Times New Roman" panose="02020603050405020304" pitchFamily="18" charset="0"/>
                <a:cs typeface="Times New Roman" panose="02020603050405020304" pitchFamily="18" charset="0"/>
              </a:rPr>
              <a:t>Let’s try a</a:t>
            </a:r>
          </a:p>
        </p:txBody>
      </p:sp>
    </p:spTree>
    <p:custDataLst>
      <p:tags r:id="rId2"/>
    </p:custDataLst>
    <p:extLst>
      <p:ext uri="{BB962C8B-B14F-4D97-AF65-F5344CB8AC3E}">
        <p14:creationId xmlns:p14="http://schemas.microsoft.com/office/powerpoint/2010/main" val="342820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3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3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23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23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23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23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23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23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23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23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235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2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Text Box 6"/>
          <p:cNvSpPr txBox="1">
            <a:spLocks noChangeArrowheads="1"/>
          </p:cNvSpPr>
          <p:nvPr/>
        </p:nvSpPr>
        <p:spPr bwMode="auto">
          <a:xfrm>
            <a:off x="2388446" y="44450"/>
            <a:ext cx="4224233"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Overdamped system</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52583" name="Object 7"/>
          <p:cNvGraphicFramePr>
            <a:graphicFrameLocks noChangeAspect="1"/>
          </p:cNvGraphicFramePr>
          <p:nvPr>
            <p:extLst>
              <p:ext uri="{D42A27DB-BD31-4B8C-83A1-F6EECF244321}">
                <p14:modId xmlns:p14="http://schemas.microsoft.com/office/powerpoint/2010/main" val="1661580605"/>
              </p:ext>
            </p:extLst>
          </p:nvPr>
        </p:nvGraphicFramePr>
        <p:xfrm>
          <a:off x="2339975" y="1484313"/>
          <a:ext cx="771525" cy="266700"/>
        </p:xfrm>
        <a:graphic>
          <a:graphicData uri="http://schemas.openxmlformats.org/presentationml/2006/ole">
            <mc:AlternateContent xmlns:mc="http://schemas.openxmlformats.org/markup-compatibility/2006">
              <mc:Choice xmlns:v="urn:schemas-microsoft-com:vml" Requires="v">
                <p:oleObj spid="_x0000_s9218" name="Equation" r:id="rId4" imgW="774364" imgH="266584" progId="Equation.3">
                  <p:embed/>
                </p:oleObj>
              </mc:Choice>
              <mc:Fallback>
                <p:oleObj name="Equation" r:id="rId4" imgW="774364" imgH="266584" progId="Equation.3">
                  <p:embed/>
                  <p:pic>
                    <p:nvPicPr>
                      <p:cNvPr id="1525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484313"/>
                        <a:ext cx="7715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4" name="Object 8"/>
          <p:cNvGraphicFramePr>
            <a:graphicFrameLocks noChangeAspect="1"/>
          </p:cNvGraphicFramePr>
          <p:nvPr>
            <p:extLst>
              <p:ext uri="{D42A27DB-BD31-4B8C-83A1-F6EECF244321}">
                <p14:modId xmlns:p14="http://schemas.microsoft.com/office/powerpoint/2010/main" val="2981913800"/>
              </p:ext>
            </p:extLst>
          </p:nvPr>
        </p:nvGraphicFramePr>
        <p:xfrm>
          <a:off x="395288" y="1268413"/>
          <a:ext cx="1781175" cy="609600"/>
        </p:xfrm>
        <a:graphic>
          <a:graphicData uri="http://schemas.openxmlformats.org/presentationml/2006/ole">
            <mc:AlternateContent xmlns:mc="http://schemas.openxmlformats.org/markup-compatibility/2006">
              <mc:Choice xmlns:v="urn:schemas-microsoft-com:vml" Requires="v">
                <p:oleObj spid="_x0000_s9219" name="Equation" r:id="rId6" imgW="1778000" imgH="609600" progId="Equation.3">
                  <p:embed/>
                </p:oleObj>
              </mc:Choice>
              <mc:Fallback>
                <p:oleObj name="Equation" r:id="rId6" imgW="1778000" imgH="609600" progId="Equation.3">
                  <p:embed/>
                  <p:pic>
                    <p:nvPicPr>
                      <p:cNvPr id="1525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268413"/>
                        <a:ext cx="17811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5" name="Rectangle 9"/>
          <p:cNvSpPr>
            <a:spLocks noChangeArrowheads="1"/>
          </p:cNvSpPr>
          <p:nvPr/>
        </p:nvSpPr>
        <p:spPr bwMode="auto">
          <a:xfrm>
            <a:off x="3276600" y="1267103"/>
            <a:ext cx="2704587" cy="369332"/>
          </a:xfrm>
          <a:prstGeom prst="rect">
            <a:avLst/>
          </a:prstGeom>
          <a:noFill/>
          <a:ln w="9525">
            <a:noFill/>
            <a:miter lim="800000"/>
            <a:headEnd/>
            <a:tailEnd/>
          </a:ln>
          <a:effectLst/>
        </p:spPr>
        <p:txBody>
          <a:bodyPr wrap="none" anchor="ctr">
            <a:spAutoFit/>
          </a:bodyPr>
          <a:lstStyle/>
          <a:p>
            <a:r>
              <a:rPr lang="en-GB">
                <a:latin typeface="Times New Roman" panose="02020603050405020304" pitchFamily="18" charset="0"/>
                <a:cs typeface="Times New Roman" panose="02020603050405020304" pitchFamily="18" charset="0"/>
              </a:rPr>
              <a:t>Roots are real and unequal </a:t>
            </a:r>
          </a:p>
        </p:txBody>
      </p:sp>
      <p:graphicFrame>
        <p:nvGraphicFramePr>
          <p:cNvPr id="152586" name="Object 10"/>
          <p:cNvGraphicFramePr>
            <a:graphicFrameLocks noChangeAspect="1"/>
          </p:cNvGraphicFramePr>
          <p:nvPr>
            <p:extLst>
              <p:ext uri="{D42A27DB-BD31-4B8C-83A1-F6EECF244321}">
                <p14:modId xmlns:p14="http://schemas.microsoft.com/office/powerpoint/2010/main" val="3573832287"/>
              </p:ext>
            </p:extLst>
          </p:nvPr>
        </p:nvGraphicFramePr>
        <p:xfrm>
          <a:off x="468313" y="2060575"/>
          <a:ext cx="685800" cy="333375"/>
        </p:xfrm>
        <a:graphic>
          <a:graphicData uri="http://schemas.openxmlformats.org/presentationml/2006/ole">
            <mc:AlternateContent xmlns:mc="http://schemas.openxmlformats.org/markup-compatibility/2006">
              <mc:Choice xmlns:v="urn:schemas-microsoft-com:vml" Requires="v">
                <p:oleObj spid="_x0000_s9220" name="Equation" r:id="rId8" imgW="685800" imgH="330200" progId="Equation.3">
                  <p:embed/>
                </p:oleObj>
              </mc:Choice>
              <mc:Fallback>
                <p:oleObj name="Equation" r:id="rId8" imgW="685800" imgH="330200" progId="Equation.3">
                  <p:embed/>
                  <p:pic>
                    <p:nvPicPr>
                      <p:cNvPr id="15258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2060575"/>
                        <a:ext cx="6858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7" name="Object 11"/>
          <p:cNvGraphicFramePr>
            <a:graphicFrameLocks noChangeAspect="1"/>
          </p:cNvGraphicFramePr>
          <p:nvPr>
            <p:extLst>
              <p:ext uri="{D42A27DB-BD31-4B8C-83A1-F6EECF244321}">
                <p14:modId xmlns:p14="http://schemas.microsoft.com/office/powerpoint/2010/main" val="19395317"/>
              </p:ext>
            </p:extLst>
          </p:nvPr>
        </p:nvGraphicFramePr>
        <p:xfrm>
          <a:off x="1331913" y="2060575"/>
          <a:ext cx="733425" cy="333375"/>
        </p:xfrm>
        <a:graphic>
          <a:graphicData uri="http://schemas.openxmlformats.org/presentationml/2006/ole">
            <mc:AlternateContent xmlns:mc="http://schemas.openxmlformats.org/markup-compatibility/2006">
              <mc:Choice xmlns:v="urn:schemas-microsoft-com:vml" Requires="v">
                <p:oleObj spid="_x0000_s9221" name="Equation" r:id="rId10" imgW="736600" imgH="330200" progId="Equation.3">
                  <p:embed/>
                </p:oleObj>
              </mc:Choice>
              <mc:Fallback>
                <p:oleObj name="Equation" r:id="rId10" imgW="736600" imgH="330200" progId="Equation.3">
                  <p:embed/>
                  <p:pic>
                    <p:nvPicPr>
                      <p:cNvPr id="15258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2060575"/>
                        <a:ext cx="7334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8" name="Object 12"/>
          <p:cNvGraphicFramePr>
            <a:graphicFrameLocks noChangeAspect="1"/>
          </p:cNvGraphicFramePr>
          <p:nvPr>
            <p:extLst>
              <p:ext uri="{D42A27DB-BD31-4B8C-83A1-F6EECF244321}">
                <p14:modId xmlns:p14="http://schemas.microsoft.com/office/powerpoint/2010/main" val="4108282188"/>
              </p:ext>
            </p:extLst>
          </p:nvPr>
        </p:nvGraphicFramePr>
        <p:xfrm>
          <a:off x="2195513" y="2060575"/>
          <a:ext cx="2790825" cy="333375"/>
        </p:xfrm>
        <a:graphic>
          <a:graphicData uri="http://schemas.openxmlformats.org/presentationml/2006/ole">
            <mc:AlternateContent xmlns:mc="http://schemas.openxmlformats.org/markup-compatibility/2006">
              <mc:Choice xmlns:v="urn:schemas-microsoft-com:vml" Requires="v">
                <p:oleObj spid="_x0000_s9222" name="Equation" r:id="rId12" imgW="2794000" imgH="330200" progId="Equation.3">
                  <p:embed/>
                </p:oleObj>
              </mc:Choice>
              <mc:Fallback>
                <p:oleObj name="Equation" r:id="rId12" imgW="2794000" imgH="330200" progId="Equation.3">
                  <p:embed/>
                  <p:pic>
                    <p:nvPicPr>
                      <p:cNvPr id="15258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513" y="2060575"/>
                        <a:ext cx="27908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9" name="Object 13"/>
          <p:cNvGraphicFramePr>
            <a:graphicFrameLocks noChangeAspect="1"/>
          </p:cNvGraphicFramePr>
          <p:nvPr>
            <p:extLst>
              <p:ext uri="{D42A27DB-BD31-4B8C-83A1-F6EECF244321}">
                <p14:modId xmlns:p14="http://schemas.microsoft.com/office/powerpoint/2010/main" val="4150384645"/>
              </p:ext>
            </p:extLst>
          </p:nvPr>
        </p:nvGraphicFramePr>
        <p:xfrm>
          <a:off x="395288" y="2636838"/>
          <a:ext cx="1282700" cy="214312"/>
        </p:xfrm>
        <a:graphic>
          <a:graphicData uri="http://schemas.openxmlformats.org/presentationml/2006/ole">
            <mc:AlternateContent xmlns:mc="http://schemas.openxmlformats.org/markup-compatibility/2006">
              <mc:Choice xmlns:v="urn:schemas-microsoft-com:vml" Requires="v">
                <p:oleObj spid="_x0000_s9223" name="Equation" r:id="rId14" imgW="1282680" imgH="215640" progId="Equation.3">
                  <p:embed/>
                </p:oleObj>
              </mc:Choice>
              <mc:Fallback>
                <p:oleObj name="Equation" r:id="rId14" imgW="1282680" imgH="215640" progId="Equation.3">
                  <p:embed/>
                  <p:pic>
                    <p:nvPicPr>
                      <p:cNvPr id="15258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2636838"/>
                        <a:ext cx="1282700" cy="21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0" name="Object 14"/>
          <p:cNvGraphicFramePr>
            <a:graphicFrameLocks noChangeAspect="1"/>
          </p:cNvGraphicFramePr>
          <p:nvPr>
            <p:extLst>
              <p:ext uri="{D42A27DB-BD31-4B8C-83A1-F6EECF244321}">
                <p14:modId xmlns:p14="http://schemas.microsoft.com/office/powerpoint/2010/main" val="1545339516"/>
              </p:ext>
            </p:extLst>
          </p:nvPr>
        </p:nvGraphicFramePr>
        <p:xfrm>
          <a:off x="323850" y="3500438"/>
          <a:ext cx="1590675" cy="333375"/>
        </p:xfrm>
        <a:graphic>
          <a:graphicData uri="http://schemas.openxmlformats.org/presentationml/2006/ole">
            <mc:AlternateContent xmlns:mc="http://schemas.openxmlformats.org/markup-compatibility/2006">
              <mc:Choice xmlns:v="urn:schemas-microsoft-com:vml" Requires="v">
                <p:oleObj spid="_x0000_s9224" name="Equation" r:id="rId16" imgW="1587500" imgH="330200" progId="Equation.3">
                  <p:embed/>
                </p:oleObj>
              </mc:Choice>
              <mc:Fallback>
                <p:oleObj name="Equation" r:id="rId16" imgW="1587500" imgH="330200" progId="Equation.3">
                  <p:embed/>
                  <p:pic>
                    <p:nvPicPr>
                      <p:cNvPr id="15259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3500438"/>
                        <a:ext cx="15906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1" name="Object 15"/>
          <p:cNvGraphicFramePr>
            <a:graphicFrameLocks noChangeAspect="1"/>
          </p:cNvGraphicFramePr>
          <p:nvPr>
            <p:extLst>
              <p:ext uri="{D42A27DB-BD31-4B8C-83A1-F6EECF244321}">
                <p14:modId xmlns:p14="http://schemas.microsoft.com/office/powerpoint/2010/main" val="939378886"/>
              </p:ext>
            </p:extLst>
          </p:nvPr>
        </p:nvGraphicFramePr>
        <p:xfrm>
          <a:off x="323850" y="4016375"/>
          <a:ext cx="685800" cy="266700"/>
        </p:xfrm>
        <a:graphic>
          <a:graphicData uri="http://schemas.openxmlformats.org/presentationml/2006/ole">
            <mc:AlternateContent xmlns:mc="http://schemas.openxmlformats.org/markup-compatibility/2006">
              <mc:Choice xmlns:v="urn:schemas-microsoft-com:vml" Requires="v">
                <p:oleObj spid="_x0000_s9225" name="Equation" r:id="rId18" imgW="685502" imgH="266584" progId="Equation.3">
                  <p:embed/>
                </p:oleObj>
              </mc:Choice>
              <mc:Fallback>
                <p:oleObj name="Equation" r:id="rId18" imgW="685502" imgH="266584" progId="Equation.3">
                  <p:embed/>
                  <p:pic>
                    <p:nvPicPr>
                      <p:cNvPr id="152591"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4016375"/>
                        <a:ext cx="6858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2" name="Object 16"/>
          <p:cNvGraphicFramePr>
            <a:graphicFrameLocks noChangeAspect="1"/>
          </p:cNvGraphicFramePr>
          <p:nvPr>
            <p:extLst>
              <p:ext uri="{D42A27DB-BD31-4B8C-83A1-F6EECF244321}">
                <p14:modId xmlns:p14="http://schemas.microsoft.com/office/powerpoint/2010/main" val="2755890544"/>
              </p:ext>
            </p:extLst>
          </p:nvPr>
        </p:nvGraphicFramePr>
        <p:xfrm>
          <a:off x="1282700" y="4041775"/>
          <a:ext cx="841375" cy="323850"/>
        </p:xfrm>
        <a:graphic>
          <a:graphicData uri="http://schemas.openxmlformats.org/presentationml/2006/ole">
            <mc:AlternateContent xmlns:mc="http://schemas.openxmlformats.org/markup-compatibility/2006">
              <mc:Choice xmlns:v="urn:schemas-microsoft-com:vml" Requires="v">
                <p:oleObj spid="_x0000_s9226" name="Equation" r:id="rId20" imgW="558720" imgH="215640" progId="Equation.3">
                  <p:embed/>
                </p:oleObj>
              </mc:Choice>
              <mc:Fallback>
                <p:oleObj name="Equation" r:id="rId20" imgW="558720" imgH="215640" progId="Equation.3">
                  <p:embed/>
                  <p:pic>
                    <p:nvPicPr>
                      <p:cNvPr id="152592"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2700" y="4041775"/>
                        <a:ext cx="8413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3" name="Object 17"/>
          <p:cNvGraphicFramePr>
            <a:graphicFrameLocks noChangeAspect="1"/>
          </p:cNvGraphicFramePr>
          <p:nvPr>
            <p:extLst>
              <p:ext uri="{D42A27DB-BD31-4B8C-83A1-F6EECF244321}">
                <p14:modId xmlns:p14="http://schemas.microsoft.com/office/powerpoint/2010/main" val="1180876778"/>
              </p:ext>
            </p:extLst>
          </p:nvPr>
        </p:nvGraphicFramePr>
        <p:xfrm>
          <a:off x="323850" y="4376738"/>
          <a:ext cx="1552575" cy="276225"/>
        </p:xfrm>
        <a:graphic>
          <a:graphicData uri="http://schemas.openxmlformats.org/presentationml/2006/ole">
            <mc:AlternateContent xmlns:mc="http://schemas.openxmlformats.org/markup-compatibility/2006">
              <mc:Choice xmlns:v="urn:schemas-microsoft-com:vml" Requires="v">
                <p:oleObj spid="_x0000_s9227" name="Equation" r:id="rId22" imgW="1549400" imgH="279400" progId="Equation.3">
                  <p:embed/>
                </p:oleObj>
              </mc:Choice>
              <mc:Fallback>
                <p:oleObj name="Equation" r:id="rId22" imgW="1549400" imgH="279400" progId="Equation.3">
                  <p:embed/>
                  <p:pic>
                    <p:nvPicPr>
                      <p:cNvPr id="152593"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3850" y="4376738"/>
                        <a:ext cx="15525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4" name="Object 18"/>
          <p:cNvGraphicFramePr>
            <a:graphicFrameLocks noChangeAspect="1"/>
          </p:cNvGraphicFramePr>
          <p:nvPr>
            <p:extLst>
              <p:ext uri="{D42A27DB-BD31-4B8C-83A1-F6EECF244321}">
                <p14:modId xmlns:p14="http://schemas.microsoft.com/office/powerpoint/2010/main" val="3216055014"/>
              </p:ext>
            </p:extLst>
          </p:nvPr>
        </p:nvGraphicFramePr>
        <p:xfrm>
          <a:off x="1979613" y="3500438"/>
          <a:ext cx="1787525" cy="333375"/>
        </p:xfrm>
        <a:graphic>
          <a:graphicData uri="http://schemas.openxmlformats.org/presentationml/2006/ole">
            <mc:AlternateContent xmlns:mc="http://schemas.openxmlformats.org/markup-compatibility/2006">
              <mc:Choice xmlns:v="urn:schemas-microsoft-com:vml" Requires="v">
                <p:oleObj spid="_x0000_s9228" name="Equation" r:id="rId24" imgW="1790640" imgH="330120" progId="Equation.3">
                  <p:embed/>
                </p:oleObj>
              </mc:Choice>
              <mc:Fallback>
                <p:oleObj name="Equation" r:id="rId24" imgW="1790640" imgH="330120" progId="Equation.3">
                  <p:embed/>
                  <p:pic>
                    <p:nvPicPr>
                      <p:cNvPr id="152594" name="Object 1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79613" y="3500438"/>
                        <a:ext cx="17875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5" name="Object 19"/>
          <p:cNvGraphicFramePr>
            <a:graphicFrameLocks noChangeAspect="1"/>
          </p:cNvGraphicFramePr>
          <p:nvPr>
            <p:extLst>
              <p:ext uri="{D42A27DB-BD31-4B8C-83A1-F6EECF244321}">
                <p14:modId xmlns:p14="http://schemas.microsoft.com/office/powerpoint/2010/main" val="3746637572"/>
              </p:ext>
            </p:extLst>
          </p:nvPr>
        </p:nvGraphicFramePr>
        <p:xfrm>
          <a:off x="323850" y="4881563"/>
          <a:ext cx="1866900" cy="276225"/>
        </p:xfrm>
        <a:graphic>
          <a:graphicData uri="http://schemas.openxmlformats.org/presentationml/2006/ole">
            <mc:AlternateContent xmlns:mc="http://schemas.openxmlformats.org/markup-compatibility/2006">
              <mc:Choice xmlns:v="urn:schemas-microsoft-com:vml" Requires="v">
                <p:oleObj spid="_x0000_s9229" name="Equation" r:id="rId26" imgW="1866900" imgH="279400" progId="Equation.3">
                  <p:embed/>
                </p:oleObj>
              </mc:Choice>
              <mc:Fallback>
                <p:oleObj name="Equation" r:id="rId26" imgW="1866900" imgH="279400" progId="Equation.3">
                  <p:embed/>
                  <p:pic>
                    <p:nvPicPr>
                      <p:cNvPr id="152595" name="Object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3850" y="4881563"/>
                        <a:ext cx="18669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6" name="Object 20"/>
          <p:cNvGraphicFramePr>
            <a:graphicFrameLocks noChangeAspect="1"/>
          </p:cNvGraphicFramePr>
          <p:nvPr>
            <p:extLst>
              <p:ext uri="{D42A27DB-BD31-4B8C-83A1-F6EECF244321}">
                <p14:modId xmlns:p14="http://schemas.microsoft.com/office/powerpoint/2010/main" val="1136572941"/>
              </p:ext>
            </p:extLst>
          </p:nvPr>
        </p:nvGraphicFramePr>
        <p:xfrm>
          <a:off x="684213" y="5373688"/>
          <a:ext cx="2447925" cy="522287"/>
        </p:xfrm>
        <a:graphic>
          <a:graphicData uri="http://schemas.openxmlformats.org/presentationml/2006/ole">
            <mc:AlternateContent xmlns:mc="http://schemas.openxmlformats.org/markup-compatibility/2006">
              <mc:Choice xmlns:v="urn:schemas-microsoft-com:vml" Requires="v">
                <p:oleObj spid="_x0000_s9230" name="Equation" r:id="rId28" imgW="1828800" imgH="393700" progId="Equation.3">
                  <p:embed/>
                </p:oleObj>
              </mc:Choice>
              <mc:Fallback>
                <p:oleObj name="Equation" r:id="rId28" imgW="1828800" imgH="393700" progId="Equation.3">
                  <p:embed/>
                  <p:pic>
                    <p:nvPicPr>
                      <p:cNvPr id="152596" name="Object 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84213" y="5373688"/>
                        <a:ext cx="244792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7" name="Object 21"/>
          <p:cNvGraphicFramePr>
            <a:graphicFrameLocks noChangeAspect="1"/>
          </p:cNvGraphicFramePr>
          <p:nvPr>
            <p:extLst>
              <p:ext uri="{D42A27DB-BD31-4B8C-83A1-F6EECF244321}">
                <p14:modId xmlns:p14="http://schemas.microsoft.com/office/powerpoint/2010/main" val="3176141657"/>
              </p:ext>
            </p:extLst>
          </p:nvPr>
        </p:nvGraphicFramePr>
        <p:xfrm>
          <a:off x="395288" y="3068638"/>
          <a:ext cx="3176587" cy="314325"/>
        </p:xfrm>
        <a:graphic>
          <a:graphicData uri="http://schemas.openxmlformats.org/presentationml/2006/ole">
            <mc:AlternateContent xmlns:mc="http://schemas.openxmlformats.org/markup-compatibility/2006">
              <mc:Choice xmlns:v="urn:schemas-microsoft-com:vml" Requires="v">
                <p:oleObj spid="_x0000_s9231" name="Equation" r:id="rId30" imgW="3174840" imgH="317160" progId="Equation.3">
                  <p:embed/>
                </p:oleObj>
              </mc:Choice>
              <mc:Fallback>
                <p:oleObj name="Equation" r:id="rId30" imgW="3174840" imgH="317160" progId="Equation.3">
                  <p:embed/>
                  <p:pic>
                    <p:nvPicPr>
                      <p:cNvPr id="152597" name="Object 2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288" y="3068638"/>
                        <a:ext cx="31765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98" name="Object 22"/>
          <p:cNvGraphicFramePr>
            <a:graphicFrameLocks noChangeAspect="1"/>
          </p:cNvGraphicFramePr>
          <p:nvPr>
            <p:extLst>
              <p:ext uri="{D42A27DB-BD31-4B8C-83A1-F6EECF244321}">
                <p14:modId xmlns:p14="http://schemas.microsoft.com/office/powerpoint/2010/main" val="315255743"/>
              </p:ext>
            </p:extLst>
          </p:nvPr>
        </p:nvGraphicFramePr>
        <p:xfrm>
          <a:off x="1835150" y="2565400"/>
          <a:ext cx="582613" cy="280988"/>
        </p:xfrm>
        <a:graphic>
          <a:graphicData uri="http://schemas.openxmlformats.org/presentationml/2006/ole">
            <mc:AlternateContent xmlns:mc="http://schemas.openxmlformats.org/markup-compatibility/2006">
              <mc:Choice xmlns:v="urn:schemas-microsoft-com:vml" Requires="v">
                <p:oleObj spid="_x0000_s9232" name="Equation" r:id="rId32" imgW="583920" imgH="279360" progId="Equation.3">
                  <p:embed/>
                </p:oleObj>
              </mc:Choice>
              <mc:Fallback>
                <p:oleObj name="Equation" r:id="rId32" imgW="583920" imgH="279360" progId="Equation.3">
                  <p:embed/>
                  <p:pic>
                    <p:nvPicPr>
                      <p:cNvPr id="152598" name="Object 2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35150" y="2565400"/>
                        <a:ext cx="582613"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2599" name="Group 23"/>
          <p:cNvGrpSpPr>
            <a:grpSpLocks noChangeAspect="1"/>
          </p:cNvGrpSpPr>
          <p:nvPr/>
        </p:nvGrpSpPr>
        <p:grpSpPr bwMode="auto">
          <a:xfrm>
            <a:off x="3851275" y="2636838"/>
            <a:ext cx="4608513" cy="3462337"/>
            <a:chOff x="0" y="0"/>
            <a:chExt cx="5138" cy="3859"/>
          </a:xfrm>
        </p:grpSpPr>
        <p:sp>
          <p:nvSpPr>
            <p:cNvPr id="152600" name="AutoShape 24"/>
            <p:cNvSpPr>
              <a:spLocks noChangeAspect="1" noChangeArrowheads="1"/>
            </p:cNvSpPr>
            <p:nvPr/>
          </p:nvSpPr>
          <p:spPr bwMode="auto">
            <a:xfrm>
              <a:off x="0" y="0"/>
              <a:ext cx="5138" cy="3859"/>
            </a:xfrm>
            <a:prstGeom prst="rect">
              <a:avLst/>
            </a:prstGeom>
            <a:noFill/>
            <a:ln w="9525">
              <a:noFill/>
              <a:miter lim="800000"/>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1" name="Rectangle 25"/>
            <p:cNvSpPr>
              <a:spLocks noChangeArrowheads="1"/>
            </p:cNvSpPr>
            <p:nvPr/>
          </p:nvSpPr>
          <p:spPr bwMode="auto">
            <a:xfrm>
              <a:off x="669" y="288"/>
              <a:ext cx="3981" cy="3149"/>
            </a:xfrm>
            <a:prstGeom prst="rect">
              <a:avLst/>
            </a:prstGeom>
            <a:solidFill>
              <a:srgbClr val="FFFFFF"/>
            </a:solidFill>
            <a:ln w="9525">
              <a:noFill/>
              <a:miter lim="800000"/>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2" name="Rectangle 26"/>
            <p:cNvSpPr>
              <a:spLocks noChangeArrowheads="1"/>
            </p:cNvSpPr>
            <p:nvPr/>
          </p:nvSpPr>
          <p:spPr bwMode="auto">
            <a:xfrm>
              <a:off x="669" y="288"/>
              <a:ext cx="3981" cy="3149"/>
            </a:xfrm>
            <a:prstGeom prst="rect">
              <a:avLst/>
            </a:prstGeom>
            <a:noFill/>
            <a:ln w="0">
              <a:solidFill>
                <a:srgbClr val="FFFFFF"/>
              </a:solidFill>
              <a:miter lim="800000"/>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3" name="Line 27"/>
            <p:cNvSpPr>
              <a:spLocks noChangeShapeType="1"/>
            </p:cNvSpPr>
            <p:nvPr/>
          </p:nvSpPr>
          <p:spPr bwMode="auto">
            <a:xfrm>
              <a:off x="669" y="288"/>
              <a:ext cx="398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4" name="Line 28"/>
            <p:cNvSpPr>
              <a:spLocks noChangeShapeType="1"/>
            </p:cNvSpPr>
            <p:nvPr/>
          </p:nvSpPr>
          <p:spPr bwMode="auto">
            <a:xfrm>
              <a:off x="669" y="3437"/>
              <a:ext cx="398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5" name="Line 29"/>
            <p:cNvSpPr>
              <a:spLocks noChangeShapeType="1"/>
            </p:cNvSpPr>
            <p:nvPr/>
          </p:nvSpPr>
          <p:spPr bwMode="auto">
            <a:xfrm flipV="1">
              <a:off x="4650" y="288"/>
              <a:ext cx="1" cy="3149"/>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6" name="Line 30"/>
            <p:cNvSpPr>
              <a:spLocks noChangeShapeType="1"/>
            </p:cNvSpPr>
            <p:nvPr/>
          </p:nvSpPr>
          <p:spPr bwMode="auto">
            <a:xfrm flipV="1">
              <a:off x="669" y="288"/>
              <a:ext cx="1" cy="3149"/>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7" name="Line 31"/>
            <p:cNvSpPr>
              <a:spLocks noChangeShapeType="1"/>
            </p:cNvSpPr>
            <p:nvPr/>
          </p:nvSpPr>
          <p:spPr bwMode="auto">
            <a:xfrm>
              <a:off x="669" y="3437"/>
              <a:ext cx="398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8" name="Line 32"/>
            <p:cNvSpPr>
              <a:spLocks noChangeShapeType="1"/>
            </p:cNvSpPr>
            <p:nvPr/>
          </p:nvSpPr>
          <p:spPr bwMode="auto">
            <a:xfrm flipV="1">
              <a:off x="669" y="288"/>
              <a:ext cx="1" cy="3149"/>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09" name="Line 33"/>
            <p:cNvSpPr>
              <a:spLocks noChangeShapeType="1"/>
            </p:cNvSpPr>
            <p:nvPr/>
          </p:nvSpPr>
          <p:spPr bwMode="auto">
            <a:xfrm flipV="1">
              <a:off x="669"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0" name="Line 34"/>
            <p:cNvSpPr>
              <a:spLocks noChangeShapeType="1"/>
            </p:cNvSpPr>
            <p:nvPr/>
          </p:nvSpPr>
          <p:spPr bwMode="auto">
            <a:xfrm>
              <a:off x="669"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1" name="Rectangle 35"/>
            <p:cNvSpPr>
              <a:spLocks noChangeArrowheads="1"/>
            </p:cNvSpPr>
            <p:nvPr/>
          </p:nvSpPr>
          <p:spPr bwMode="auto">
            <a:xfrm>
              <a:off x="630"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0</a:t>
              </a:r>
              <a:endParaRPr lang="en-GB">
                <a:latin typeface="Times New Roman" panose="02020603050405020304" pitchFamily="18" charset="0"/>
                <a:cs typeface="Times New Roman" panose="02020603050405020304" pitchFamily="18" charset="0"/>
              </a:endParaRPr>
            </a:p>
          </p:txBody>
        </p:sp>
        <p:sp>
          <p:nvSpPr>
            <p:cNvPr id="152612" name="Line 36"/>
            <p:cNvSpPr>
              <a:spLocks noChangeShapeType="1"/>
            </p:cNvSpPr>
            <p:nvPr/>
          </p:nvSpPr>
          <p:spPr bwMode="auto">
            <a:xfrm flipV="1">
              <a:off x="1331"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3" name="Line 37"/>
            <p:cNvSpPr>
              <a:spLocks noChangeShapeType="1"/>
            </p:cNvSpPr>
            <p:nvPr/>
          </p:nvSpPr>
          <p:spPr bwMode="auto">
            <a:xfrm>
              <a:off x="1331"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4" name="Rectangle 38"/>
            <p:cNvSpPr>
              <a:spLocks noChangeArrowheads="1"/>
            </p:cNvSpPr>
            <p:nvPr/>
          </p:nvSpPr>
          <p:spPr bwMode="auto">
            <a:xfrm>
              <a:off x="1290"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1</a:t>
              </a:r>
              <a:endParaRPr lang="en-GB">
                <a:latin typeface="Times New Roman" panose="02020603050405020304" pitchFamily="18" charset="0"/>
                <a:cs typeface="Times New Roman" panose="02020603050405020304" pitchFamily="18" charset="0"/>
              </a:endParaRPr>
            </a:p>
          </p:txBody>
        </p:sp>
        <p:sp>
          <p:nvSpPr>
            <p:cNvPr id="152615" name="Line 39"/>
            <p:cNvSpPr>
              <a:spLocks noChangeShapeType="1"/>
            </p:cNvSpPr>
            <p:nvPr/>
          </p:nvSpPr>
          <p:spPr bwMode="auto">
            <a:xfrm flipV="1">
              <a:off x="1994"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6" name="Line 40"/>
            <p:cNvSpPr>
              <a:spLocks noChangeShapeType="1"/>
            </p:cNvSpPr>
            <p:nvPr/>
          </p:nvSpPr>
          <p:spPr bwMode="auto">
            <a:xfrm>
              <a:off x="1994"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7" name="Rectangle 41"/>
            <p:cNvSpPr>
              <a:spLocks noChangeArrowheads="1"/>
            </p:cNvSpPr>
            <p:nvPr/>
          </p:nvSpPr>
          <p:spPr bwMode="auto">
            <a:xfrm>
              <a:off x="1956"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2</a:t>
              </a:r>
              <a:endParaRPr lang="en-GB">
                <a:latin typeface="Times New Roman" panose="02020603050405020304" pitchFamily="18" charset="0"/>
                <a:cs typeface="Times New Roman" panose="02020603050405020304" pitchFamily="18" charset="0"/>
              </a:endParaRPr>
            </a:p>
          </p:txBody>
        </p:sp>
        <p:sp>
          <p:nvSpPr>
            <p:cNvPr id="152618" name="Line 42"/>
            <p:cNvSpPr>
              <a:spLocks noChangeShapeType="1"/>
            </p:cNvSpPr>
            <p:nvPr/>
          </p:nvSpPr>
          <p:spPr bwMode="auto">
            <a:xfrm flipV="1">
              <a:off x="2656"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19" name="Line 43"/>
            <p:cNvSpPr>
              <a:spLocks noChangeShapeType="1"/>
            </p:cNvSpPr>
            <p:nvPr/>
          </p:nvSpPr>
          <p:spPr bwMode="auto">
            <a:xfrm>
              <a:off x="2656"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0" name="Rectangle 44"/>
            <p:cNvSpPr>
              <a:spLocks noChangeArrowheads="1"/>
            </p:cNvSpPr>
            <p:nvPr/>
          </p:nvSpPr>
          <p:spPr bwMode="auto">
            <a:xfrm>
              <a:off x="2614"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3</a:t>
              </a:r>
              <a:endParaRPr lang="en-GB">
                <a:latin typeface="Times New Roman" panose="02020603050405020304" pitchFamily="18" charset="0"/>
                <a:cs typeface="Times New Roman" panose="02020603050405020304" pitchFamily="18" charset="0"/>
              </a:endParaRPr>
            </a:p>
          </p:txBody>
        </p:sp>
        <p:sp>
          <p:nvSpPr>
            <p:cNvPr id="152621" name="Line 45"/>
            <p:cNvSpPr>
              <a:spLocks noChangeShapeType="1"/>
            </p:cNvSpPr>
            <p:nvPr/>
          </p:nvSpPr>
          <p:spPr bwMode="auto">
            <a:xfrm flipV="1">
              <a:off x="3318"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2" name="Line 46"/>
            <p:cNvSpPr>
              <a:spLocks noChangeShapeType="1"/>
            </p:cNvSpPr>
            <p:nvPr/>
          </p:nvSpPr>
          <p:spPr bwMode="auto">
            <a:xfrm>
              <a:off x="3318"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3" name="Rectangle 47"/>
            <p:cNvSpPr>
              <a:spLocks noChangeArrowheads="1"/>
            </p:cNvSpPr>
            <p:nvPr/>
          </p:nvSpPr>
          <p:spPr bwMode="auto">
            <a:xfrm>
              <a:off x="3278"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4</a:t>
              </a:r>
              <a:endParaRPr lang="en-GB">
                <a:latin typeface="Times New Roman" panose="02020603050405020304" pitchFamily="18" charset="0"/>
                <a:cs typeface="Times New Roman" panose="02020603050405020304" pitchFamily="18" charset="0"/>
              </a:endParaRPr>
            </a:p>
          </p:txBody>
        </p:sp>
        <p:sp>
          <p:nvSpPr>
            <p:cNvPr id="152624" name="Line 48"/>
            <p:cNvSpPr>
              <a:spLocks noChangeShapeType="1"/>
            </p:cNvSpPr>
            <p:nvPr/>
          </p:nvSpPr>
          <p:spPr bwMode="auto">
            <a:xfrm flipV="1">
              <a:off x="3981"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5" name="Line 49"/>
            <p:cNvSpPr>
              <a:spLocks noChangeShapeType="1"/>
            </p:cNvSpPr>
            <p:nvPr/>
          </p:nvSpPr>
          <p:spPr bwMode="auto">
            <a:xfrm>
              <a:off x="3981"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6" name="Rectangle 50"/>
            <p:cNvSpPr>
              <a:spLocks noChangeArrowheads="1"/>
            </p:cNvSpPr>
            <p:nvPr/>
          </p:nvSpPr>
          <p:spPr bwMode="auto">
            <a:xfrm>
              <a:off x="3940"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5</a:t>
              </a:r>
              <a:endParaRPr lang="en-GB">
                <a:latin typeface="Times New Roman" panose="02020603050405020304" pitchFamily="18" charset="0"/>
                <a:cs typeface="Times New Roman" panose="02020603050405020304" pitchFamily="18" charset="0"/>
              </a:endParaRPr>
            </a:p>
          </p:txBody>
        </p:sp>
        <p:sp>
          <p:nvSpPr>
            <p:cNvPr id="152627" name="Line 51"/>
            <p:cNvSpPr>
              <a:spLocks noChangeShapeType="1"/>
            </p:cNvSpPr>
            <p:nvPr/>
          </p:nvSpPr>
          <p:spPr bwMode="auto">
            <a:xfrm flipV="1">
              <a:off x="4650" y="3397"/>
              <a:ext cx="1" cy="40"/>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8" name="Line 52"/>
            <p:cNvSpPr>
              <a:spLocks noChangeShapeType="1"/>
            </p:cNvSpPr>
            <p:nvPr/>
          </p:nvSpPr>
          <p:spPr bwMode="auto">
            <a:xfrm>
              <a:off x="4650" y="288"/>
              <a:ext cx="1" cy="34"/>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29" name="Rectangle 53"/>
            <p:cNvSpPr>
              <a:spLocks noChangeArrowheads="1"/>
            </p:cNvSpPr>
            <p:nvPr/>
          </p:nvSpPr>
          <p:spPr bwMode="auto">
            <a:xfrm>
              <a:off x="4609" y="345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6</a:t>
              </a:r>
              <a:endParaRPr lang="en-GB">
                <a:latin typeface="Times New Roman" panose="02020603050405020304" pitchFamily="18" charset="0"/>
                <a:cs typeface="Times New Roman" panose="02020603050405020304" pitchFamily="18" charset="0"/>
              </a:endParaRPr>
            </a:p>
          </p:txBody>
        </p:sp>
        <p:sp>
          <p:nvSpPr>
            <p:cNvPr id="152630" name="Line 54"/>
            <p:cNvSpPr>
              <a:spLocks noChangeShapeType="1"/>
            </p:cNvSpPr>
            <p:nvPr/>
          </p:nvSpPr>
          <p:spPr bwMode="auto">
            <a:xfrm>
              <a:off x="669" y="3437"/>
              <a:ext cx="33"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1" name="Line 55"/>
            <p:cNvSpPr>
              <a:spLocks noChangeShapeType="1"/>
            </p:cNvSpPr>
            <p:nvPr/>
          </p:nvSpPr>
          <p:spPr bwMode="auto">
            <a:xfrm flipH="1">
              <a:off x="4609" y="3437"/>
              <a:ext cx="4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2" name="Rectangle 56"/>
            <p:cNvSpPr>
              <a:spLocks noChangeArrowheads="1"/>
            </p:cNvSpPr>
            <p:nvPr/>
          </p:nvSpPr>
          <p:spPr bwMode="auto">
            <a:xfrm>
              <a:off x="395" y="3356"/>
              <a:ext cx="159"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-0.5</a:t>
              </a:r>
              <a:endParaRPr lang="en-GB">
                <a:latin typeface="Times New Roman" panose="02020603050405020304" pitchFamily="18" charset="0"/>
                <a:cs typeface="Times New Roman" panose="02020603050405020304" pitchFamily="18" charset="0"/>
              </a:endParaRPr>
            </a:p>
          </p:txBody>
        </p:sp>
        <p:sp>
          <p:nvSpPr>
            <p:cNvPr id="152633" name="Line 57"/>
            <p:cNvSpPr>
              <a:spLocks noChangeShapeType="1"/>
            </p:cNvSpPr>
            <p:nvPr/>
          </p:nvSpPr>
          <p:spPr bwMode="auto">
            <a:xfrm>
              <a:off x="669" y="2646"/>
              <a:ext cx="33"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4" name="Line 58"/>
            <p:cNvSpPr>
              <a:spLocks noChangeShapeType="1"/>
            </p:cNvSpPr>
            <p:nvPr/>
          </p:nvSpPr>
          <p:spPr bwMode="auto">
            <a:xfrm flipH="1">
              <a:off x="4609" y="2646"/>
              <a:ext cx="4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5" name="Rectangle 59"/>
            <p:cNvSpPr>
              <a:spLocks noChangeArrowheads="1"/>
            </p:cNvSpPr>
            <p:nvPr/>
          </p:nvSpPr>
          <p:spPr bwMode="auto">
            <a:xfrm>
              <a:off x="563" y="2567"/>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0</a:t>
              </a:r>
              <a:endParaRPr lang="en-GB">
                <a:latin typeface="Times New Roman" panose="02020603050405020304" pitchFamily="18" charset="0"/>
                <a:cs typeface="Times New Roman" panose="02020603050405020304" pitchFamily="18" charset="0"/>
              </a:endParaRPr>
            </a:p>
          </p:txBody>
        </p:sp>
        <p:sp>
          <p:nvSpPr>
            <p:cNvPr id="152636" name="Line 60"/>
            <p:cNvSpPr>
              <a:spLocks noChangeShapeType="1"/>
            </p:cNvSpPr>
            <p:nvPr/>
          </p:nvSpPr>
          <p:spPr bwMode="auto">
            <a:xfrm>
              <a:off x="669" y="1863"/>
              <a:ext cx="33"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7" name="Line 61"/>
            <p:cNvSpPr>
              <a:spLocks noChangeShapeType="1"/>
            </p:cNvSpPr>
            <p:nvPr/>
          </p:nvSpPr>
          <p:spPr bwMode="auto">
            <a:xfrm flipH="1">
              <a:off x="4609" y="1863"/>
              <a:ext cx="4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38" name="Rectangle 62"/>
            <p:cNvSpPr>
              <a:spLocks noChangeArrowheads="1"/>
            </p:cNvSpPr>
            <p:nvPr/>
          </p:nvSpPr>
          <p:spPr bwMode="auto">
            <a:xfrm>
              <a:off x="442" y="1782"/>
              <a:ext cx="125"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0.5</a:t>
              </a:r>
              <a:endParaRPr lang="en-GB">
                <a:latin typeface="Times New Roman" panose="02020603050405020304" pitchFamily="18" charset="0"/>
                <a:cs typeface="Times New Roman" panose="02020603050405020304" pitchFamily="18" charset="0"/>
              </a:endParaRPr>
            </a:p>
          </p:txBody>
        </p:sp>
        <p:sp>
          <p:nvSpPr>
            <p:cNvPr id="152639" name="Line 63"/>
            <p:cNvSpPr>
              <a:spLocks noChangeShapeType="1"/>
            </p:cNvSpPr>
            <p:nvPr/>
          </p:nvSpPr>
          <p:spPr bwMode="auto">
            <a:xfrm>
              <a:off x="669" y="1072"/>
              <a:ext cx="33"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0" name="Line 64"/>
            <p:cNvSpPr>
              <a:spLocks noChangeShapeType="1"/>
            </p:cNvSpPr>
            <p:nvPr/>
          </p:nvSpPr>
          <p:spPr bwMode="auto">
            <a:xfrm flipH="1">
              <a:off x="4609" y="1072"/>
              <a:ext cx="4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1" name="Rectangle 65"/>
            <p:cNvSpPr>
              <a:spLocks noChangeArrowheads="1"/>
            </p:cNvSpPr>
            <p:nvPr/>
          </p:nvSpPr>
          <p:spPr bwMode="auto">
            <a:xfrm>
              <a:off x="563" y="993"/>
              <a:ext cx="50"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1</a:t>
              </a:r>
              <a:endParaRPr lang="en-GB">
                <a:latin typeface="Times New Roman" panose="02020603050405020304" pitchFamily="18" charset="0"/>
                <a:cs typeface="Times New Roman" panose="02020603050405020304" pitchFamily="18" charset="0"/>
              </a:endParaRPr>
            </a:p>
          </p:txBody>
        </p:sp>
        <p:sp>
          <p:nvSpPr>
            <p:cNvPr id="152642" name="Line 66"/>
            <p:cNvSpPr>
              <a:spLocks noChangeShapeType="1"/>
            </p:cNvSpPr>
            <p:nvPr/>
          </p:nvSpPr>
          <p:spPr bwMode="auto">
            <a:xfrm>
              <a:off x="669" y="288"/>
              <a:ext cx="33"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3" name="Line 67"/>
            <p:cNvSpPr>
              <a:spLocks noChangeShapeType="1"/>
            </p:cNvSpPr>
            <p:nvPr/>
          </p:nvSpPr>
          <p:spPr bwMode="auto">
            <a:xfrm flipH="1">
              <a:off x="4609" y="288"/>
              <a:ext cx="4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4" name="Rectangle 68"/>
            <p:cNvSpPr>
              <a:spLocks noChangeArrowheads="1"/>
            </p:cNvSpPr>
            <p:nvPr/>
          </p:nvSpPr>
          <p:spPr bwMode="auto">
            <a:xfrm>
              <a:off x="442" y="207"/>
              <a:ext cx="125" cy="120"/>
            </a:xfrm>
            <a:prstGeom prst="rect">
              <a:avLst/>
            </a:prstGeom>
            <a:noFill/>
            <a:ln w="9525">
              <a:noFill/>
              <a:miter lim="800000"/>
              <a:headEnd/>
              <a:tailEnd/>
            </a:ln>
          </p:spPr>
          <p:txBody>
            <a:bodyPr wrap="none" lIns="0" tIns="0" rIns="0" bIns="0">
              <a:spAutoFit/>
            </a:bodyPr>
            <a:lstStyle/>
            <a:p>
              <a:r>
                <a:rPr lang="en-GB" sz="700">
                  <a:solidFill>
                    <a:srgbClr val="000000"/>
                  </a:solidFill>
                  <a:latin typeface="Times New Roman" panose="02020603050405020304" pitchFamily="18" charset="0"/>
                  <a:cs typeface="Times New Roman" panose="02020603050405020304" pitchFamily="18" charset="0"/>
                </a:rPr>
                <a:t>1.5</a:t>
              </a:r>
              <a:endParaRPr lang="en-GB">
                <a:latin typeface="Times New Roman" panose="02020603050405020304" pitchFamily="18" charset="0"/>
                <a:cs typeface="Times New Roman" panose="02020603050405020304" pitchFamily="18" charset="0"/>
              </a:endParaRPr>
            </a:p>
          </p:txBody>
        </p:sp>
        <p:sp>
          <p:nvSpPr>
            <p:cNvPr id="152645" name="Line 69"/>
            <p:cNvSpPr>
              <a:spLocks noChangeShapeType="1"/>
            </p:cNvSpPr>
            <p:nvPr/>
          </p:nvSpPr>
          <p:spPr bwMode="auto">
            <a:xfrm>
              <a:off x="669" y="288"/>
              <a:ext cx="398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6" name="Line 70"/>
            <p:cNvSpPr>
              <a:spLocks noChangeShapeType="1"/>
            </p:cNvSpPr>
            <p:nvPr/>
          </p:nvSpPr>
          <p:spPr bwMode="auto">
            <a:xfrm>
              <a:off x="669" y="3437"/>
              <a:ext cx="3981" cy="1"/>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7" name="Line 71"/>
            <p:cNvSpPr>
              <a:spLocks noChangeShapeType="1"/>
            </p:cNvSpPr>
            <p:nvPr/>
          </p:nvSpPr>
          <p:spPr bwMode="auto">
            <a:xfrm flipV="1">
              <a:off x="4650" y="288"/>
              <a:ext cx="1" cy="3149"/>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8" name="Line 72"/>
            <p:cNvSpPr>
              <a:spLocks noChangeShapeType="1"/>
            </p:cNvSpPr>
            <p:nvPr/>
          </p:nvSpPr>
          <p:spPr bwMode="auto">
            <a:xfrm flipV="1">
              <a:off x="669" y="288"/>
              <a:ext cx="1" cy="3149"/>
            </a:xfrm>
            <a:prstGeom prst="line">
              <a:avLst/>
            </a:prstGeom>
            <a:noFill/>
            <a:ln w="0">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49" name="Freeform 73"/>
            <p:cNvSpPr>
              <a:spLocks/>
            </p:cNvSpPr>
            <p:nvPr/>
          </p:nvSpPr>
          <p:spPr bwMode="auto">
            <a:xfrm>
              <a:off x="669" y="1072"/>
              <a:ext cx="850" cy="938"/>
            </a:xfrm>
            <a:custGeom>
              <a:avLst/>
              <a:gdLst/>
              <a:ahLst/>
              <a:cxnLst>
                <a:cxn ang="0">
                  <a:pos x="13" y="0"/>
                </a:cxn>
                <a:cxn ang="0">
                  <a:pos x="33" y="7"/>
                </a:cxn>
                <a:cxn ang="0">
                  <a:pos x="54" y="20"/>
                </a:cxn>
                <a:cxn ang="0">
                  <a:pos x="74" y="27"/>
                </a:cxn>
                <a:cxn ang="0">
                  <a:pos x="94" y="47"/>
                </a:cxn>
                <a:cxn ang="0">
                  <a:pos x="114" y="60"/>
                </a:cxn>
                <a:cxn ang="0">
                  <a:pos x="134" y="80"/>
                </a:cxn>
                <a:cxn ang="0">
                  <a:pos x="154" y="100"/>
                </a:cxn>
                <a:cxn ang="0">
                  <a:pos x="174" y="121"/>
                </a:cxn>
                <a:cxn ang="0">
                  <a:pos x="194" y="147"/>
                </a:cxn>
                <a:cxn ang="0">
                  <a:pos x="221" y="174"/>
                </a:cxn>
                <a:cxn ang="0">
                  <a:pos x="234" y="194"/>
                </a:cxn>
                <a:cxn ang="0">
                  <a:pos x="254" y="221"/>
                </a:cxn>
                <a:cxn ang="0">
                  <a:pos x="274" y="248"/>
                </a:cxn>
                <a:cxn ang="0">
                  <a:pos x="294" y="275"/>
                </a:cxn>
                <a:cxn ang="0">
                  <a:pos x="314" y="301"/>
                </a:cxn>
                <a:cxn ang="0">
                  <a:pos x="335" y="328"/>
                </a:cxn>
                <a:cxn ang="0">
                  <a:pos x="355" y="355"/>
                </a:cxn>
                <a:cxn ang="0">
                  <a:pos x="381" y="389"/>
                </a:cxn>
                <a:cxn ang="0">
                  <a:pos x="401" y="415"/>
                </a:cxn>
                <a:cxn ang="0">
                  <a:pos x="421" y="442"/>
                </a:cxn>
                <a:cxn ang="0">
                  <a:pos x="442" y="469"/>
                </a:cxn>
                <a:cxn ang="0">
                  <a:pos x="462" y="496"/>
                </a:cxn>
                <a:cxn ang="0">
                  <a:pos x="482" y="523"/>
                </a:cxn>
                <a:cxn ang="0">
                  <a:pos x="502" y="549"/>
                </a:cxn>
                <a:cxn ang="0">
                  <a:pos x="522" y="576"/>
                </a:cxn>
                <a:cxn ang="0">
                  <a:pos x="535" y="596"/>
                </a:cxn>
                <a:cxn ang="0">
                  <a:pos x="555" y="623"/>
                </a:cxn>
                <a:cxn ang="0">
                  <a:pos x="575" y="650"/>
                </a:cxn>
                <a:cxn ang="0">
                  <a:pos x="595" y="670"/>
                </a:cxn>
                <a:cxn ang="0">
                  <a:pos x="615" y="697"/>
                </a:cxn>
                <a:cxn ang="0">
                  <a:pos x="636" y="717"/>
                </a:cxn>
                <a:cxn ang="0">
                  <a:pos x="656" y="744"/>
                </a:cxn>
                <a:cxn ang="0">
                  <a:pos x="676" y="764"/>
                </a:cxn>
                <a:cxn ang="0">
                  <a:pos x="696" y="791"/>
                </a:cxn>
                <a:cxn ang="0">
                  <a:pos x="716" y="811"/>
                </a:cxn>
                <a:cxn ang="0">
                  <a:pos x="736" y="831"/>
                </a:cxn>
                <a:cxn ang="0">
                  <a:pos x="756" y="851"/>
                </a:cxn>
                <a:cxn ang="0">
                  <a:pos x="776" y="871"/>
                </a:cxn>
                <a:cxn ang="0">
                  <a:pos x="796" y="891"/>
                </a:cxn>
                <a:cxn ang="0">
                  <a:pos x="816" y="911"/>
                </a:cxn>
                <a:cxn ang="0">
                  <a:pos x="836" y="931"/>
                </a:cxn>
              </a:cxnLst>
              <a:rect l="0" t="0" r="r" b="b"/>
              <a:pathLst>
                <a:path w="850" h="938">
                  <a:moveTo>
                    <a:pt x="0" y="0"/>
                  </a:moveTo>
                  <a:lnTo>
                    <a:pt x="7" y="0"/>
                  </a:lnTo>
                  <a:lnTo>
                    <a:pt x="13" y="0"/>
                  </a:lnTo>
                  <a:lnTo>
                    <a:pt x="20" y="7"/>
                  </a:lnTo>
                  <a:lnTo>
                    <a:pt x="27" y="7"/>
                  </a:lnTo>
                  <a:lnTo>
                    <a:pt x="33" y="7"/>
                  </a:lnTo>
                  <a:lnTo>
                    <a:pt x="40" y="13"/>
                  </a:lnTo>
                  <a:lnTo>
                    <a:pt x="47" y="13"/>
                  </a:lnTo>
                  <a:lnTo>
                    <a:pt x="54" y="20"/>
                  </a:lnTo>
                  <a:lnTo>
                    <a:pt x="60" y="20"/>
                  </a:lnTo>
                  <a:lnTo>
                    <a:pt x="67" y="27"/>
                  </a:lnTo>
                  <a:lnTo>
                    <a:pt x="74" y="27"/>
                  </a:lnTo>
                  <a:lnTo>
                    <a:pt x="80" y="33"/>
                  </a:lnTo>
                  <a:lnTo>
                    <a:pt x="87" y="40"/>
                  </a:lnTo>
                  <a:lnTo>
                    <a:pt x="94" y="47"/>
                  </a:lnTo>
                  <a:lnTo>
                    <a:pt x="100" y="47"/>
                  </a:lnTo>
                  <a:lnTo>
                    <a:pt x="107" y="54"/>
                  </a:lnTo>
                  <a:lnTo>
                    <a:pt x="114" y="60"/>
                  </a:lnTo>
                  <a:lnTo>
                    <a:pt x="120" y="67"/>
                  </a:lnTo>
                  <a:lnTo>
                    <a:pt x="127" y="74"/>
                  </a:lnTo>
                  <a:lnTo>
                    <a:pt x="134" y="80"/>
                  </a:lnTo>
                  <a:lnTo>
                    <a:pt x="141" y="87"/>
                  </a:lnTo>
                  <a:lnTo>
                    <a:pt x="147" y="94"/>
                  </a:lnTo>
                  <a:lnTo>
                    <a:pt x="154" y="100"/>
                  </a:lnTo>
                  <a:lnTo>
                    <a:pt x="161" y="107"/>
                  </a:lnTo>
                  <a:lnTo>
                    <a:pt x="167" y="114"/>
                  </a:lnTo>
                  <a:lnTo>
                    <a:pt x="174" y="121"/>
                  </a:lnTo>
                  <a:lnTo>
                    <a:pt x="181" y="127"/>
                  </a:lnTo>
                  <a:lnTo>
                    <a:pt x="194" y="141"/>
                  </a:lnTo>
                  <a:lnTo>
                    <a:pt x="194" y="147"/>
                  </a:lnTo>
                  <a:lnTo>
                    <a:pt x="201" y="154"/>
                  </a:lnTo>
                  <a:lnTo>
                    <a:pt x="207" y="161"/>
                  </a:lnTo>
                  <a:lnTo>
                    <a:pt x="221" y="174"/>
                  </a:lnTo>
                  <a:lnTo>
                    <a:pt x="221" y="181"/>
                  </a:lnTo>
                  <a:lnTo>
                    <a:pt x="227" y="188"/>
                  </a:lnTo>
                  <a:lnTo>
                    <a:pt x="234" y="194"/>
                  </a:lnTo>
                  <a:lnTo>
                    <a:pt x="248" y="208"/>
                  </a:lnTo>
                  <a:lnTo>
                    <a:pt x="248" y="214"/>
                  </a:lnTo>
                  <a:lnTo>
                    <a:pt x="254" y="221"/>
                  </a:lnTo>
                  <a:lnTo>
                    <a:pt x="261" y="228"/>
                  </a:lnTo>
                  <a:lnTo>
                    <a:pt x="274" y="241"/>
                  </a:lnTo>
                  <a:lnTo>
                    <a:pt x="274" y="248"/>
                  </a:lnTo>
                  <a:lnTo>
                    <a:pt x="281" y="255"/>
                  </a:lnTo>
                  <a:lnTo>
                    <a:pt x="294" y="268"/>
                  </a:lnTo>
                  <a:lnTo>
                    <a:pt x="294" y="275"/>
                  </a:lnTo>
                  <a:lnTo>
                    <a:pt x="301" y="281"/>
                  </a:lnTo>
                  <a:lnTo>
                    <a:pt x="314" y="295"/>
                  </a:lnTo>
                  <a:lnTo>
                    <a:pt x="314" y="301"/>
                  </a:lnTo>
                  <a:lnTo>
                    <a:pt x="328" y="315"/>
                  </a:lnTo>
                  <a:lnTo>
                    <a:pt x="328" y="322"/>
                  </a:lnTo>
                  <a:lnTo>
                    <a:pt x="335" y="328"/>
                  </a:lnTo>
                  <a:lnTo>
                    <a:pt x="348" y="342"/>
                  </a:lnTo>
                  <a:lnTo>
                    <a:pt x="348" y="348"/>
                  </a:lnTo>
                  <a:lnTo>
                    <a:pt x="355" y="355"/>
                  </a:lnTo>
                  <a:lnTo>
                    <a:pt x="368" y="368"/>
                  </a:lnTo>
                  <a:lnTo>
                    <a:pt x="368" y="375"/>
                  </a:lnTo>
                  <a:lnTo>
                    <a:pt x="381" y="389"/>
                  </a:lnTo>
                  <a:lnTo>
                    <a:pt x="381" y="395"/>
                  </a:lnTo>
                  <a:lnTo>
                    <a:pt x="388" y="402"/>
                  </a:lnTo>
                  <a:lnTo>
                    <a:pt x="401" y="415"/>
                  </a:lnTo>
                  <a:lnTo>
                    <a:pt x="401" y="422"/>
                  </a:lnTo>
                  <a:lnTo>
                    <a:pt x="408" y="429"/>
                  </a:lnTo>
                  <a:lnTo>
                    <a:pt x="421" y="442"/>
                  </a:lnTo>
                  <a:lnTo>
                    <a:pt x="421" y="449"/>
                  </a:lnTo>
                  <a:lnTo>
                    <a:pt x="428" y="456"/>
                  </a:lnTo>
                  <a:lnTo>
                    <a:pt x="442" y="469"/>
                  </a:lnTo>
                  <a:lnTo>
                    <a:pt x="442" y="476"/>
                  </a:lnTo>
                  <a:lnTo>
                    <a:pt x="448" y="482"/>
                  </a:lnTo>
                  <a:lnTo>
                    <a:pt x="462" y="496"/>
                  </a:lnTo>
                  <a:lnTo>
                    <a:pt x="462" y="502"/>
                  </a:lnTo>
                  <a:lnTo>
                    <a:pt x="468" y="509"/>
                  </a:lnTo>
                  <a:lnTo>
                    <a:pt x="482" y="523"/>
                  </a:lnTo>
                  <a:lnTo>
                    <a:pt x="482" y="529"/>
                  </a:lnTo>
                  <a:lnTo>
                    <a:pt x="488" y="536"/>
                  </a:lnTo>
                  <a:lnTo>
                    <a:pt x="502" y="549"/>
                  </a:lnTo>
                  <a:lnTo>
                    <a:pt x="502" y="556"/>
                  </a:lnTo>
                  <a:lnTo>
                    <a:pt x="508" y="563"/>
                  </a:lnTo>
                  <a:lnTo>
                    <a:pt x="522" y="576"/>
                  </a:lnTo>
                  <a:lnTo>
                    <a:pt x="522" y="583"/>
                  </a:lnTo>
                  <a:lnTo>
                    <a:pt x="529" y="590"/>
                  </a:lnTo>
                  <a:lnTo>
                    <a:pt x="535" y="596"/>
                  </a:lnTo>
                  <a:lnTo>
                    <a:pt x="549" y="610"/>
                  </a:lnTo>
                  <a:lnTo>
                    <a:pt x="549" y="616"/>
                  </a:lnTo>
                  <a:lnTo>
                    <a:pt x="555" y="623"/>
                  </a:lnTo>
                  <a:lnTo>
                    <a:pt x="562" y="630"/>
                  </a:lnTo>
                  <a:lnTo>
                    <a:pt x="575" y="643"/>
                  </a:lnTo>
                  <a:lnTo>
                    <a:pt x="575" y="650"/>
                  </a:lnTo>
                  <a:lnTo>
                    <a:pt x="582" y="657"/>
                  </a:lnTo>
                  <a:lnTo>
                    <a:pt x="589" y="663"/>
                  </a:lnTo>
                  <a:lnTo>
                    <a:pt x="595" y="670"/>
                  </a:lnTo>
                  <a:lnTo>
                    <a:pt x="609" y="683"/>
                  </a:lnTo>
                  <a:lnTo>
                    <a:pt x="609" y="690"/>
                  </a:lnTo>
                  <a:lnTo>
                    <a:pt x="615" y="697"/>
                  </a:lnTo>
                  <a:lnTo>
                    <a:pt x="622" y="703"/>
                  </a:lnTo>
                  <a:lnTo>
                    <a:pt x="629" y="710"/>
                  </a:lnTo>
                  <a:lnTo>
                    <a:pt x="636" y="717"/>
                  </a:lnTo>
                  <a:lnTo>
                    <a:pt x="649" y="730"/>
                  </a:lnTo>
                  <a:lnTo>
                    <a:pt x="649" y="737"/>
                  </a:lnTo>
                  <a:lnTo>
                    <a:pt x="656" y="744"/>
                  </a:lnTo>
                  <a:lnTo>
                    <a:pt x="662" y="750"/>
                  </a:lnTo>
                  <a:lnTo>
                    <a:pt x="669" y="757"/>
                  </a:lnTo>
                  <a:lnTo>
                    <a:pt x="676" y="764"/>
                  </a:lnTo>
                  <a:lnTo>
                    <a:pt x="682" y="770"/>
                  </a:lnTo>
                  <a:lnTo>
                    <a:pt x="696" y="784"/>
                  </a:lnTo>
                  <a:lnTo>
                    <a:pt x="696" y="791"/>
                  </a:lnTo>
                  <a:lnTo>
                    <a:pt x="702" y="797"/>
                  </a:lnTo>
                  <a:lnTo>
                    <a:pt x="709" y="804"/>
                  </a:lnTo>
                  <a:lnTo>
                    <a:pt x="716" y="811"/>
                  </a:lnTo>
                  <a:lnTo>
                    <a:pt x="723" y="817"/>
                  </a:lnTo>
                  <a:lnTo>
                    <a:pt x="729" y="824"/>
                  </a:lnTo>
                  <a:lnTo>
                    <a:pt x="736" y="831"/>
                  </a:lnTo>
                  <a:lnTo>
                    <a:pt x="743" y="837"/>
                  </a:lnTo>
                  <a:lnTo>
                    <a:pt x="749" y="844"/>
                  </a:lnTo>
                  <a:lnTo>
                    <a:pt x="756" y="851"/>
                  </a:lnTo>
                  <a:lnTo>
                    <a:pt x="763" y="857"/>
                  </a:lnTo>
                  <a:lnTo>
                    <a:pt x="769" y="864"/>
                  </a:lnTo>
                  <a:lnTo>
                    <a:pt x="776" y="871"/>
                  </a:lnTo>
                  <a:lnTo>
                    <a:pt x="783" y="878"/>
                  </a:lnTo>
                  <a:lnTo>
                    <a:pt x="789" y="884"/>
                  </a:lnTo>
                  <a:lnTo>
                    <a:pt x="796" y="891"/>
                  </a:lnTo>
                  <a:lnTo>
                    <a:pt x="803" y="898"/>
                  </a:lnTo>
                  <a:lnTo>
                    <a:pt x="810" y="904"/>
                  </a:lnTo>
                  <a:lnTo>
                    <a:pt x="816" y="911"/>
                  </a:lnTo>
                  <a:lnTo>
                    <a:pt x="823" y="918"/>
                  </a:lnTo>
                  <a:lnTo>
                    <a:pt x="830" y="924"/>
                  </a:lnTo>
                  <a:lnTo>
                    <a:pt x="836" y="931"/>
                  </a:lnTo>
                  <a:lnTo>
                    <a:pt x="843" y="938"/>
                  </a:lnTo>
                  <a:lnTo>
                    <a:pt x="850" y="938"/>
                  </a:lnTo>
                </a:path>
              </a:pathLst>
            </a:custGeom>
            <a:noFill/>
            <a:ln w="0">
              <a:solidFill>
                <a:srgbClr val="0000FF"/>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0" name="Freeform 74"/>
            <p:cNvSpPr>
              <a:spLocks/>
            </p:cNvSpPr>
            <p:nvPr/>
          </p:nvSpPr>
          <p:spPr bwMode="auto">
            <a:xfrm>
              <a:off x="1519" y="2010"/>
              <a:ext cx="849" cy="455"/>
            </a:xfrm>
            <a:custGeom>
              <a:avLst/>
              <a:gdLst/>
              <a:ahLst/>
              <a:cxnLst>
                <a:cxn ang="0">
                  <a:pos x="13" y="13"/>
                </a:cxn>
                <a:cxn ang="0">
                  <a:pos x="33" y="33"/>
                </a:cxn>
                <a:cxn ang="0">
                  <a:pos x="53" y="47"/>
                </a:cxn>
                <a:cxn ang="0">
                  <a:pos x="73" y="67"/>
                </a:cxn>
                <a:cxn ang="0">
                  <a:pos x="93" y="80"/>
                </a:cxn>
                <a:cxn ang="0">
                  <a:pos x="113" y="100"/>
                </a:cxn>
                <a:cxn ang="0">
                  <a:pos x="133" y="114"/>
                </a:cxn>
                <a:cxn ang="0">
                  <a:pos x="154" y="127"/>
                </a:cxn>
                <a:cxn ang="0">
                  <a:pos x="174" y="141"/>
                </a:cxn>
                <a:cxn ang="0">
                  <a:pos x="194" y="161"/>
                </a:cxn>
                <a:cxn ang="0">
                  <a:pos x="214" y="174"/>
                </a:cxn>
                <a:cxn ang="0">
                  <a:pos x="234" y="187"/>
                </a:cxn>
                <a:cxn ang="0">
                  <a:pos x="254" y="201"/>
                </a:cxn>
                <a:cxn ang="0">
                  <a:pos x="274" y="214"/>
                </a:cxn>
                <a:cxn ang="0">
                  <a:pos x="294" y="221"/>
                </a:cxn>
                <a:cxn ang="0">
                  <a:pos x="314" y="234"/>
                </a:cxn>
                <a:cxn ang="0">
                  <a:pos x="334" y="248"/>
                </a:cxn>
                <a:cxn ang="0">
                  <a:pos x="354" y="261"/>
                </a:cxn>
                <a:cxn ang="0">
                  <a:pos x="374" y="268"/>
                </a:cxn>
                <a:cxn ang="0">
                  <a:pos x="394" y="281"/>
                </a:cxn>
                <a:cxn ang="0">
                  <a:pos x="414" y="288"/>
                </a:cxn>
                <a:cxn ang="0">
                  <a:pos x="435" y="301"/>
                </a:cxn>
                <a:cxn ang="0">
                  <a:pos x="455" y="308"/>
                </a:cxn>
                <a:cxn ang="0">
                  <a:pos x="475" y="321"/>
                </a:cxn>
                <a:cxn ang="0">
                  <a:pos x="495" y="328"/>
                </a:cxn>
                <a:cxn ang="0">
                  <a:pos x="515" y="342"/>
                </a:cxn>
                <a:cxn ang="0">
                  <a:pos x="535" y="348"/>
                </a:cxn>
                <a:cxn ang="0">
                  <a:pos x="555" y="355"/>
                </a:cxn>
                <a:cxn ang="0">
                  <a:pos x="575" y="362"/>
                </a:cxn>
                <a:cxn ang="0">
                  <a:pos x="595" y="375"/>
                </a:cxn>
                <a:cxn ang="0">
                  <a:pos x="615" y="382"/>
                </a:cxn>
                <a:cxn ang="0">
                  <a:pos x="635" y="388"/>
                </a:cxn>
                <a:cxn ang="0">
                  <a:pos x="655" y="395"/>
                </a:cxn>
                <a:cxn ang="0">
                  <a:pos x="675" y="402"/>
                </a:cxn>
                <a:cxn ang="0">
                  <a:pos x="695" y="409"/>
                </a:cxn>
                <a:cxn ang="0">
                  <a:pos x="715" y="415"/>
                </a:cxn>
                <a:cxn ang="0">
                  <a:pos x="736" y="422"/>
                </a:cxn>
                <a:cxn ang="0">
                  <a:pos x="756" y="429"/>
                </a:cxn>
                <a:cxn ang="0">
                  <a:pos x="776" y="435"/>
                </a:cxn>
                <a:cxn ang="0">
                  <a:pos x="796" y="442"/>
                </a:cxn>
                <a:cxn ang="0">
                  <a:pos x="816" y="449"/>
                </a:cxn>
                <a:cxn ang="0">
                  <a:pos x="836" y="455"/>
                </a:cxn>
              </a:cxnLst>
              <a:rect l="0" t="0" r="r" b="b"/>
              <a:pathLst>
                <a:path w="849" h="455">
                  <a:moveTo>
                    <a:pt x="0" y="0"/>
                  </a:moveTo>
                  <a:lnTo>
                    <a:pt x="6" y="7"/>
                  </a:lnTo>
                  <a:lnTo>
                    <a:pt x="13" y="13"/>
                  </a:lnTo>
                  <a:lnTo>
                    <a:pt x="20" y="20"/>
                  </a:lnTo>
                  <a:lnTo>
                    <a:pt x="26" y="27"/>
                  </a:lnTo>
                  <a:lnTo>
                    <a:pt x="33" y="33"/>
                  </a:lnTo>
                  <a:lnTo>
                    <a:pt x="40" y="40"/>
                  </a:lnTo>
                  <a:lnTo>
                    <a:pt x="46" y="47"/>
                  </a:lnTo>
                  <a:lnTo>
                    <a:pt x="53" y="47"/>
                  </a:lnTo>
                  <a:lnTo>
                    <a:pt x="60" y="53"/>
                  </a:lnTo>
                  <a:lnTo>
                    <a:pt x="67" y="60"/>
                  </a:lnTo>
                  <a:lnTo>
                    <a:pt x="73" y="67"/>
                  </a:lnTo>
                  <a:lnTo>
                    <a:pt x="80" y="74"/>
                  </a:lnTo>
                  <a:lnTo>
                    <a:pt x="87" y="80"/>
                  </a:lnTo>
                  <a:lnTo>
                    <a:pt x="93" y="80"/>
                  </a:lnTo>
                  <a:lnTo>
                    <a:pt x="100" y="87"/>
                  </a:lnTo>
                  <a:lnTo>
                    <a:pt x="107" y="94"/>
                  </a:lnTo>
                  <a:lnTo>
                    <a:pt x="113" y="100"/>
                  </a:lnTo>
                  <a:lnTo>
                    <a:pt x="120" y="100"/>
                  </a:lnTo>
                  <a:lnTo>
                    <a:pt x="127" y="107"/>
                  </a:lnTo>
                  <a:lnTo>
                    <a:pt x="133" y="114"/>
                  </a:lnTo>
                  <a:lnTo>
                    <a:pt x="140" y="120"/>
                  </a:lnTo>
                  <a:lnTo>
                    <a:pt x="147" y="127"/>
                  </a:lnTo>
                  <a:lnTo>
                    <a:pt x="154" y="127"/>
                  </a:lnTo>
                  <a:lnTo>
                    <a:pt x="160" y="134"/>
                  </a:lnTo>
                  <a:lnTo>
                    <a:pt x="167" y="141"/>
                  </a:lnTo>
                  <a:lnTo>
                    <a:pt x="174" y="141"/>
                  </a:lnTo>
                  <a:lnTo>
                    <a:pt x="180" y="147"/>
                  </a:lnTo>
                  <a:lnTo>
                    <a:pt x="187" y="154"/>
                  </a:lnTo>
                  <a:lnTo>
                    <a:pt x="194" y="161"/>
                  </a:lnTo>
                  <a:lnTo>
                    <a:pt x="200" y="161"/>
                  </a:lnTo>
                  <a:lnTo>
                    <a:pt x="207" y="167"/>
                  </a:lnTo>
                  <a:lnTo>
                    <a:pt x="214" y="174"/>
                  </a:lnTo>
                  <a:lnTo>
                    <a:pt x="220" y="174"/>
                  </a:lnTo>
                  <a:lnTo>
                    <a:pt x="227" y="181"/>
                  </a:lnTo>
                  <a:lnTo>
                    <a:pt x="234" y="187"/>
                  </a:lnTo>
                  <a:lnTo>
                    <a:pt x="240" y="187"/>
                  </a:lnTo>
                  <a:lnTo>
                    <a:pt x="247" y="194"/>
                  </a:lnTo>
                  <a:lnTo>
                    <a:pt x="254" y="201"/>
                  </a:lnTo>
                  <a:lnTo>
                    <a:pt x="261" y="201"/>
                  </a:lnTo>
                  <a:lnTo>
                    <a:pt x="267" y="208"/>
                  </a:lnTo>
                  <a:lnTo>
                    <a:pt x="274" y="214"/>
                  </a:lnTo>
                  <a:lnTo>
                    <a:pt x="281" y="214"/>
                  </a:lnTo>
                  <a:lnTo>
                    <a:pt x="287" y="221"/>
                  </a:lnTo>
                  <a:lnTo>
                    <a:pt x="294" y="221"/>
                  </a:lnTo>
                  <a:lnTo>
                    <a:pt x="301" y="228"/>
                  </a:lnTo>
                  <a:lnTo>
                    <a:pt x="307" y="234"/>
                  </a:lnTo>
                  <a:lnTo>
                    <a:pt x="314" y="234"/>
                  </a:lnTo>
                  <a:lnTo>
                    <a:pt x="321" y="241"/>
                  </a:lnTo>
                  <a:lnTo>
                    <a:pt x="327" y="241"/>
                  </a:lnTo>
                  <a:lnTo>
                    <a:pt x="334" y="248"/>
                  </a:lnTo>
                  <a:lnTo>
                    <a:pt x="341" y="254"/>
                  </a:lnTo>
                  <a:lnTo>
                    <a:pt x="348" y="254"/>
                  </a:lnTo>
                  <a:lnTo>
                    <a:pt x="354" y="261"/>
                  </a:lnTo>
                  <a:lnTo>
                    <a:pt x="361" y="261"/>
                  </a:lnTo>
                  <a:lnTo>
                    <a:pt x="368" y="268"/>
                  </a:lnTo>
                  <a:lnTo>
                    <a:pt x="374" y="268"/>
                  </a:lnTo>
                  <a:lnTo>
                    <a:pt x="381" y="275"/>
                  </a:lnTo>
                  <a:lnTo>
                    <a:pt x="388" y="275"/>
                  </a:lnTo>
                  <a:lnTo>
                    <a:pt x="394" y="281"/>
                  </a:lnTo>
                  <a:lnTo>
                    <a:pt x="401" y="281"/>
                  </a:lnTo>
                  <a:lnTo>
                    <a:pt x="408" y="288"/>
                  </a:lnTo>
                  <a:lnTo>
                    <a:pt x="414" y="288"/>
                  </a:lnTo>
                  <a:lnTo>
                    <a:pt x="421" y="295"/>
                  </a:lnTo>
                  <a:lnTo>
                    <a:pt x="428" y="295"/>
                  </a:lnTo>
                  <a:lnTo>
                    <a:pt x="435" y="301"/>
                  </a:lnTo>
                  <a:lnTo>
                    <a:pt x="441" y="301"/>
                  </a:lnTo>
                  <a:lnTo>
                    <a:pt x="448" y="308"/>
                  </a:lnTo>
                  <a:lnTo>
                    <a:pt x="455" y="308"/>
                  </a:lnTo>
                  <a:lnTo>
                    <a:pt x="461" y="315"/>
                  </a:lnTo>
                  <a:lnTo>
                    <a:pt x="468" y="315"/>
                  </a:lnTo>
                  <a:lnTo>
                    <a:pt x="475" y="321"/>
                  </a:lnTo>
                  <a:lnTo>
                    <a:pt x="481" y="321"/>
                  </a:lnTo>
                  <a:lnTo>
                    <a:pt x="488" y="328"/>
                  </a:lnTo>
                  <a:lnTo>
                    <a:pt x="495" y="328"/>
                  </a:lnTo>
                  <a:lnTo>
                    <a:pt x="501" y="335"/>
                  </a:lnTo>
                  <a:lnTo>
                    <a:pt x="508" y="335"/>
                  </a:lnTo>
                  <a:lnTo>
                    <a:pt x="515" y="342"/>
                  </a:lnTo>
                  <a:lnTo>
                    <a:pt x="521" y="342"/>
                  </a:lnTo>
                  <a:lnTo>
                    <a:pt x="528" y="342"/>
                  </a:lnTo>
                  <a:lnTo>
                    <a:pt x="535" y="348"/>
                  </a:lnTo>
                  <a:lnTo>
                    <a:pt x="542" y="348"/>
                  </a:lnTo>
                  <a:lnTo>
                    <a:pt x="548" y="355"/>
                  </a:lnTo>
                  <a:lnTo>
                    <a:pt x="555" y="355"/>
                  </a:lnTo>
                  <a:lnTo>
                    <a:pt x="562" y="362"/>
                  </a:lnTo>
                  <a:lnTo>
                    <a:pt x="568" y="362"/>
                  </a:lnTo>
                  <a:lnTo>
                    <a:pt x="575" y="362"/>
                  </a:lnTo>
                  <a:lnTo>
                    <a:pt x="582" y="368"/>
                  </a:lnTo>
                  <a:lnTo>
                    <a:pt x="588" y="368"/>
                  </a:lnTo>
                  <a:lnTo>
                    <a:pt x="595" y="375"/>
                  </a:lnTo>
                  <a:lnTo>
                    <a:pt x="602" y="375"/>
                  </a:lnTo>
                  <a:lnTo>
                    <a:pt x="608" y="375"/>
                  </a:lnTo>
                  <a:lnTo>
                    <a:pt x="615" y="382"/>
                  </a:lnTo>
                  <a:lnTo>
                    <a:pt x="622" y="382"/>
                  </a:lnTo>
                  <a:lnTo>
                    <a:pt x="629" y="388"/>
                  </a:lnTo>
                  <a:lnTo>
                    <a:pt x="635" y="388"/>
                  </a:lnTo>
                  <a:lnTo>
                    <a:pt x="642" y="388"/>
                  </a:lnTo>
                  <a:lnTo>
                    <a:pt x="649" y="395"/>
                  </a:lnTo>
                  <a:lnTo>
                    <a:pt x="655" y="395"/>
                  </a:lnTo>
                  <a:lnTo>
                    <a:pt x="662" y="395"/>
                  </a:lnTo>
                  <a:lnTo>
                    <a:pt x="669" y="402"/>
                  </a:lnTo>
                  <a:lnTo>
                    <a:pt x="675" y="402"/>
                  </a:lnTo>
                  <a:lnTo>
                    <a:pt x="682" y="402"/>
                  </a:lnTo>
                  <a:lnTo>
                    <a:pt x="689" y="409"/>
                  </a:lnTo>
                  <a:lnTo>
                    <a:pt x="695" y="409"/>
                  </a:lnTo>
                  <a:lnTo>
                    <a:pt x="702" y="409"/>
                  </a:lnTo>
                  <a:lnTo>
                    <a:pt x="709" y="415"/>
                  </a:lnTo>
                  <a:lnTo>
                    <a:pt x="715" y="415"/>
                  </a:lnTo>
                  <a:lnTo>
                    <a:pt x="722" y="415"/>
                  </a:lnTo>
                  <a:lnTo>
                    <a:pt x="729" y="422"/>
                  </a:lnTo>
                  <a:lnTo>
                    <a:pt x="736" y="422"/>
                  </a:lnTo>
                  <a:lnTo>
                    <a:pt x="742" y="422"/>
                  </a:lnTo>
                  <a:lnTo>
                    <a:pt x="749" y="429"/>
                  </a:lnTo>
                  <a:lnTo>
                    <a:pt x="756" y="429"/>
                  </a:lnTo>
                  <a:lnTo>
                    <a:pt x="762" y="429"/>
                  </a:lnTo>
                  <a:lnTo>
                    <a:pt x="769" y="435"/>
                  </a:lnTo>
                  <a:lnTo>
                    <a:pt x="776" y="435"/>
                  </a:lnTo>
                  <a:lnTo>
                    <a:pt x="782" y="435"/>
                  </a:lnTo>
                  <a:lnTo>
                    <a:pt x="789" y="442"/>
                  </a:lnTo>
                  <a:lnTo>
                    <a:pt x="796" y="442"/>
                  </a:lnTo>
                  <a:lnTo>
                    <a:pt x="802" y="442"/>
                  </a:lnTo>
                  <a:lnTo>
                    <a:pt x="809" y="442"/>
                  </a:lnTo>
                  <a:lnTo>
                    <a:pt x="816" y="449"/>
                  </a:lnTo>
                  <a:lnTo>
                    <a:pt x="823" y="449"/>
                  </a:lnTo>
                  <a:lnTo>
                    <a:pt x="829" y="449"/>
                  </a:lnTo>
                  <a:lnTo>
                    <a:pt x="836" y="455"/>
                  </a:lnTo>
                  <a:lnTo>
                    <a:pt x="843" y="455"/>
                  </a:lnTo>
                  <a:lnTo>
                    <a:pt x="849" y="455"/>
                  </a:lnTo>
                </a:path>
              </a:pathLst>
            </a:custGeom>
            <a:noFill/>
            <a:ln w="0">
              <a:solidFill>
                <a:srgbClr val="0000FF"/>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1" name="Freeform 75"/>
            <p:cNvSpPr>
              <a:spLocks/>
            </p:cNvSpPr>
            <p:nvPr/>
          </p:nvSpPr>
          <p:spPr bwMode="auto">
            <a:xfrm>
              <a:off x="2368" y="2465"/>
              <a:ext cx="850" cy="134"/>
            </a:xfrm>
            <a:custGeom>
              <a:avLst/>
              <a:gdLst/>
              <a:ahLst/>
              <a:cxnLst>
                <a:cxn ang="0">
                  <a:pos x="14" y="7"/>
                </a:cxn>
                <a:cxn ang="0">
                  <a:pos x="34" y="7"/>
                </a:cxn>
                <a:cxn ang="0">
                  <a:pos x="54" y="14"/>
                </a:cxn>
                <a:cxn ang="0">
                  <a:pos x="74" y="21"/>
                </a:cxn>
                <a:cxn ang="0">
                  <a:pos x="94" y="27"/>
                </a:cxn>
                <a:cxn ang="0">
                  <a:pos x="114" y="27"/>
                </a:cxn>
                <a:cxn ang="0">
                  <a:pos x="134" y="34"/>
                </a:cxn>
                <a:cxn ang="0">
                  <a:pos x="154" y="41"/>
                </a:cxn>
                <a:cxn ang="0">
                  <a:pos x="174" y="41"/>
                </a:cxn>
                <a:cxn ang="0">
                  <a:pos x="194" y="47"/>
                </a:cxn>
                <a:cxn ang="0">
                  <a:pos x="214" y="47"/>
                </a:cxn>
                <a:cxn ang="0">
                  <a:pos x="234" y="54"/>
                </a:cxn>
                <a:cxn ang="0">
                  <a:pos x="255" y="61"/>
                </a:cxn>
                <a:cxn ang="0">
                  <a:pos x="275" y="61"/>
                </a:cxn>
                <a:cxn ang="0">
                  <a:pos x="295" y="67"/>
                </a:cxn>
                <a:cxn ang="0">
                  <a:pos x="315" y="67"/>
                </a:cxn>
                <a:cxn ang="0">
                  <a:pos x="335" y="74"/>
                </a:cxn>
                <a:cxn ang="0">
                  <a:pos x="355" y="74"/>
                </a:cxn>
                <a:cxn ang="0">
                  <a:pos x="375" y="81"/>
                </a:cxn>
                <a:cxn ang="0">
                  <a:pos x="395" y="81"/>
                </a:cxn>
                <a:cxn ang="0">
                  <a:pos x="415" y="88"/>
                </a:cxn>
                <a:cxn ang="0">
                  <a:pos x="435" y="88"/>
                </a:cxn>
                <a:cxn ang="0">
                  <a:pos x="455" y="88"/>
                </a:cxn>
                <a:cxn ang="0">
                  <a:pos x="475" y="94"/>
                </a:cxn>
                <a:cxn ang="0">
                  <a:pos x="495" y="94"/>
                </a:cxn>
                <a:cxn ang="0">
                  <a:pos x="515" y="101"/>
                </a:cxn>
                <a:cxn ang="0">
                  <a:pos x="536" y="101"/>
                </a:cxn>
                <a:cxn ang="0">
                  <a:pos x="556" y="101"/>
                </a:cxn>
                <a:cxn ang="0">
                  <a:pos x="576" y="108"/>
                </a:cxn>
                <a:cxn ang="0">
                  <a:pos x="596" y="108"/>
                </a:cxn>
                <a:cxn ang="0">
                  <a:pos x="616" y="108"/>
                </a:cxn>
                <a:cxn ang="0">
                  <a:pos x="636" y="114"/>
                </a:cxn>
                <a:cxn ang="0">
                  <a:pos x="656" y="114"/>
                </a:cxn>
                <a:cxn ang="0">
                  <a:pos x="676" y="114"/>
                </a:cxn>
                <a:cxn ang="0">
                  <a:pos x="696" y="121"/>
                </a:cxn>
                <a:cxn ang="0">
                  <a:pos x="716" y="121"/>
                </a:cxn>
                <a:cxn ang="0">
                  <a:pos x="736" y="121"/>
                </a:cxn>
                <a:cxn ang="0">
                  <a:pos x="756" y="121"/>
                </a:cxn>
                <a:cxn ang="0">
                  <a:pos x="776" y="128"/>
                </a:cxn>
                <a:cxn ang="0">
                  <a:pos x="796" y="128"/>
                </a:cxn>
                <a:cxn ang="0">
                  <a:pos x="816" y="128"/>
                </a:cxn>
                <a:cxn ang="0">
                  <a:pos x="837" y="128"/>
                </a:cxn>
              </a:cxnLst>
              <a:rect l="0" t="0" r="r" b="b"/>
              <a:pathLst>
                <a:path w="850" h="134">
                  <a:moveTo>
                    <a:pt x="0" y="0"/>
                  </a:moveTo>
                  <a:lnTo>
                    <a:pt x="7" y="0"/>
                  </a:lnTo>
                  <a:lnTo>
                    <a:pt x="14" y="7"/>
                  </a:lnTo>
                  <a:lnTo>
                    <a:pt x="20" y="7"/>
                  </a:lnTo>
                  <a:lnTo>
                    <a:pt x="27" y="7"/>
                  </a:lnTo>
                  <a:lnTo>
                    <a:pt x="34" y="7"/>
                  </a:lnTo>
                  <a:lnTo>
                    <a:pt x="40" y="14"/>
                  </a:lnTo>
                  <a:lnTo>
                    <a:pt x="47" y="14"/>
                  </a:lnTo>
                  <a:lnTo>
                    <a:pt x="54" y="14"/>
                  </a:lnTo>
                  <a:lnTo>
                    <a:pt x="61" y="14"/>
                  </a:lnTo>
                  <a:lnTo>
                    <a:pt x="67" y="21"/>
                  </a:lnTo>
                  <a:lnTo>
                    <a:pt x="74" y="21"/>
                  </a:lnTo>
                  <a:lnTo>
                    <a:pt x="81" y="21"/>
                  </a:lnTo>
                  <a:lnTo>
                    <a:pt x="87" y="21"/>
                  </a:lnTo>
                  <a:lnTo>
                    <a:pt x="94" y="27"/>
                  </a:lnTo>
                  <a:lnTo>
                    <a:pt x="101" y="27"/>
                  </a:lnTo>
                  <a:lnTo>
                    <a:pt x="107" y="27"/>
                  </a:lnTo>
                  <a:lnTo>
                    <a:pt x="114" y="27"/>
                  </a:lnTo>
                  <a:lnTo>
                    <a:pt x="121" y="34"/>
                  </a:lnTo>
                  <a:lnTo>
                    <a:pt x="127" y="34"/>
                  </a:lnTo>
                  <a:lnTo>
                    <a:pt x="134" y="34"/>
                  </a:lnTo>
                  <a:lnTo>
                    <a:pt x="141" y="34"/>
                  </a:lnTo>
                  <a:lnTo>
                    <a:pt x="147" y="34"/>
                  </a:lnTo>
                  <a:lnTo>
                    <a:pt x="154" y="41"/>
                  </a:lnTo>
                  <a:lnTo>
                    <a:pt x="161" y="41"/>
                  </a:lnTo>
                  <a:lnTo>
                    <a:pt x="168" y="41"/>
                  </a:lnTo>
                  <a:lnTo>
                    <a:pt x="174" y="41"/>
                  </a:lnTo>
                  <a:lnTo>
                    <a:pt x="181" y="41"/>
                  </a:lnTo>
                  <a:lnTo>
                    <a:pt x="188" y="47"/>
                  </a:lnTo>
                  <a:lnTo>
                    <a:pt x="194" y="47"/>
                  </a:lnTo>
                  <a:lnTo>
                    <a:pt x="201" y="47"/>
                  </a:lnTo>
                  <a:lnTo>
                    <a:pt x="208" y="47"/>
                  </a:lnTo>
                  <a:lnTo>
                    <a:pt x="214" y="47"/>
                  </a:lnTo>
                  <a:lnTo>
                    <a:pt x="221" y="54"/>
                  </a:lnTo>
                  <a:lnTo>
                    <a:pt x="228" y="54"/>
                  </a:lnTo>
                  <a:lnTo>
                    <a:pt x="234" y="54"/>
                  </a:lnTo>
                  <a:lnTo>
                    <a:pt x="241" y="54"/>
                  </a:lnTo>
                  <a:lnTo>
                    <a:pt x="248" y="54"/>
                  </a:lnTo>
                  <a:lnTo>
                    <a:pt x="255" y="61"/>
                  </a:lnTo>
                  <a:lnTo>
                    <a:pt x="261" y="61"/>
                  </a:lnTo>
                  <a:lnTo>
                    <a:pt x="268" y="61"/>
                  </a:lnTo>
                  <a:lnTo>
                    <a:pt x="275" y="61"/>
                  </a:lnTo>
                  <a:lnTo>
                    <a:pt x="281" y="61"/>
                  </a:lnTo>
                  <a:lnTo>
                    <a:pt x="288" y="67"/>
                  </a:lnTo>
                  <a:lnTo>
                    <a:pt x="295" y="67"/>
                  </a:lnTo>
                  <a:lnTo>
                    <a:pt x="301" y="67"/>
                  </a:lnTo>
                  <a:lnTo>
                    <a:pt x="308" y="67"/>
                  </a:lnTo>
                  <a:lnTo>
                    <a:pt x="315" y="67"/>
                  </a:lnTo>
                  <a:lnTo>
                    <a:pt x="321" y="67"/>
                  </a:lnTo>
                  <a:lnTo>
                    <a:pt x="328" y="74"/>
                  </a:lnTo>
                  <a:lnTo>
                    <a:pt x="335" y="74"/>
                  </a:lnTo>
                  <a:lnTo>
                    <a:pt x="341" y="74"/>
                  </a:lnTo>
                  <a:lnTo>
                    <a:pt x="348" y="74"/>
                  </a:lnTo>
                  <a:lnTo>
                    <a:pt x="355" y="74"/>
                  </a:lnTo>
                  <a:lnTo>
                    <a:pt x="362" y="74"/>
                  </a:lnTo>
                  <a:lnTo>
                    <a:pt x="368" y="81"/>
                  </a:lnTo>
                  <a:lnTo>
                    <a:pt x="375" y="81"/>
                  </a:lnTo>
                  <a:lnTo>
                    <a:pt x="382" y="81"/>
                  </a:lnTo>
                  <a:lnTo>
                    <a:pt x="388" y="81"/>
                  </a:lnTo>
                  <a:lnTo>
                    <a:pt x="395" y="81"/>
                  </a:lnTo>
                  <a:lnTo>
                    <a:pt x="402" y="81"/>
                  </a:lnTo>
                  <a:lnTo>
                    <a:pt x="408" y="81"/>
                  </a:lnTo>
                  <a:lnTo>
                    <a:pt x="415" y="88"/>
                  </a:lnTo>
                  <a:lnTo>
                    <a:pt x="422" y="88"/>
                  </a:lnTo>
                  <a:lnTo>
                    <a:pt x="428" y="88"/>
                  </a:lnTo>
                  <a:lnTo>
                    <a:pt x="435" y="88"/>
                  </a:lnTo>
                  <a:lnTo>
                    <a:pt x="442" y="88"/>
                  </a:lnTo>
                  <a:lnTo>
                    <a:pt x="449" y="88"/>
                  </a:lnTo>
                  <a:lnTo>
                    <a:pt x="455" y="88"/>
                  </a:lnTo>
                  <a:lnTo>
                    <a:pt x="462" y="94"/>
                  </a:lnTo>
                  <a:lnTo>
                    <a:pt x="469" y="94"/>
                  </a:lnTo>
                  <a:lnTo>
                    <a:pt x="475" y="94"/>
                  </a:lnTo>
                  <a:lnTo>
                    <a:pt x="482" y="94"/>
                  </a:lnTo>
                  <a:lnTo>
                    <a:pt x="489" y="94"/>
                  </a:lnTo>
                  <a:lnTo>
                    <a:pt x="495" y="94"/>
                  </a:lnTo>
                  <a:lnTo>
                    <a:pt x="502" y="94"/>
                  </a:lnTo>
                  <a:lnTo>
                    <a:pt x="509" y="94"/>
                  </a:lnTo>
                  <a:lnTo>
                    <a:pt x="515" y="101"/>
                  </a:lnTo>
                  <a:lnTo>
                    <a:pt x="522" y="101"/>
                  </a:lnTo>
                  <a:lnTo>
                    <a:pt x="529" y="101"/>
                  </a:lnTo>
                  <a:lnTo>
                    <a:pt x="536" y="101"/>
                  </a:lnTo>
                  <a:lnTo>
                    <a:pt x="542" y="101"/>
                  </a:lnTo>
                  <a:lnTo>
                    <a:pt x="549" y="101"/>
                  </a:lnTo>
                  <a:lnTo>
                    <a:pt x="556" y="101"/>
                  </a:lnTo>
                  <a:lnTo>
                    <a:pt x="562" y="101"/>
                  </a:lnTo>
                  <a:lnTo>
                    <a:pt x="569" y="108"/>
                  </a:lnTo>
                  <a:lnTo>
                    <a:pt x="576" y="108"/>
                  </a:lnTo>
                  <a:lnTo>
                    <a:pt x="582" y="108"/>
                  </a:lnTo>
                  <a:lnTo>
                    <a:pt x="589" y="108"/>
                  </a:lnTo>
                  <a:lnTo>
                    <a:pt x="596" y="108"/>
                  </a:lnTo>
                  <a:lnTo>
                    <a:pt x="602" y="108"/>
                  </a:lnTo>
                  <a:lnTo>
                    <a:pt x="609" y="108"/>
                  </a:lnTo>
                  <a:lnTo>
                    <a:pt x="616" y="108"/>
                  </a:lnTo>
                  <a:lnTo>
                    <a:pt x="622" y="108"/>
                  </a:lnTo>
                  <a:lnTo>
                    <a:pt x="629" y="114"/>
                  </a:lnTo>
                  <a:lnTo>
                    <a:pt x="636" y="114"/>
                  </a:lnTo>
                  <a:lnTo>
                    <a:pt x="643" y="114"/>
                  </a:lnTo>
                  <a:lnTo>
                    <a:pt x="649" y="114"/>
                  </a:lnTo>
                  <a:lnTo>
                    <a:pt x="656" y="114"/>
                  </a:lnTo>
                  <a:lnTo>
                    <a:pt x="663" y="114"/>
                  </a:lnTo>
                  <a:lnTo>
                    <a:pt x="669" y="114"/>
                  </a:lnTo>
                  <a:lnTo>
                    <a:pt x="676" y="114"/>
                  </a:lnTo>
                  <a:lnTo>
                    <a:pt x="683" y="114"/>
                  </a:lnTo>
                  <a:lnTo>
                    <a:pt x="689" y="114"/>
                  </a:lnTo>
                  <a:lnTo>
                    <a:pt x="696" y="121"/>
                  </a:lnTo>
                  <a:lnTo>
                    <a:pt x="703" y="121"/>
                  </a:lnTo>
                  <a:lnTo>
                    <a:pt x="709" y="121"/>
                  </a:lnTo>
                  <a:lnTo>
                    <a:pt x="716" y="121"/>
                  </a:lnTo>
                  <a:lnTo>
                    <a:pt x="723" y="121"/>
                  </a:lnTo>
                  <a:lnTo>
                    <a:pt x="730" y="121"/>
                  </a:lnTo>
                  <a:lnTo>
                    <a:pt x="736" y="121"/>
                  </a:lnTo>
                  <a:lnTo>
                    <a:pt x="743" y="121"/>
                  </a:lnTo>
                  <a:lnTo>
                    <a:pt x="750" y="121"/>
                  </a:lnTo>
                  <a:lnTo>
                    <a:pt x="756" y="121"/>
                  </a:lnTo>
                  <a:lnTo>
                    <a:pt x="763" y="121"/>
                  </a:lnTo>
                  <a:lnTo>
                    <a:pt x="770" y="128"/>
                  </a:lnTo>
                  <a:lnTo>
                    <a:pt x="776" y="128"/>
                  </a:lnTo>
                  <a:lnTo>
                    <a:pt x="783" y="128"/>
                  </a:lnTo>
                  <a:lnTo>
                    <a:pt x="790" y="128"/>
                  </a:lnTo>
                  <a:lnTo>
                    <a:pt x="796" y="128"/>
                  </a:lnTo>
                  <a:lnTo>
                    <a:pt x="803" y="128"/>
                  </a:lnTo>
                  <a:lnTo>
                    <a:pt x="810" y="128"/>
                  </a:lnTo>
                  <a:lnTo>
                    <a:pt x="816" y="128"/>
                  </a:lnTo>
                  <a:lnTo>
                    <a:pt x="823" y="128"/>
                  </a:lnTo>
                  <a:lnTo>
                    <a:pt x="830" y="128"/>
                  </a:lnTo>
                  <a:lnTo>
                    <a:pt x="837" y="128"/>
                  </a:lnTo>
                  <a:lnTo>
                    <a:pt x="843" y="128"/>
                  </a:lnTo>
                  <a:lnTo>
                    <a:pt x="850" y="134"/>
                  </a:lnTo>
                </a:path>
              </a:pathLst>
            </a:custGeom>
            <a:noFill/>
            <a:ln w="0">
              <a:solidFill>
                <a:srgbClr val="0000FF"/>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2" name="Freeform 76"/>
            <p:cNvSpPr>
              <a:spLocks/>
            </p:cNvSpPr>
            <p:nvPr/>
          </p:nvSpPr>
          <p:spPr bwMode="auto">
            <a:xfrm>
              <a:off x="3218" y="2599"/>
              <a:ext cx="850" cy="34"/>
            </a:xfrm>
            <a:custGeom>
              <a:avLst/>
              <a:gdLst/>
              <a:ahLst/>
              <a:cxnLst>
                <a:cxn ang="0">
                  <a:pos x="13" y="0"/>
                </a:cxn>
                <a:cxn ang="0">
                  <a:pos x="33" y="0"/>
                </a:cxn>
                <a:cxn ang="0">
                  <a:pos x="53" y="0"/>
                </a:cxn>
                <a:cxn ang="0">
                  <a:pos x="74" y="0"/>
                </a:cxn>
                <a:cxn ang="0">
                  <a:pos x="94" y="0"/>
                </a:cxn>
                <a:cxn ang="0">
                  <a:pos x="114" y="7"/>
                </a:cxn>
                <a:cxn ang="0">
                  <a:pos x="134" y="7"/>
                </a:cxn>
                <a:cxn ang="0">
                  <a:pos x="154" y="7"/>
                </a:cxn>
                <a:cxn ang="0">
                  <a:pos x="174" y="7"/>
                </a:cxn>
                <a:cxn ang="0">
                  <a:pos x="194" y="7"/>
                </a:cxn>
                <a:cxn ang="0">
                  <a:pos x="214" y="14"/>
                </a:cxn>
                <a:cxn ang="0">
                  <a:pos x="234" y="14"/>
                </a:cxn>
                <a:cxn ang="0">
                  <a:pos x="254" y="14"/>
                </a:cxn>
                <a:cxn ang="0">
                  <a:pos x="274" y="14"/>
                </a:cxn>
                <a:cxn ang="0">
                  <a:pos x="294" y="14"/>
                </a:cxn>
                <a:cxn ang="0">
                  <a:pos x="314" y="14"/>
                </a:cxn>
                <a:cxn ang="0">
                  <a:pos x="334" y="14"/>
                </a:cxn>
                <a:cxn ang="0">
                  <a:pos x="355" y="21"/>
                </a:cxn>
                <a:cxn ang="0">
                  <a:pos x="375" y="21"/>
                </a:cxn>
                <a:cxn ang="0">
                  <a:pos x="395" y="21"/>
                </a:cxn>
                <a:cxn ang="0">
                  <a:pos x="415" y="21"/>
                </a:cxn>
                <a:cxn ang="0">
                  <a:pos x="435" y="21"/>
                </a:cxn>
                <a:cxn ang="0">
                  <a:pos x="455" y="21"/>
                </a:cxn>
                <a:cxn ang="0">
                  <a:pos x="475" y="21"/>
                </a:cxn>
                <a:cxn ang="0">
                  <a:pos x="495" y="21"/>
                </a:cxn>
                <a:cxn ang="0">
                  <a:pos x="515" y="27"/>
                </a:cxn>
                <a:cxn ang="0">
                  <a:pos x="535" y="27"/>
                </a:cxn>
                <a:cxn ang="0">
                  <a:pos x="555" y="27"/>
                </a:cxn>
                <a:cxn ang="0">
                  <a:pos x="575" y="27"/>
                </a:cxn>
                <a:cxn ang="0">
                  <a:pos x="595" y="27"/>
                </a:cxn>
                <a:cxn ang="0">
                  <a:pos x="615" y="27"/>
                </a:cxn>
                <a:cxn ang="0">
                  <a:pos x="635" y="27"/>
                </a:cxn>
                <a:cxn ang="0">
                  <a:pos x="656" y="27"/>
                </a:cxn>
                <a:cxn ang="0">
                  <a:pos x="676" y="27"/>
                </a:cxn>
                <a:cxn ang="0">
                  <a:pos x="696" y="27"/>
                </a:cxn>
                <a:cxn ang="0">
                  <a:pos x="716" y="27"/>
                </a:cxn>
                <a:cxn ang="0">
                  <a:pos x="736" y="34"/>
                </a:cxn>
                <a:cxn ang="0">
                  <a:pos x="756" y="34"/>
                </a:cxn>
                <a:cxn ang="0">
                  <a:pos x="776" y="34"/>
                </a:cxn>
                <a:cxn ang="0">
                  <a:pos x="796" y="34"/>
                </a:cxn>
                <a:cxn ang="0">
                  <a:pos x="816" y="34"/>
                </a:cxn>
                <a:cxn ang="0">
                  <a:pos x="836" y="34"/>
                </a:cxn>
              </a:cxnLst>
              <a:rect l="0" t="0" r="r" b="b"/>
              <a:pathLst>
                <a:path w="850" h="34">
                  <a:moveTo>
                    <a:pt x="0" y="0"/>
                  </a:moveTo>
                  <a:lnTo>
                    <a:pt x="7" y="0"/>
                  </a:lnTo>
                  <a:lnTo>
                    <a:pt x="13" y="0"/>
                  </a:lnTo>
                  <a:lnTo>
                    <a:pt x="20" y="0"/>
                  </a:lnTo>
                  <a:lnTo>
                    <a:pt x="27" y="0"/>
                  </a:lnTo>
                  <a:lnTo>
                    <a:pt x="33" y="0"/>
                  </a:lnTo>
                  <a:lnTo>
                    <a:pt x="40" y="0"/>
                  </a:lnTo>
                  <a:lnTo>
                    <a:pt x="47" y="0"/>
                  </a:lnTo>
                  <a:lnTo>
                    <a:pt x="53" y="0"/>
                  </a:lnTo>
                  <a:lnTo>
                    <a:pt x="60" y="0"/>
                  </a:lnTo>
                  <a:lnTo>
                    <a:pt x="67" y="0"/>
                  </a:lnTo>
                  <a:lnTo>
                    <a:pt x="74" y="0"/>
                  </a:lnTo>
                  <a:lnTo>
                    <a:pt x="80" y="0"/>
                  </a:lnTo>
                  <a:lnTo>
                    <a:pt x="87" y="0"/>
                  </a:lnTo>
                  <a:lnTo>
                    <a:pt x="94" y="0"/>
                  </a:lnTo>
                  <a:lnTo>
                    <a:pt x="100" y="7"/>
                  </a:lnTo>
                  <a:lnTo>
                    <a:pt x="107" y="7"/>
                  </a:lnTo>
                  <a:lnTo>
                    <a:pt x="114" y="7"/>
                  </a:lnTo>
                  <a:lnTo>
                    <a:pt x="120" y="7"/>
                  </a:lnTo>
                  <a:lnTo>
                    <a:pt x="127" y="7"/>
                  </a:lnTo>
                  <a:lnTo>
                    <a:pt x="134" y="7"/>
                  </a:lnTo>
                  <a:lnTo>
                    <a:pt x="140" y="7"/>
                  </a:lnTo>
                  <a:lnTo>
                    <a:pt x="147" y="7"/>
                  </a:lnTo>
                  <a:lnTo>
                    <a:pt x="154" y="7"/>
                  </a:lnTo>
                  <a:lnTo>
                    <a:pt x="161" y="7"/>
                  </a:lnTo>
                  <a:lnTo>
                    <a:pt x="167" y="7"/>
                  </a:lnTo>
                  <a:lnTo>
                    <a:pt x="174" y="7"/>
                  </a:lnTo>
                  <a:lnTo>
                    <a:pt x="181" y="7"/>
                  </a:lnTo>
                  <a:lnTo>
                    <a:pt x="187" y="7"/>
                  </a:lnTo>
                  <a:lnTo>
                    <a:pt x="194" y="7"/>
                  </a:lnTo>
                  <a:lnTo>
                    <a:pt x="201" y="7"/>
                  </a:lnTo>
                  <a:lnTo>
                    <a:pt x="207" y="14"/>
                  </a:lnTo>
                  <a:lnTo>
                    <a:pt x="214" y="14"/>
                  </a:lnTo>
                  <a:lnTo>
                    <a:pt x="221" y="14"/>
                  </a:lnTo>
                  <a:lnTo>
                    <a:pt x="227" y="14"/>
                  </a:lnTo>
                  <a:lnTo>
                    <a:pt x="234" y="14"/>
                  </a:lnTo>
                  <a:lnTo>
                    <a:pt x="241" y="14"/>
                  </a:lnTo>
                  <a:lnTo>
                    <a:pt x="247" y="14"/>
                  </a:lnTo>
                  <a:lnTo>
                    <a:pt x="254" y="14"/>
                  </a:lnTo>
                  <a:lnTo>
                    <a:pt x="261" y="14"/>
                  </a:lnTo>
                  <a:lnTo>
                    <a:pt x="268" y="14"/>
                  </a:lnTo>
                  <a:lnTo>
                    <a:pt x="274" y="14"/>
                  </a:lnTo>
                  <a:lnTo>
                    <a:pt x="281" y="14"/>
                  </a:lnTo>
                  <a:lnTo>
                    <a:pt x="288" y="14"/>
                  </a:lnTo>
                  <a:lnTo>
                    <a:pt x="294" y="14"/>
                  </a:lnTo>
                  <a:lnTo>
                    <a:pt x="301" y="14"/>
                  </a:lnTo>
                  <a:lnTo>
                    <a:pt x="308" y="14"/>
                  </a:lnTo>
                  <a:lnTo>
                    <a:pt x="314" y="14"/>
                  </a:lnTo>
                  <a:lnTo>
                    <a:pt x="321" y="14"/>
                  </a:lnTo>
                  <a:lnTo>
                    <a:pt x="328" y="14"/>
                  </a:lnTo>
                  <a:lnTo>
                    <a:pt x="334" y="14"/>
                  </a:lnTo>
                  <a:lnTo>
                    <a:pt x="341" y="21"/>
                  </a:lnTo>
                  <a:lnTo>
                    <a:pt x="348" y="21"/>
                  </a:lnTo>
                  <a:lnTo>
                    <a:pt x="355" y="21"/>
                  </a:lnTo>
                  <a:lnTo>
                    <a:pt x="361" y="21"/>
                  </a:lnTo>
                  <a:lnTo>
                    <a:pt x="368" y="21"/>
                  </a:lnTo>
                  <a:lnTo>
                    <a:pt x="375" y="21"/>
                  </a:lnTo>
                  <a:lnTo>
                    <a:pt x="381" y="21"/>
                  </a:lnTo>
                  <a:lnTo>
                    <a:pt x="388" y="21"/>
                  </a:lnTo>
                  <a:lnTo>
                    <a:pt x="395" y="21"/>
                  </a:lnTo>
                  <a:lnTo>
                    <a:pt x="401" y="21"/>
                  </a:lnTo>
                  <a:lnTo>
                    <a:pt x="408" y="21"/>
                  </a:lnTo>
                  <a:lnTo>
                    <a:pt x="415" y="21"/>
                  </a:lnTo>
                  <a:lnTo>
                    <a:pt x="421" y="21"/>
                  </a:lnTo>
                  <a:lnTo>
                    <a:pt x="428" y="21"/>
                  </a:lnTo>
                  <a:lnTo>
                    <a:pt x="435" y="21"/>
                  </a:lnTo>
                  <a:lnTo>
                    <a:pt x="441" y="21"/>
                  </a:lnTo>
                  <a:lnTo>
                    <a:pt x="448" y="21"/>
                  </a:lnTo>
                  <a:lnTo>
                    <a:pt x="455" y="21"/>
                  </a:lnTo>
                  <a:lnTo>
                    <a:pt x="462" y="21"/>
                  </a:lnTo>
                  <a:lnTo>
                    <a:pt x="468" y="21"/>
                  </a:lnTo>
                  <a:lnTo>
                    <a:pt x="475" y="21"/>
                  </a:lnTo>
                  <a:lnTo>
                    <a:pt x="482" y="21"/>
                  </a:lnTo>
                  <a:lnTo>
                    <a:pt x="488" y="21"/>
                  </a:lnTo>
                  <a:lnTo>
                    <a:pt x="495" y="21"/>
                  </a:lnTo>
                  <a:lnTo>
                    <a:pt x="502" y="21"/>
                  </a:lnTo>
                  <a:lnTo>
                    <a:pt x="508" y="27"/>
                  </a:lnTo>
                  <a:lnTo>
                    <a:pt x="515" y="27"/>
                  </a:lnTo>
                  <a:lnTo>
                    <a:pt x="522" y="27"/>
                  </a:lnTo>
                  <a:lnTo>
                    <a:pt x="528" y="27"/>
                  </a:lnTo>
                  <a:lnTo>
                    <a:pt x="535" y="27"/>
                  </a:lnTo>
                  <a:lnTo>
                    <a:pt x="542" y="27"/>
                  </a:lnTo>
                  <a:lnTo>
                    <a:pt x="549" y="27"/>
                  </a:lnTo>
                  <a:lnTo>
                    <a:pt x="555" y="27"/>
                  </a:lnTo>
                  <a:lnTo>
                    <a:pt x="562" y="27"/>
                  </a:lnTo>
                  <a:lnTo>
                    <a:pt x="569" y="27"/>
                  </a:lnTo>
                  <a:lnTo>
                    <a:pt x="575" y="27"/>
                  </a:lnTo>
                  <a:lnTo>
                    <a:pt x="582" y="27"/>
                  </a:lnTo>
                  <a:lnTo>
                    <a:pt x="589" y="27"/>
                  </a:lnTo>
                  <a:lnTo>
                    <a:pt x="595" y="27"/>
                  </a:lnTo>
                  <a:lnTo>
                    <a:pt x="602" y="27"/>
                  </a:lnTo>
                  <a:lnTo>
                    <a:pt x="609" y="27"/>
                  </a:lnTo>
                  <a:lnTo>
                    <a:pt x="615" y="27"/>
                  </a:lnTo>
                  <a:lnTo>
                    <a:pt x="622" y="27"/>
                  </a:lnTo>
                  <a:lnTo>
                    <a:pt x="629" y="27"/>
                  </a:lnTo>
                  <a:lnTo>
                    <a:pt x="635" y="27"/>
                  </a:lnTo>
                  <a:lnTo>
                    <a:pt x="642" y="27"/>
                  </a:lnTo>
                  <a:lnTo>
                    <a:pt x="649" y="27"/>
                  </a:lnTo>
                  <a:lnTo>
                    <a:pt x="656" y="27"/>
                  </a:lnTo>
                  <a:lnTo>
                    <a:pt x="662" y="27"/>
                  </a:lnTo>
                  <a:lnTo>
                    <a:pt x="669" y="27"/>
                  </a:lnTo>
                  <a:lnTo>
                    <a:pt x="676" y="27"/>
                  </a:lnTo>
                  <a:lnTo>
                    <a:pt x="682" y="27"/>
                  </a:lnTo>
                  <a:lnTo>
                    <a:pt x="689" y="27"/>
                  </a:lnTo>
                  <a:lnTo>
                    <a:pt x="696" y="27"/>
                  </a:lnTo>
                  <a:lnTo>
                    <a:pt x="702" y="27"/>
                  </a:lnTo>
                  <a:lnTo>
                    <a:pt x="709" y="27"/>
                  </a:lnTo>
                  <a:lnTo>
                    <a:pt x="716" y="27"/>
                  </a:lnTo>
                  <a:lnTo>
                    <a:pt x="722" y="27"/>
                  </a:lnTo>
                  <a:lnTo>
                    <a:pt x="729" y="34"/>
                  </a:lnTo>
                  <a:lnTo>
                    <a:pt x="736" y="34"/>
                  </a:lnTo>
                  <a:lnTo>
                    <a:pt x="743" y="34"/>
                  </a:lnTo>
                  <a:lnTo>
                    <a:pt x="749" y="34"/>
                  </a:lnTo>
                  <a:lnTo>
                    <a:pt x="756" y="34"/>
                  </a:lnTo>
                  <a:lnTo>
                    <a:pt x="763" y="34"/>
                  </a:lnTo>
                  <a:lnTo>
                    <a:pt x="769" y="34"/>
                  </a:lnTo>
                  <a:lnTo>
                    <a:pt x="776" y="34"/>
                  </a:lnTo>
                  <a:lnTo>
                    <a:pt x="783" y="34"/>
                  </a:lnTo>
                  <a:lnTo>
                    <a:pt x="789" y="34"/>
                  </a:lnTo>
                  <a:lnTo>
                    <a:pt x="796" y="34"/>
                  </a:lnTo>
                  <a:lnTo>
                    <a:pt x="803" y="34"/>
                  </a:lnTo>
                  <a:lnTo>
                    <a:pt x="809" y="34"/>
                  </a:lnTo>
                  <a:lnTo>
                    <a:pt x="816" y="34"/>
                  </a:lnTo>
                  <a:lnTo>
                    <a:pt x="823" y="34"/>
                  </a:lnTo>
                  <a:lnTo>
                    <a:pt x="830" y="34"/>
                  </a:lnTo>
                  <a:lnTo>
                    <a:pt x="836" y="34"/>
                  </a:lnTo>
                  <a:lnTo>
                    <a:pt x="843" y="34"/>
                  </a:lnTo>
                  <a:lnTo>
                    <a:pt x="850" y="34"/>
                  </a:lnTo>
                </a:path>
              </a:pathLst>
            </a:custGeom>
            <a:noFill/>
            <a:ln w="0">
              <a:solidFill>
                <a:srgbClr val="0000FF"/>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3" name="Freeform 77"/>
            <p:cNvSpPr>
              <a:spLocks/>
            </p:cNvSpPr>
            <p:nvPr/>
          </p:nvSpPr>
          <p:spPr bwMode="auto">
            <a:xfrm>
              <a:off x="4068" y="2633"/>
              <a:ext cx="582" cy="7"/>
            </a:xfrm>
            <a:custGeom>
              <a:avLst/>
              <a:gdLst/>
              <a:ahLst/>
              <a:cxnLst>
                <a:cxn ang="0">
                  <a:pos x="6" y="0"/>
                </a:cxn>
                <a:cxn ang="0">
                  <a:pos x="20" y="0"/>
                </a:cxn>
                <a:cxn ang="0">
                  <a:pos x="33" y="0"/>
                </a:cxn>
                <a:cxn ang="0">
                  <a:pos x="46" y="0"/>
                </a:cxn>
                <a:cxn ang="0">
                  <a:pos x="60" y="0"/>
                </a:cxn>
                <a:cxn ang="0">
                  <a:pos x="73" y="0"/>
                </a:cxn>
                <a:cxn ang="0">
                  <a:pos x="87" y="0"/>
                </a:cxn>
                <a:cxn ang="0">
                  <a:pos x="100" y="0"/>
                </a:cxn>
                <a:cxn ang="0">
                  <a:pos x="113" y="0"/>
                </a:cxn>
                <a:cxn ang="0">
                  <a:pos x="127" y="0"/>
                </a:cxn>
                <a:cxn ang="0">
                  <a:pos x="140" y="0"/>
                </a:cxn>
                <a:cxn ang="0">
                  <a:pos x="153" y="0"/>
                </a:cxn>
                <a:cxn ang="0">
                  <a:pos x="167" y="0"/>
                </a:cxn>
                <a:cxn ang="0">
                  <a:pos x="180" y="0"/>
                </a:cxn>
                <a:cxn ang="0">
                  <a:pos x="194" y="0"/>
                </a:cxn>
                <a:cxn ang="0">
                  <a:pos x="207" y="0"/>
                </a:cxn>
                <a:cxn ang="0">
                  <a:pos x="220" y="7"/>
                </a:cxn>
                <a:cxn ang="0">
                  <a:pos x="234" y="7"/>
                </a:cxn>
                <a:cxn ang="0">
                  <a:pos x="247" y="7"/>
                </a:cxn>
                <a:cxn ang="0">
                  <a:pos x="260" y="7"/>
                </a:cxn>
                <a:cxn ang="0">
                  <a:pos x="274" y="7"/>
                </a:cxn>
                <a:cxn ang="0">
                  <a:pos x="287" y="7"/>
                </a:cxn>
                <a:cxn ang="0">
                  <a:pos x="301" y="7"/>
                </a:cxn>
                <a:cxn ang="0">
                  <a:pos x="314" y="7"/>
                </a:cxn>
                <a:cxn ang="0">
                  <a:pos x="327" y="7"/>
                </a:cxn>
                <a:cxn ang="0">
                  <a:pos x="341" y="7"/>
                </a:cxn>
                <a:cxn ang="0">
                  <a:pos x="354" y="7"/>
                </a:cxn>
                <a:cxn ang="0">
                  <a:pos x="368" y="7"/>
                </a:cxn>
                <a:cxn ang="0">
                  <a:pos x="381" y="7"/>
                </a:cxn>
                <a:cxn ang="0">
                  <a:pos x="394" y="7"/>
                </a:cxn>
                <a:cxn ang="0">
                  <a:pos x="408" y="7"/>
                </a:cxn>
                <a:cxn ang="0">
                  <a:pos x="421" y="7"/>
                </a:cxn>
                <a:cxn ang="0">
                  <a:pos x="434" y="7"/>
                </a:cxn>
                <a:cxn ang="0">
                  <a:pos x="448" y="7"/>
                </a:cxn>
                <a:cxn ang="0">
                  <a:pos x="461" y="7"/>
                </a:cxn>
                <a:cxn ang="0">
                  <a:pos x="475" y="7"/>
                </a:cxn>
                <a:cxn ang="0">
                  <a:pos x="488" y="7"/>
                </a:cxn>
                <a:cxn ang="0">
                  <a:pos x="501" y="7"/>
                </a:cxn>
                <a:cxn ang="0">
                  <a:pos x="515" y="7"/>
                </a:cxn>
                <a:cxn ang="0">
                  <a:pos x="528" y="7"/>
                </a:cxn>
                <a:cxn ang="0">
                  <a:pos x="541" y="7"/>
                </a:cxn>
                <a:cxn ang="0">
                  <a:pos x="555" y="7"/>
                </a:cxn>
                <a:cxn ang="0">
                  <a:pos x="568" y="7"/>
                </a:cxn>
                <a:cxn ang="0">
                  <a:pos x="582" y="7"/>
                </a:cxn>
              </a:cxnLst>
              <a:rect l="0" t="0" r="r" b="b"/>
              <a:pathLst>
                <a:path w="582" h="7">
                  <a:moveTo>
                    <a:pt x="0" y="0"/>
                  </a:moveTo>
                  <a:lnTo>
                    <a:pt x="6" y="0"/>
                  </a:lnTo>
                  <a:lnTo>
                    <a:pt x="13" y="0"/>
                  </a:lnTo>
                  <a:lnTo>
                    <a:pt x="20" y="0"/>
                  </a:lnTo>
                  <a:lnTo>
                    <a:pt x="26" y="0"/>
                  </a:lnTo>
                  <a:lnTo>
                    <a:pt x="33" y="0"/>
                  </a:lnTo>
                  <a:lnTo>
                    <a:pt x="40" y="0"/>
                  </a:lnTo>
                  <a:lnTo>
                    <a:pt x="46" y="0"/>
                  </a:lnTo>
                  <a:lnTo>
                    <a:pt x="53" y="0"/>
                  </a:lnTo>
                  <a:lnTo>
                    <a:pt x="60" y="0"/>
                  </a:lnTo>
                  <a:lnTo>
                    <a:pt x="66" y="0"/>
                  </a:lnTo>
                  <a:lnTo>
                    <a:pt x="73" y="0"/>
                  </a:lnTo>
                  <a:lnTo>
                    <a:pt x="80" y="0"/>
                  </a:lnTo>
                  <a:lnTo>
                    <a:pt x="87" y="0"/>
                  </a:lnTo>
                  <a:lnTo>
                    <a:pt x="93" y="0"/>
                  </a:lnTo>
                  <a:lnTo>
                    <a:pt x="100" y="0"/>
                  </a:lnTo>
                  <a:lnTo>
                    <a:pt x="107" y="0"/>
                  </a:lnTo>
                  <a:lnTo>
                    <a:pt x="113" y="0"/>
                  </a:lnTo>
                  <a:lnTo>
                    <a:pt x="120" y="0"/>
                  </a:lnTo>
                  <a:lnTo>
                    <a:pt x="127" y="0"/>
                  </a:lnTo>
                  <a:lnTo>
                    <a:pt x="133" y="0"/>
                  </a:lnTo>
                  <a:lnTo>
                    <a:pt x="140" y="0"/>
                  </a:lnTo>
                  <a:lnTo>
                    <a:pt x="147" y="0"/>
                  </a:lnTo>
                  <a:lnTo>
                    <a:pt x="153" y="0"/>
                  </a:lnTo>
                  <a:lnTo>
                    <a:pt x="160" y="0"/>
                  </a:lnTo>
                  <a:lnTo>
                    <a:pt x="167" y="0"/>
                  </a:lnTo>
                  <a:lnTo>
                    <a:pt x="174" y="0"/>
                  </a:lnTo>
                  <a:lnTo>
                    <a:pt x="180" y="0"/>
                  </a:lnTo>
                  <a:lnTo>
                    <a:pt x="187" y="0"/>
                  </a:lnTo>
                  <a:lnTo>
                    <a:pt x="194" y="0"/>
                  </a:lnTo>
                  <a:lnTo>
                    <a:pt x="200" y="0"/>
                  </a:lnTo>
                  <a:lnTo>
                    <a:pt x="207" y="0"/>
                  </a:lnTo>
                  <a:lnTo>
                    <a:pt x="214" y="0"/>
                  </a:lnTo>
                  <a:lnTo>
                    <a:pt x="220" y="7"/>
                  </a:lnTo>
                  <a:lnTo>
                    <a:pt x="227" y="7"/>
                  </a:lnTo>
                  <a:lnTo>
                    <a:pt x="234" y="7"/>
                  </a:lnTo>
                  <a:lnTo>
                    <a:pt x="240" y="7"/>
                  </a:lnTo>
                  <a:lnTo>
                    <a:pt x="247" y="7"/>
                  </a:lnTo>
                  <a:lnTo>
                    <a:pt x="254" y="7"/>
                  </a:lnTo>
                  <a:lnTo>
                    <a:pt x="260" y="7"/>
                  </a:lnTo>
                  <a:lnTo>
                    <a:pt x="267" y="7"/>
                  </a:lnTo>
                  <a:lnTo>
                    <a:pt x="274" y="7"/>
                  </a:lnTo>
                  <a:lnTo>
                    <a:pt x="281" y="7"/>
                  </a:lnTo>
                  <a:lnTo>
                    <a:pt x="287" y="7"/>
                  </a:lnTo>
                  <a:lnTo>
                    <a:pt x="294" y="7"/>
                  </a:lnTo>
                  <a:lnTo>
                    <a:pt x="301" y="7"/>
                  </a:lnTo>
                  <a:lnTo>
                    <a:pt x="307" y="7"/>
                  </a:lnTo>
                  <a:lnTo>
                    <a:pt x="314" y="7"/>
                  </a:lnTo>
                  <a:lnTo>
                    <a:pt x="321" y="7"/>
                  </a:lnTo>
                  <a:lnTo>
                    <a:pt x="327" y="7"/>
                  </a:lnTo>
                  <a:lnTo>
                    <a:pt x="334" y="7"/>
                  </a:lnTo>
                  <a:lnTo>
                    <a:pt x="341" y="7"/>
                  </a:lnTo>
                  <a:lnTo>
                    <a:pt x="347" y="7"/>
                  </a:lnTo>
                  <a:lnTo>
                    <a:pt x="354" y="7"/>
                  </a:lnTo>
                  <a:lnTo>
                    <a:pt x="361" y="7"/>
                  </a:lnTo>
                  <a:lnTo>
                    <a:pt x="368" y="7"/>
                  </a:lnTo>
                  <a:lnTo>
                    <a:pt x="374" y="7"/>
                  </a:lnTo>
                  <a:lnTo>
                    <a:pt x="381" y="7"/>
                  </a:lnTo>
                  <a:lnTo>
                    <a:pt x="388" y="7"/>
                  </a:lnTo>
                  <a:lnTo>
                    <a:pt x="394" y="7"/>
                  </a:lnTo>
                  <a:lnTo>
                    <a:pt x="401" y="7"/>
                  </a:lnTo>
                  <a:lnTo>
                    <a:pt x="408" y="7"/>
                  </a:lnTo>
                  <a:lnTo>
                    <a:pt x="414" y="7"/>
                  </a:lnTo>
                  <a:lnTo>
                    <a:pt x="421" y="7"/>
                  </a:lnTo>
                  <a:lnTo>
                    <a:pt x="428" y="7"/>
                  </a:lnTo>
                  <a:lnTo>
                    <a:pt x="434" y="7"/>
                  </a:lnTo>
                  <a:lnTo>
                    <a:pt x="441" y="7"/>
                  </a:lnTo>
                  <a:lnTo>
                    <a:pt x="448" y="7"/>
                  </a:lnTo>
                  <a:lnTo>
                    <a:pt x="455" y="7"/>
                  </a:lnTo>
                  <a:lnTo>
                    <a:pt x="461" y="7"/>
                  </a:lnTo>
                  <a:lnTo>
                    <a:pt x="468" y="7"/>
                  </a:lnTo>
                  <a:lnTo>
                    <a:pt x="475" y="7"/>
                  </a:lnTo>
                  <a:lnTo>
                    <a:pt x="481" y="7"/>
                  </a:lnTo>
                  <a:lnTo>
                    <a:pt x="488" y="7"/>
                  </a:lnTo>
                  <a:lnTo>
                    <a:pt x="495" y="7"/>
                  </a:lnTo>
                  <a:lnTo>
                    <a:pt x="501" y="7"/>
                  </a:lnTo>
                  <a:lnTo>
                    <a:pt x="508" y="7"/>
                  </a:lnTo>
                  <a:lnTo>
                    <a:pt x="515" y="7"/>
                  </a:lnTo>
                  <a:lnTo>
                    <a:pt x="521" y="7"/>
                  </a:lnTo>
                  <a:lnTo>
                    <a:pt x="528" y="7"/>
                  </a:lnTo>
                  <a:lnTo>
                    <a:pt x="535" y="7"/>
                  </a:lnTo>
                  <a:lnTo>
                    <a:pt x="541" y="7"/>
                  </a:lnTo>
                  <a:lnTo>
                    <a:pt x="548" y="7"/>
                  </a:lnTo>
                  <a:lnTo>
                    <a:pt x="555" y="7"/>
                  </a:lnTo>
                  <a:lnTo>
                    <a:pt x="562" y="7"/>
                  </a:lnTo>
                  <a:lnTo>
                    <a:pt x="568" y="7"/>
                  </a:lnTo>
                  <a:lnTo>
                    <a:pt x="575" y="7"/>
                  </a:lnTo>
                  <a:lnTo>
                    <a:pt x="582" y="7"/>
                  </a:lnTo>
                </a:path>
              </a:pathLst>
            </a:custGeom>
            <a:noFill/>
            <a:ln w="0">
              <a:solidFill>
                <a:srgbClr val="0000FF"/>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4" name="Freeform 78"/>
            <p:cNvSpPr>
              <a:spLocks/>
            </p:cNvSpPr>
            <p:nvPr/>
          </p:nvSpPr>
          <p:spPr bwMode="auto">
            <a:xfrm>
              <a:off x="669" y="2673"/>
              <a:ext cx="763" cy="764"/>
            </a:xfrm>
            <a:custGeom>
              <a:avLst/>
              <a:gdLst/>
              <a:ahLst/>
              <a:cxnLst>
                <a:cxn ang="0">
                  <a:pos x="7" y="730"/>
                </a:cxn>
                <a:cxn ang="0">
                  <a:pos x="13" y="697"/>
                </a:cxn>
                <a:cxn ang="0">
                  <a:pos x="27" y="663"/>
                </a:cxn>
                <a:cxn ang="0">
                  <a:pos x="33" y="630"/>
                </a:cxn>
                <a:cxn ang="0">
                  <a:pos x="47" y="603"/>
                </a:cxn>
                <a:cxn ang="0">
                  <a:pos x="54" y="576"/>
                </a:cxn>
                <a:cxn ang="0">
                  <a:pos x="67" y="550"/>
                </a:cxn>
                <a:cxn ang="0">
                  <a:pos x="80" y="503"/>
                </a:cxn>
                <a:cxn ang="0">
                  <a:pos x="100" y="469"/>
                </a:cxn>
                <a:cxn ang="0">
                  <a:pos x="107" y="442"/>
                </a:cxn>
                <a:cxn ang="0">
                  <a:pos x="134" y="402"/>
                </a:cxn>
                <a:cxn ang="0">
                  <a:pos x="147" y="369"/>
                </a:cxn>
                <a:cxn ang="0">
                  <a:pos x="167" y="335"/>
                </a:cxn>
                <a:cxn ang="0">
                  <a:pos x="194" y="302"/>
                </a:cxn>
                <a:cxn ang="0">
                  <a:pos x="207" y="275"/>
                </a:cxn>
                <a:cxn ang="0">
                  <a:pos x="227" y="248"/>
                </a:cxn>
                <a:cxn ang="0">
                  <a:pos x="248" y="221"/>
                </a:cxn>
                <a:cxn ang="0">
                  <a:pos x="268" y="201"/>
                </a:cxn>
                <a:cxn ang="0">
                  <a:pos x="288" y="181"/>
                </a:cxn>
                <a:cxn ang="0">
                  <a:pos x="308" y="161"/>
                </a:cxn>
                <a:cxn ang="0">
                  <a:pos x="328" y="148"/>
                </a:cxn>
                <a:cxn ang="0">
                  <a:pos x="348" y="134"/>
                </a:cxn>
                <a:cxn ang="0">
                  <a:pos x="368" y="121"/>
                </a:cxn>
                <a:cxn ang="0">
                  <a:pos x="388" y="107"/>
                </a:cxn>
                <a:cxn ang="0">
                  <a:pos x="408" y="94"/>
                </a:cxn>
                <a:cxn ang="0">
                  <a:pos x="428" y="81"/>
                </a:cxn>
                <a:cxn ang="0">
                  <a:pos x="448" y="74"/>
                </a:cxn>
                <a:cxn ang="0">
                  <a:pos x="468" y="67"/>
                </a:cxn>
                <a:cxn ang="0">
                  <a:pos x="488" y="60"/>
                </a:cxn>
                <a:cxn ang="0">
                  <a:pos x="508" y="47"/>
                </a:cxn>
                <a:cxn ang="0">
                  <a:pos x="529" y="40"/>
                </a:cxn>
                <a:cxn ang="0">
                  <a:pos x="549" y="40"/>
                </a:cxn>
                <a:cxn ang="0">
                  <a:pos x="569" y="34"/>
                </a:cxn>
                <a:cxn ang="0">
                  <a:pos x="589" y="27"/>
                </a:cxn>
                <a:cxn ang="0">
                  <a:pos x="609" y="20"/>
                </a:cxn>
                <a:cxn ang="0">
                  <a:pos x="629" y="20"/>
                </a:cxn>
                <a:cxn ang="0">
                  <a:pos x="649" y="14"/>
                </a:cxn>
                <a:cxn ang="0">
                  <a:pos x="669" y="14"/>
                </a:cxn>
                <a:cxn ang="0">
                  <a:pos x="689" y="7"/>
                </a:cxn>
                <a:cxn ang="0">
                  <a:pos x="709" y="7"/>
                </a:cxn>
                <a:cxn ang="0">
                  <a:pos x="729" y="0"/>
                </a:cxn>
                <a:cxn ang="0">
                  <a:pos x="749" y="0"/>
                </a:cxn>
              </a:cxnLst>
              <a:rect l="0" t="0" r="r" b="b"/>
              <a:pathLst>
                <a:path w="763" h="764">
                  <a:moveTo>
                    <a:pt x="0" y="764"/>
                  </a:moveTo>
                  <a:lnTo>
                    <a:pt x="0" y="737"/>
                  </a:lnTo>
                  <a:lnTo>
                    <a:pt x="7" y="730"/>
                  </a:lnTo>
                  <a:lnTo>
                    <a:pt x="7" y="717"/>
                  </a:lnTo>
                  <a:lnTo>
                    <a:pt x="13" y="710"/>
                  </a:lnTo>
                  <a:lnTo>
                    <a:pt x="13" y="697"/>
                  </a:lnTo>
                  <a:lnTo>
                    <a:pt x="20" y="690"/>
                  </a:lnTo>
                  <a:lnTo>
                    <a:pt x="20" y="670"/>
                  </a:lnTo>
                  <a:lnTo>
                    <a:pt x="27" y="663"/>
                  </a:lnTo>
                  <a:lnTo>
                    <a:pt x="27" y="650"/>
                  </a:lnTo>
                  <a:lnTo>
                    <a:pt x="33" y="643"/>
                  </a:lnTo>
                  <a:lnTo>
                    <a:pt x="33" y="630"/>
                  </a:lnTo>
                  <a:lnTo>
                    <a:pt x="40" y="623"/>
                  </a:lnTo>
                  <a:lnTo>
                    <a:pt x="40" y="610"/>
                  </a:lnTo>
                  <a:lnTo>
                    <a:pt x="47" y="603"/>
                  </a:lnTo>
                  <a:lnTo>
                    <a:pt x="47" y="590"/>
                  </a:lnTo>
                  <a:lnTo>
                    <a:pt x="54" y="583"/>
                  </a:lnTo>
                  <a:lnTo>
                    <a:pt x="54" y="576"/>
                  </a:lnTo>
                  <a:lnTo>
                    <a:pt x="60" y="570"/>
                  </a:lnTo>
                  <a:lnTo>
                    <a:pt x="60" y="556"/>
                  </a:lnTo>
                  <a:lnTo>
                    <a:pt x="67" y="550"/>
                  </a:lnTo>
                  <a:lnTo>
                    <a:pt x="67" y="536"/>
                  </a:lnTo>
                  <a:lnTo>
                    <a:pt x="80" y="523"/>
                  </a:lnTo>
                  <a:lnTo>
                    <a:pt x="80" y="503"/>
                  </a:lnTo>
                  <a:lnTo>
                    <a:pt x="94" y="489"/>
                  </a:lnTo>
                  <a:lnTo>
                    <a:pt x="94" y="476"/>
                  </a:lnTo>
                  <a:lnTo>
                    <a:pt x="100" y="469"/>
                  </a:lnTo>
                  <a:lnTo>
                    <a:pt x="100" y="462"/>
                  </a:lnTo>
                  <a:lnTo>
                    <a:pt x="107" y="456"/>
                  </a:lnTo>
                  <a:lnTo>
                    <a:pt x="107" y="442"/>
                  </a:lnTo>
                  <a:lnTo>
                    <a:pt x="120" y="429"/>
                  </a:lnTo>
                  <a:lnTo>
                    <a:pt x="120" y="416"/>
                  </a:lnTo>
                  <a:lnTo>
                    <a:pt x="134" y="402"/>
                  </a:lnTo>
                  <a:lnTo>
                    <a:pt x="134" y="389"/>
                  </a:lnTo>
                  <a:lnTo>
                    <a:pt x="147" y="375"/>
                  </a:lnTo>
                  <a:lnTo>
                    <a:pt x="147" y="369"/>
                  </a:lnTo>
                  <a:lnTo>
                    <a:pt x="161" y="355"/>
                  </a:lnTo>
                  <a:lnTo>
                    <a:pt x="161" y="342"/>
                  </a:lnTo>
                  <a:lnTo>
                    <a:pt x="167" y="335"/>
                  </a:lnTo>
                  <a:lnTo>
                    <a:pt x="181" y="322"/>
                  </a:lnTo>
                  <a:lnTo>
                    <a:pt x="181" y="315"/>
                  </a:lnTo>
                  <a:lnTo>
                    <a:pt x="194" y="302"/>
                  </a:lnTo>
                  <a:lnTo>
                    <a:pt x="194" y="288"/>
                  </a:lnTo>
                  <a:lnTo>
                    <a:pt x="201" y="282"/>
                  </a:lnTo>
                  <a:lnTo>
                    <a:pt x="207" y="275"/>
                  </a:lnTo>
                  <a:lnTo>
                    <a:pt x="221" y="261"/>
                  </a:lnTo>
                  <a:lnTo>
                    <a:pt x="221" y="255"/>
                  </a:lnTo>
                  <a:lnTo>
                    <a:pt x="227" y="248"/>
                  </a:lnTo>
                  <a:lnTo>
                    <a:pt x="234" y="241"/>
                  </a:lnTo>
                  <a:lnTo>
                    <a:pt x="248" y="228"/>
                  </a:lnTo>
                  <a:lnTo>
                    <a:pt x="248" y="221"/>
                  </a:lnTo>
                  <a:lnTo>
                    <a:pt x="254" y="215"/>
                  </a:lnTo>
                  <a:lnTo>
                    <a:pt x="261" y="208"/>
                  </a:lnTo>
                  <a:lnTo>
                    <a:pt x="268" y="201"/>
                  </a:lnTo>
                  <a:lnTo>
                    <a:pt x="274" y="194"/>
                  </a:lnTo>
                  <a:lnTo>
                    <a:pt x="281" y="188"/>
                  </a:lnTo>
                  <a:lnTo>
                    <a:pt x="288" y="181"/>
                  </a:lnTo>
                  <a:lnTo>
                    <a:pt x="294" y="174"/>
                  </a:lnTo>
                  <a:lnTo>
                    <a:pt x="301" y="168"/>
                  </a:lnTo>
                  <a:lnTo>
                    <a:pt x="308" y="161"/>
                  </a:lnTo>
                  <a:lnTo>
                    <a:pt x="314" y="161"/>
                  </a:lnTo>
                  <a:lnTo>
                    <a:pt x="321" y="154"/>
                  </a:lnTo>
                  <a:lnTo>
                    <a:pt x="328" y="148"/>
                  </a:lnTo>
                  <a:lnTo>
                    <a:pt x="335" y="141"/>
                  </a:lnTo>
                  <a:lnTo>
                    <a:pt x="341" y="134"/>
                  </a:lnTo>
                  <a:lnTo>
                    <a:pt x="348" y="134"/>
                  </a:lnTo>
                  <a:lnTo>
                    <a:pt x="355" y="127"/>
                  </a:lnTo>
                  <a:lnTo>
                    <a:pt x="361" y="121"/>
                  </a:lnTo>
                  <a:lnTo>
                    <a:pt x="368" y="121"/>
                  </a:lnTo>
                  <a:lnTo>
                    <a:pt x="375" y="114"/>
                  </a:lnTo>
                  <a:lnTo>
                    <a:pt x="381" y="107"/>
                  </a:lnTo>
                  <a:lnTo>
                    <a:pt x="388" y="107"/>
                  </a:lnTo>
                  <a:lnTo>
                    <a:pt x="395" y="101"/>
                  </a:lnTo>
                  <a:lnTo>
                    <a:pt x="401" y="101"/>
                  </a:lnTo>
                  <a:lnTo>
                    <a:pt x="408" y="94"/>
                  </a:lnTo>
                  <a:lnTo>
                    <a:pt x="415" y="94"/>
                  </a:lnTo>
                  <a:lnTo>
                    <a:pt x="421" y="87"/>
                  </a:lnTo>
                  <a:lnTo>
                    <a:pt x="428" y="81"/>
                  </a:lnTo>
                  <a:lnTo>
                    <a:pt x="435" y="81"/>
                  </a:lnTo>
                  <a:lnTo>
                    <a:pt x="442" y="74"/>
                  </a:lnTo>
                  <a:lnTo>
                    <a:pt x="448" y="74"/>
                  </a:lnTo>
                  <a:lnTo>
                    <a:pt x="455" y="74"/>
                  </a:lnTo>
                  <a:lnTo>
                    <a:pt x="462" y="67"/>
                  </a:lnTo>
                  <a:lnTo>
                    <a:pt x="468" y="67"/>
                  </a:lnTo>
                  <a:lnTo>
                    <a:pt x="475" y="60"/>
                  </a:lnTo>
                  <a:lnTo>
                    <a:pt x="482" y="60"/>
                  </a:lnTo>
                  <a:lnTo>
                    <a:pt x="488" y="60"/>
                  </a:lnTo>
                  <a:lnTo>
                    <a:pt x="495" y="54"/>
                  </a:lnTo>
                  <a:lnTo>
                    <a:pt x="502" y="54"/>
                  </a:lnTo>
                  <a:lnTo>
                    <a:pt x="508" y="47"/>
                  </a:lnTo>
                  <a:lnTo>
                    <a:pt x="515" y="47"/>
                  </a:lnTo>
                  <a:lnTo>
                    <a:pt x="522" y="47"/>
                  </a:lnTo>
                  <a:lnTo>
                    <a:pt x="529" y="40"/>
                  </a:lnTo>
                  <a:lnTo>
                    <a:pt x="535" y="40"/>
                  </a:lnTo>
                  <a:lnTo>
                    <a:pt x="542" y="40"/>
                  </a:lnTo>
                  <a:lnTo>
                    <a:pt x="549" y="40"/>
                  </a:lnTo>
                  <a:lnTo>
                    <a:pt x="555" y="34"/>
                  </a:lnTo>
                  <a:lnTo>
                    <a:pt x="562" y="34"/>
                  </a:lnTo>
                  <a:lnTo>
                    <a:pt x="569" y="34"/>
                  </a:lnTo>
                  <a:lnTo>
                    <a:pt x="575" y="27"/>
                  </a:lnTo>
                  <a:lnTo>
                    <a:pt x="582" y="27"/>
                  </a:lnTo>
                  <a:lnTo>
                    <a:pt x="589" y="27"/>
                  </a:lnTo>
                  <a:lnTo>
                    <a:pt x="595" y="27"/>
                  </a:lnTo>
                  <a:lnTo>
                    <a:pt x="602" y="20"/>
                  </a:lnTo>
                  <a:lnTo>
                    <a:pt x="609" y="20"/>
                  </a:lnTo>
                  <a:lnTo>
                    <a:pt x="615" y="20"/>
                  </a:lnTo>
                  <a:lnTo>
                    <a:pt x="622" y="20"/>
                  </a:lnTo>
                  <a:lnTo>
                    <a:pt x="629" y="20"/>
                  </a:lnTo>
                  <a:lnTo>
                    <a:pt x="636" y="14"/>
                  </a:lnTo>
                  <a:lnTo>
                    <a:pt x="642" y="14"/>
                  </a:lnTo>
                  <a:lnTo>
                    <a:pt x="649" y="14"/>
                  </a:lnTo>
                  <a:lnTo>
                    <a:pt x="656" y="14"/>
                  </a:lnTo>
                  <a:lnTo>
                    <a:pt x="662" y="14"/>
                  </a:lnTo>
                  <a:lnTo>
                    <a:pt x="669" y="14"/>
                  </a:lnTo>
                  <a:lnTo>
                    <a:pt x="676" y="7"/>
                  </a:lnTo>
                  <a:lnTo>
                    <a:pt x="682" y="7"/>
                  </a:lnTo>
                  <a:lnTo>
                    <a:pt x="689" y="7"/>
                  </a:lnTo>
                  <a:lnTo>
                    <a:pt x="696" y="7"/>
                  </a:lnTo>
                  <a:lnTo>
                    <a:pt x="702" y="7"/>
                  </a:lnTo>
                  <a:lnTo>
                    <a:pt x="709" y="7"/>
                  </a:lnTo>
                  <a:lnTo>
                    <a:pt x="716" y="0"/>
                  </a:lnTo>
                  <a:lnTo>
                    <a:pt x="723" y="0"/>
                  </a:lnTo>
                  <a:lnTo>
                    <a:pt x="729" y="0"/>
                  </a:lnTo>
                  <a:lnTo>
                    <a:pt x="736" y="0"/>
                  </a:lnTo>
                  <a:lnTo>
                    <a:pt x="743" y="0"/>
                  </a:lnTo>
                  <a:lnTo>
                    <a:pt x="749" y="0"/>
                  </a:lnTo>
                  <a:lnTo>
                    <a:pt x="756" y="0"/>
                  </a:lnTo>
                  <a:lnTo>
                    <a:pt x="763" y="0"/>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5" name="Freeform 79"/>
            <p:cNvSpPr>
              <a:spLocks/>
            </p:cNvSpPr>
            <p:nvPr/>
          </p:nvSpPr>
          <p:spPr bwMode="auto">
            <a:xfrm>
              <a:off x="1432" y="2646"/>
              <a:ext cx="849" cy="27"/>
            </a:xfrm>
            <a:custGeom>
              <a:avLst/>
              <a:gdLst/>
              <a:ahLst/>
              <a:cxnLst>
                <a:cxn ang="0">
                  <a:pos x="13" y="20"/>
                </a:cxn>
                <a:cxn ang="0">
                  <a:pos x="33" y="20"/>
                </a:cxn>
                <a:cxn ang="0">
                  <a:pos x="53" y="20"/>
                </a:cxn>
                <a:cxn ang="0">
                  <a:pos x="73" y="20"/>
                </a:cxn>
                <a:cxn ang="0">
                  <a:pos x="93" y="14"/>
                </a:cxn>
                <a:cxn ang="0">
                  <a:pos x="113" y="14"/>
                </a:cxn>
                <a:cxn ang="0">
                  <a:pos x="133" y="14"/>
                </a:cxn>
                <a:cxn ang="0">
                  <a:pos x="154" y="14"/>
                </a:cxn>
                <a:cxn ang="0">
                  <a:pos x="174" y="14"/>
                </a:cxn>
                <a:cxn ang="0">
                  <a:pos x="194" y="14"/>
                </a:cxn>
                <a:cxn ang="0">
                  <a:pos x="214" y="7"/>
                </a:cxn>
                <a:cxn ang="0">
                  <a:pos x="234" y="7"/>
                </a:cxn>
                <a:cxn ang="0">
                  <a:pos x="254" y="7"/>
                </a:cxn>
                <a:cxn ang="0">
                  <a:pos x="274" y="7"/>
                </a:cxn>
                <a:cxn ang="0">
                  <a:pos x="294" y="7"/>
                </a:cxn>
                <a:cxn ang="0">
                  <a:pos x="314" y="7"/>
                </a:cxn>
                <a:cxn ang="0">
                  <a:pos x="334" y="7"/>
                </a:cxn>
                <a:cxn ang="0">
                  <a:pos x="354" y="7"/>
                </a:cxn>
                <a:cxn ang="0">
                  <a:pos x="374" y="7"/>
                </a:cxn>
                <a:cxn ang="0">
                  <a:pos x="394" y="7"/>
                </a:cxn>
                <a:cxn ang="0">
                  <a:pos x="414" y="7"/>
                </a:cxn>
                <a:cxn ang="0">
                  <a:pos x="435" y="7"/>
                </a:cxn>
                <a:cxn ang="0">
                  <a:pos x="455" y="0"/>
                </a:cxn>
                <a:cxn ang="0">
                  <a:pos x="475" y="0"/>
                </a:cxn>
                <a:cxn ang="0">
                  <a:pos x="495" y="0"/>
                </a:cxn>
                <a:cxn ang="0">
                  <a:pos x="515" y="0"/>
                </a:cxn>
                <a:cxn ang="0">
                  <a:pos x="535" y="0"/>
                </a:cxn>
                <a:cxn ang="0">
                  <a:pos x="555" y="0"/>
                </a:cxn>
                <a:cxn ang="0">
                  <a:pos x="575" y="0"/>
                </a:cxn>
                <a:cxn ang="0">
                  <a:pos x="595" y="0"/>
                </a:cxn>
                <a:cxn ang="0">
                  <a:pos x="615" y="0"/>
                </a:cxn>
                <a:cxn ang="0">
                  <a:pos x="635" y="0"/>
                </a:cxn>
                <a:cxn ang="0">
                  <a:pos x="655" y="0"/>
                </a:cxn>
                <a:cxn ang="0">
                  <a:pos x="675" y="0"/>
                </a:cxn>
                <a:cxn ang="0">
                  <a:pos x="695" y="0"/>
                </a:cxn>
                <a:cxn ang="0">
                  <a:pos x="716" y="0"/>
                </a:cxn>
                <a:cxn ang="0">
                  <a:pos x="736" y="0"/>
                </a:cxn>
                <a:cxn ang="0">
                  <a:pos x="756" y="0"/>
                </a:cxn>
                <a:cxn ang="0">
                  <a:pos x="776" y="0"/>
                </a:cxn>
                <a:cxn ang="0">
                  <a:pos x="796" y="0"/>
                </a:cxn>
                <a:cxn ang="0">
                  <a:pos x="816" y="0"/>
                </a:cxn>
                <a:cxn ang="0">
                  <a:pos x="836" y="0"/>
                </a:cxn>
              </a:cxnLst>
              <a:rect l="0" t="0" r="r" b="b"/>
              <a:pathLst>
                <a:path w="849" h="27">
                  <a:moveTo>
                    <a:pt x="0" y="27"/>
                  </a:moveTo>
                  <a:lnTo>
                    <a:pt x="6" y="27"/>
                  </a:lnTo>
                  <a:lnTo>
                    <a:pt x="13" y="20"/>
                  </a:lnTo>
                  <a:lnTo>
                    <a:pt x="20" y="20"/>
                  </a:lnTo>
                  <a:lnTo>
                    <a:pt x="26" y="20"/>
                  </a:lnTo>
                  <a:lnTo>
                    <a:pt x="33" y="20"/>
                  </a:lnTo>
                  <a:lnTo>
                    <a:pt x="40" y="20"/>
                  </a:lnTo>
                  <a:lnTo>
                    <a:pt x="47" y="20"/>
                  </a:lnTo>
                  <a:lnTo>
                    <a:pt x="53" y="20"/>
                  </a:lnTo>
                  <a:lnTo>
                    <a:pt x="60" y="20"/>
                  </a:lnTo>
                  <a:lnTo>
                    <a:pt x="67" y="20"/>
                  </a:lnTo>
                  <a:lnTo>
                    <a:pt x="73" y="20"/>
                  </a:lnTo>
                  <a:lnTo>
                    <a:pt x="80" y="20"/>
                  </a:lnTo>
                  <a:lnTo>
                    <a:pt x="87" y="14"/>
                  </a:lnTo>
                  <a:lnTo>
                    <a:pt x="93" y="14"/>
                  </a:lnTo>
                  <a:lnTo>
                    <a:pt x="100" y="14"/>
                  </a:lnTo>
                  <a:lnTo>
                    <a:pt x="107" y="14"/>
                  </a:lnTo>
                  <a:lnTo>
                    <a:pt x="113" y="14"/>
                  </a:lnTo>
                  <a:lnTo>
                    <a:pt x="120" y="14"/>
                  </a:lnTo>
                  <a:lnTo>
                    <a:pt x="127" y="14"/>
                  </a:lnTo>
                  <a:lnTo>
                    <a:pt x="133" y="14"/>
                  </a:lnTo>
                  <a:lnTo>
                    <a:pt x="140" y="14"/>
                  </a:lnTo>
                  <a:lnTo>
                    <a:pt x="147" y="14"/>
                  </a:lnTo>
                  <a:lnTo>
                    <a:pt x="154" y="14"/>
                  </a:lnTo>
                  <a:lnTo>
                    <a:pt x="160" y="14"/>
                  </a:lnTo>
                  <a:lnTo>
                    <a:pt x="167" y="14"/>
                  </a:lnTo>
                  <a:lnTo>
                    <a:pt x="174" y="14"/>
                  </a:lnTo>
                  <a:lnTo>
                    <a:pt x="180" y="14"/>
                  </a:lnTo>
                  <a:lnTo>
                    <a:pt x="187" y="14"/>
                  </a:lnTo>
                  <a:lnTo>
                    <a:pt x="194" y="14"/>
                  </a:lnTo>
                  <a:lnTo>
                    <a:pt x="200" y="7"/>
                  </a:lnTo>
                  <a:lnTo>
                    <a:pt x="207" y="7"/>
                  </a:lnTo>
                  <a:lnTo>
                    <a:pt x="214" y="7"/>
                  </a:lnTo>
                  <a:lnTo>
                    <a:pt x="220" y="7"/>
                  </a:lnTo>
                  <a:lnTo>
                    <a:pt x="227" y="7"/>
                  </a:lnTo>
                  <a:lnTo>
                    <a:pt x="234" y="7"/>
                  </a:lnTo>
                  <a:lnTo>
                    <a:pt x="241" y="7"/>
                  </a:lnTo>
                  <a:lnTo>
                    <a:pt x="247" y="7"/>
                  </a:lnTo>
                  <a:lnTo>
                    <a:pt x="254" y="7"/>
                  </a:lnTo>
                  <a:lnTo>
                    <a:pt x="261" y="7"/>
                  </a:lnTo>
                  <a:lnTo>
                    <a:pt x="267" y="7"/>
                  </a:lnTo>
                  <a:lnTo>
                    <a:pt x="274" y="7"/>
                  </a:lnTo>
                  <a:lnTo>
                    <a:pt x="281" y="7"/>
                  </a:lnTo>
                  <a:lnTo>
                    <a:pt x="287" y="7"/>
                  </a:lnTo>
                  <a:lnTo>
                    <a:pt x="294" y="7"/>
                  </a:lnTo>
                  <a:lnTo>
                    <a:pt x="301" y="7"/>
                  </a:lnTo>
                  <a:lnTo>
                    <a:pt x="307" y="7"/>
                  </a:lnTo>
                  <a:lnTo>
                    <a:pt x="314" y="7"/>
                  </a:lnTo>
                  <a:lnTo>
                    <a:pt x="321" y="7"/>
                  </a:lnTo>
                  <a:lnTo>
                    <a:pt x="327" y="7"/>
                  </a:lnTo>
                  <a:lnTo>
                    <a:pt x="334" y="7"/>
                  </a:lnTo>
                  <a:lnTo>
                    <a:pt x="341" y="7"/>
                  </a:lnTo>
                  <a:lnTo>
                    <a:pt x="348" y="7"/>
                  </a:lnTo>
                  <a:lnTo>
                    <a:pt x="354" y="7"/>
                  </a:lnTo>
                  <a:lnTo>
                    <a:pt x="361" y="7"/>
                  </a:lnTo>
                  <a:lnTo>
                    <a:pt x="368" y="7"/>
                  </a:lnTo>
                  <a:lnTo>
                    <a:pt x="374" y="7"/>
                  </a:lnTo>
                  <a:lnTo>
                    <a:pt x="381" y="7"/>
                  </a:lnTo>
                  <a:lnTo>
                    <a:pt x="388" y="7"/>
                  </a:lnTo>
                  <a:lnTo>
                    <a:pt x="394" y="7"/>
                  </a:lnTo>
                  <a:lnTo>
                    <a:pt x="401" y="7"/>
                  </a:lnTo>
                  <a:lnTo>
                    <a:pt x="408" y="7"/>
                  </a:lnTo>
                  <a:lnTo>
                    <a:pt x="414" y="7"/>
                  </a:lnTo>
                  <a:lnTo>
                    <a:pt x="421" y="7"/>
                  </a:lnTo>
                  <a:lnTo>
                    <a:pt x="428" y="7"/>
                  </a:lnTo>
                  <a:lnTo>
                    <a:pt x="435" y="7"/>
                  </a:lnTo>
                  <a:lnTo>
                    <a:pt x="441" y="0"/>
                  </a:lnTo>
                  <a:lnTo>
                    <a:pt x="448" y="0"/>
                  </a:lnTo>
                  <a:lnTo>
                    <a:pt x="455" y="0"/>
                  </a:lnTo>
                  <a:lnTo>
                    <a:pt x="461" y="0"/>
                  </a:lnTo>
                  <a:lnTo>
                    <a:pt x="468" y="0"/>
                  </a:lnTo>
                  <a:lnTo>
                    <a:pt x="475" y="0"/>
                  </a:lnTo>
                  <a:lnTo>
                    <a:pt x="481" y="0"/>
                  </a:lnTo>
                  <a:lnTo>
                    <a:pt x="488" y="0"/>
                  </a:lnTo>
                  <a:lnTo>
                    <a:pt x="495" y="0"/>
                  </a:lnTo>
                  <a:lnTo>
                    <a:pt x="501" y="0"/>
                  </a:lnTo>
                  <a:lnTo>
                    <a:pt x="508" y="0"/>
                  </a:lnTo>
                  <a:lnTo>
                    <a:pt x="515" y="0"/>
                  </a:lnTo>
                  <a:lnTo>
                    <a:pt x="522" y="0"/>
                  </a:lnTo>
                  <a:lnTo>
                    <a:pt x="528" y="0"/>
                  </a:lnTo>
                  <a:lnTo>
                    <a:pt x="535" y="0"/>
                  </a:lnTo>
                  <a:lnTo>
                    <a:pt x="542" y="0"/>
                  </a:lnTo>
                  <a:lnTo>
                    <a:pt x="548" y="0"/>
                  </a:lnTo>
                  <a:lnTo>
                    <a:pt x="555" y="0"/>
                  </a:lnTo>
                  <a:lnTo>
                    <a:pt x="562" y="0"/>
                  </a:lnTo>
                  <a:lnTo>
                    <a:pt x="568" y="0"/>
                  </a:lnTo>
                  <a:lnTo>
                    <a:pt x="575" y="0"/>
                  </a:lnTo>
                  <a:lnTo>
                    <a:pt x="582" y="0"/>
                  </a:lnTo>
                  <a:lnTo>
                    <a:pt x="588" y="0"/>
                  </a:lnTo>
                  <a:lnTo>
                    <a:pt x="595" y="0"/>
                  </a:lnTo>
                  <a:lnTo>
                    <a:pt x="602" y="0"/>
                  </a:lnTo>
                  <a:lnTo>
                    <a:pt x="608" y="0"/>
                  </a:lnTo>
                  <a:lnTo>
                    <a:pt x="615" y="0"/>
                  </a:lnTo>
                  <a:lnTo>
                    <a:pt x="622" y="0"/>
                  </a:lnTo>
                  <a:lnTo>
                    <a:pt x="629" y="0"/>
                  </a:lnTo>
                  <a:lnTo>
                    <a:pt x="635" y="0"/>
                  </a:lnTo>
                  <a:lnTo>
                    <a:pt x="642" y="0"/>
                  </a:lnTo>
                  <a:lnTo>
                    <a:pt x="649" y="0"/>
                  </a:lnTo>
                  <a:lnTo>
                    <a:pt x="655" y="0"/>
                  </a:lnTo>
                  <a:lnTo>
                    <a:pt x="662" y="0"/>
                  </a:lnTo>
                  <a:lnTo>
                    <a:pt x="669" y="0"/>
                  </a:lnTo>
                  <a:lnTo>
                    <a:pt x="675" y="0"/>
                  </a:lnTo>
                  <a:lnTo>
                    <a:pt x="682" y="0"/>
                  </a:lnTo>
                  <a:lnTo>
                    <a:pt x="689" y="0"/>
                  </a:lnTo>
                  <a:lnTo>
                    <a:pt x="695" y="0"/>
                  </a:lnTo>
                  <a:lnTo>
                    <a:pt x="702" y="0"/>
                  </a:lnTo>
                  <a:lnTo>
                    <a:pt x="709" y="0"/>
                  </a:lnTo>
                  <a:lnTo>
                    <a:pt x="716" y="0"/>
                  </a:lnTo>
                  <a:lnTo>
                    <a:pt x="722" y="0"/>
                  </a:lnTo>
                  <a:lnTo>
                    <a:pt x="729" y="0"/>
                  </a:lnTo>
                  <a:lnTo>
                    <a:pt x="736" y="0"/>
                  </a:lnTo>
                  <a:lnTo>
                    <a:pt x="742" y="0"/>
                  </a:lnTo>
                  <a:lnTo>
                    <a:pt x="749" y="0"/>
                  </a:lnTo>
                  <a:lnTo>
                    <a:pt x="756" y="0"/>
                  </a:lnTo>
                  <a:lnTo>
                    <a:pt x="762" y="0"/>
                  </a:lnTo>
                  <a:lnTo>
                    <a:pt x="769" y="0"/>
                  </a:lnTo>
                  <a:lnTo>
                    <a:pt x="776" y="0"/>
                  </a:lnTo>
                  <a:lnTo>
                    <a:pt x="782" y="0"/>
                  </a:lnTo>
                  <a:lnTo>
                    <a:pt x="789" y="0"/>
                  </a:lnTo>
                  <a:lnTo>
                    <a:pt x="796" y="0"/>
                  </a:lnTo>
                  <a:lnTo>
                    <a:pt x="802" y="0"/>
                  </a:lnTo>
                  <a:lnTo>
                    <a:pt x="809" y="0"/>
                  </a:lnTo>
                  <a:lnTo>
                    <a:pt x="816" y="0"/>
                  </a:lnTo>
                  <a:lnTo>
                    <a:pt x="823" y="0"/>
                  </a:lnTo>
                  <a:lnTo>
                    <a:pt x="829" y="0"/>
                  </a:lnTo>
                  <a:lnTo>
                    <a:pt x="836" y="0"/>
                  </a:lnTo>
                  <a:lnTo>
                    <a:pt x="843" y="0"/>
                  </a:lnTo>
                  <a:lnTo>
                    <a:pt x="849" y="0"/>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6" name="Freeform 80"/>
            <p:cNvSpPr>
              <a:spLocks/>
            </p:cNvSpPr>
            <p:nvPr/>
          </p:nvSpPr>
          <p:spPr bwMode="auto">
            <a:xfrm>
              <a:off x="2281" y="2646"/>
              <a:ext cx="850" cy="1"/>
            </a:xfrm>
            <a:custGeom>
              <a:avLst/>
              <a:gdLst/>
              <a:ahLst/>
              <a:cxnLst>
                <a:cxn ang="0">
                  <a:pos x="14" y="0"/>
                </a:cxn>
                <a:cxn ang="0">
                  <a:pos x="34" y="0"/>
                </a:cxn>
                <a:cxn ang="0">
                  <a:pos x="54" y="0"/>
                </a:cxn>
                <a:cxn ang="0">
                  <a:pos x="74" y="0"/>
                </a:cxn>
                <a:cxn ang="0">
                  <a:pos x="94" y="0"/>
                </a:cxn>
                <a:cxn ang="0">
                  <a:pos x="114" y="0"/>
                </a:cxn>
                <a:cxn ang="0">
                  <a:pos x="134" y="0"/>
                </a:cxn>
                <a:cxn ang="0">
                  <a:pos x="154" y="0"/>
                </a:cxn>
                <a:cxn ang="0">
                  <a:pos x="174" y="0"/>
                </a:cxn>
                <a:cxn ang="0">
                  <a:pos x="194" y="0"/>
                </a:cxn>
                <a:cxn ang="0">
                  <a:pos x="214" y="0"/>
                </a:cxn>
                <a:cxn ang="0">
                  <a:pos x="234" y="0"/>
                </a:cxn>
                <a:cxn ang="0">
                  <a:pos x="255" y="0"/>
                </a:cxn>
                <a:cxn ang="0">
                  <a:pos x="275" y="0"/>
                </a:cxn>
                <a:cxn ang="0">
                  <a:pos x="295" y="0"/>
                </a:cxn>
                <a:cxn ang="0">
                  <a:pos x="315" y="0"/>
                </a:cxn>
                <a:cxn ang="0">
                  <a:pos x="335" y="0"/>
                </a:cxn>
                <a:cxn ang="0">
                  <a:pos x="355" y="0"/>
                </a:cxn>
                <a:cxn ang="0">
                  <a:pos x="375" y="0"/>
                </a:cxn>
                <a:cxn ang="0">
                  <a:pos x="395" y="0"/>
                </a:cxn>
                <a:cxn ang="0">
                  <a:pos x="415" y="0"/>
                </a:cxn>
                <a:cxn ang="0">
                  <a:pos x="435" y="0"/>
                </a:cxn>
                <a:cxn ang="0">
                  <a:pos x="455" y="0"/>
                </a:cxn>
                <a:cxn ang="0">
                  <a:pos x="475" y="0"/>
                </a:cxn>
                <a:cxn ang="0">
                  <a:pos x="495" y="0"/>
                </a:cxn>
                <a:cxn ang="0">
                  <a:pos x="515" y="0"/>
                </a:cxn>
                <a:cxn ang="0">
                  <a:pos x="536" y="0"/>
                </a:cxn>
                <a:cxn ang="0">
                  <a:pos x="556" y="0"/>
                </a:cxn>
                <a:cxn ang="0">
                  <a:pos x="576" y="0"/>
                </a:cxn>
                <a:cxn ang="0">
                  <a:pos x="596" y="0"/>
                </a:cxn>
                <a:cxn ang="0">
                  <a:pos x="616" y="0"/>
                </a:cxn>
                <a:cxn ang="0">
                  <a:pos x="636" y="0"/>
                </a:cxn>
                <a:cxn ang="0">
                  <a:pos x="656" y="0"/>
                </a:cxn>
                <a:cxn ang="0">
                  <a:pos x="676" y="0"/>
                </a:cxn>
                <a:cxn ang="0">
                  <a:pos x="696" y="0"/>
                </a:cxn>
                <a:cxn ang="0">
                  <a:pos x="716" y="0"/>
                </a:cxn>
                <a:cxn ang="0">
                  <a:pos x="736" y="0"/>
                </a:cxn>
                <a:cxn ang="0">
                  <a:pos x="756" y="0"/>
                </a:cxn>
                <a:cxn ang="0">
                  <a:pos x="776" y="0"/>
                </a:cxn>
                <a:cxn ang="0">
                  <a:pos x="796" y="0"/>
                </a:cxn>
                <a:cxn ang="0">
                  <a:pos x="817" y="0"/>
                </a:cxn>
                <a:cxn ang="0">
                  <a:pos x="837" y="0"/>
                </a:cxn>
              </a:cxnLst>
              <a:rect l="0" t="0" r="r" b="b"/>
              <a:pathLst>
                <a:path w="850">
                  <a:moveTo>
                    <a:pt x="0" y="0"/>
                  </a:moveTo>
                  <a:lnTo>
                    <a:pt x="7" y="0"/>
                  </a:lnTo>
                  <a:lnTo>
                    <a:pt x="14" y="0"/>
                  </a:lnTo>
                  <a:lnTo>
                    <a:pt x="20" y="0"/>
                  </a:lnTo>
                  <a:lnTo>
                    <a:pt x="27" y="0"/>
                  </a:lnTo>
                  <a:lnTo>
                    <a:pt x="34" y="0"/>
                  </a:lnTo>
                  <a:lnTo>
                    <a:pt x="40" y="0"/>
                  </a:lnTo>
                  <a:lnTo>
                    <a:pt x="47" y="0"/>
                  </a:lnTo>
                  <a:lnTo>
                    <a:pt x="54" y="0"/>
                  </a:lnTo>
                  <a:lnTo>
                    <a:pt x="61" y="0"/>
                  </a:lnTo>
                  <a:lnTo>
                    <a:pt x="67" y="0"/>
                  </a:lnTo>
                  <a:lnTo>
                    <a:pt x="74" y="0"/>
                  </a:lnTo>
                  <a:lnTo>
                    <a:pt x="81" y="0"/>
                  </a:lnTo>
                  <a:lnTo>
                    <a:pt x="87" y="0"/>
                  </a:lnTo>
                  <a:lnTo>
                    <a:pt x="94" y="0"/>
                  </a:lnTo>
                  <a:lnTo>
                    <a:pt x="101" y="0"/>
                  </a:lnTo>
                  <a:lnTo>
                    <a:pt x="107" y="0"/>
                  </a:lnTo>
                  <a:lnTo>
                    <a:pt x="114" y="0"/>
                  </a:lnTo>
                  <a:lnTo>
                    <a:pt x="121" y="0"/>
                  </a:lnTo>
                  <a:lnTo>
                    <a:pt x="127" y="0"/>
                  </a:lnTo>
                  <a:lnTo>
                    <a:pt x="134" y="0"/>
                  </a:lnTo>
                  <a:lnTo>
                    <a:pt x="141" y="0"/>
                  </a:lnTo>
                  <a:lnTo>
                    <a:pt x="148" y="0"/>
                  </a:lnTo>
                  <a:lnTo>
                    <a:pt x="154" y="0"/>
                  </a:lnTo>
                  <a:lnTo>
                    <a:pt x="161" y="0"/>
                  </a:lnTo>
                  <a:lnTo>
                    <a:pt x="168" y="0"/>
                  </a:lnTo>
                  <a:lnTo>
                    <a:pt x="174" y="0"/>
                  </a:lnTo>
                  <a:lnTo>
                    <a:pt x="181" y="0"/>
                  </a:lnTo>
                  <a:lnTo>
                    <a:pt x="188" y="0"/>
                  </a:lnTo>
                  <a:lnTo>
                    <a:pt x="194" y="0"/>
                  </a:lnTo>
                  <a:lnTo>
                    <a:pt x="201" y="0"/>
                  </a:lnTo>
                  <a:lnTo>
                    <a:pt x="208" y="0"/>
                  </a:lnTo>
                  <a:lnTo>
                    <a:pt x="214" y="0"/>
                  </a:lnTo>
                  <a:lnTo>
                    <a:pt x="221" y="0"/>
                  </a:lnTo>
                  <a:lnTo>
                    <a:pt x="228" y="0"/>
                  </a:lnTo>
                  <a:lnTo>
                    <a:pt x="234" y="0"/>
                  </a:lnTo>
                  <a:lnTo>
                    <a:pt x="241" y="0"/>
                  </a:lnTo>
                  <a:lnTo>
                    <a:pt x="248" y="0"/>
                  </a:lnTo>
                  <a:lnTo>
                    <a:pt x="255" y="0"/>
                  </a:lnTo>
                  <a:lnTo>
                    <a:pt x="261" y="0"/>
                  </a:lnTo>
                  <a:lnTo>
                    <a:pt x="268" y="0"/>
                  </a:lnTo>
                  <a:lnTo>
                    <a:pt x="275" y="0"/>
                  </a:lnTo>
                  <a:lnTo>
                    <a:pt x="281" y="0"/>
                  </a:lnTo>
                  <a:lnTo>
                    <a:pt x="288" y="0"/>
                  </a:lnTo>
                  <a:lnTo>
                    <a:pt x="295" y="0"/>
                  </a:lnTo>
                  <a:lnTo>
                    <a:pt x="301" y="0"/>
                  </a:lnTo>
                  <a:lnTo>
                    <a:pt x="308" y="0"/>
                  </a:lnTo>
                  <a:lnTo>
                    <a:pt x="315" y="0"/>
                  </a:lnTo>
                  <a:lnTo>
                    <a:pt x="321" y="0"/>
                  </a:lnTo>
                  <a:lnTo>
                    <a:pt x="328" y="0"/>
                  </a:lnTo>
                  <a:lnTo>
                    <a:pt x="335" y="0"/>
                  </a:lnTo>
                  <a:lnTo>
                    <a:pt x="342" y="0"/>
                  </a:lnTo>
                  <a:lnTo>
                    <a:pt x="348" y="0"/>
                  </a:lnTo>
                  <a:lnTo>
                    <a:pt x="355" y="0"/>
                  </a:lnTo>
                  <a:lnTo>
                    <a:pt x="362" y="0"/>
                  </a:lnTo>
                  <a:lnTo>
                    <a:pt x="368" y="0"/>
                  </a:lnTo>
                  <a:lnTo>
                    <a:pt x="375" y="0"/>
                  </a:lnTo>
                  <a:lnTo>
                    <a:pt x="382" y="0"/>
                  </a:lnTo>
                  <a:lnTo>
                    <a:pt x="388" y="0"/>
                  </a:lnTo>
                  <a:lnTo>
                    <a:pt x="395" y="0"/>
                  </a:lnTo>
                  <a:lnTo>
                    <a:pt x="402" y="0"/>
                  </a:lnTo>
                  <a:lnTo>
                    <a:pt x="408" y="0"/>
                  </a:lnTo>
                  <a:lnTo>
                    <a:pt x="415" y="0"/>
                  </a:lnTo>
                  <a:lnTo>
                    <a:pt x="422" y="0"/>
                  </a:lnTo>
                  <a:lnTo>
                    <a:pt x="428" y="0"/>
                  </a:lnTo>
                  <a:lnTo>
                    <a:pt x="435" y="0"/>
                  </a:lnTo>
                  <a:lnTo>
                    <a:pt x="442" y="0"/>
                  </a:lnTo>
                  <a:lnTo>
                    <a:pt x="449" y="0"/>
                  </a:lnTo>
                  <a:lnTo>
                    <a:pt x="455" y="0"/>
                  </a:lnTo>
                  <a:lnTo>
                    <a:pt x="462" y="0"/>
                  </a:lnTo>
                  <a:lnTo>
                    <a:pt x="469" y="0"/>
                  </a:lnTo>
                  <a:lnTo>
                    <a:pt x="475" y="0"/>
                  </a:lnTo>
                  <a:lnTo>
                    <a:pt x="482" y="0"/>
                  </a:lnTo>
                  <a:lnTo>
                    <a:pt x="489" y="0"/>
                  </a:lnTo>
                  <a:lnTo>
                    <a:pt x="495" y="0"/>
                  </a:lnTo>
                  <a:lnTo>
                    <a:pt x="502" y="0"/>
                  </a:lnTo>
                  <a:lnTo>
                    <a:pt x="509" y="0"/>
                  </a:lnTo>
                  <a:lnTo>
                    <a:pt x="515" y="0"/>
                  </a:lnTo>
                  <a:lnTo>
                    <a:pt x="522" y="0"/>
                  </a:lnTo>
                  <a:lnTo>
                    <a:pt x="529" y="0"/>
                  </a:lnTo>
                  <a:lnTo>
                    <a:pt x="536" y="0"/>
                  </a:lnTo>
                  <a:lnTo>
                    <a:pt x="542" y="0"/>
                  </a:lnTo>
                  <a:lnTo>
                    <a:pt x="549" y="0"/>
                  </a:lnTo>
                  <a:lnTo>
                    <a:pt x="556" y="0"/>
                  </a:lnTo>
                  <a:lnTo>
                    <a:pt x="562" y="0"/>
                  </a:lnTo>
                  <a:lnTo>
                    <a:pt x="569" y="0"/>
                  </a:lnTo>
                  <a:lnTo>
                    <a:pt x="576" y="0"/>
                  </a:lnTo>
                  <a:lnTo>
                    <a:pt x="582" y="0"/>
                  </a:lnTo>
                  <a:lnTo>
                    <a:pt x="589" y="0"/>
                  </a:lnTo>
                  <a:lnTo>
                    <a:pt x="596" y="0"/>
                  </a:lnTo>
                  <a:lnTo>
                    <a:pt x="602" y="0"/>
                  </a:lnTo>
                  <a:lnTo>
                    <a:pt x="609" y="0"/>
                  </a:lnTo>
                  <a:lnTo>
                    <a:pt x="616" y="0"/>
                  </a:lnTo>
                  <a:lnTo>
                    <a:pt x="623" y="0"/>
                  </a:lnTo>
                  <a:lnTo>
                    <a:pt x="629" y="0"/>
                  </a:lnTo>
                  <a:lnTo>
                    <a:pt x="636" y="0"/>
                  </a:lnTo>
                  <a:lnTo>
                    <a:pt x="643" y="0"/>
                  </a:lnTo>
                  <a:lnTo>
                    <a:pt x="649" y="0"/>
                  </a:lnTo>
                  <a:lnTo>
                    <a:pt x="656" y="0"/>
                  </a:lnTo>
                  <a:lnTo>
                    <a:pt x="663" y="0"/>
                  </a:lnTo>
                  <a:lnTo>
                    <a:pt x="669" y="0"/>
                  </a:lnTo>
                  <a:lnTo>
                    <a:pt x="676" y="0"/>
                  </a:lnTo>
                  <a:lnTo>
                    <a:pt x="683" y="0"/>
                  </a:lnTo>
                  <a:lnTo>
                    <a:pt x="689" y="0"/>
                  </a:lnTo>
                  <a:lnTo>
                    <a:pt x="696" y="0"/>
                  </a:lnTo>
                  <a:lnTo>
                    <a:pt x="703" y="0"/>
                  </a:lnTo>
                  <a:lnTo>
                    <a:pt x="709" y="0"/>
                  </a:lnTo>
                  <a:lnTo>
                    <a:pt x="716" y="0"/>
                  </a:lnTo>
                  <a:lnTo>
                    <a:pt x="723" y="0"/>
                  </a:lnTo>
                  <a:lnTo>
                    <a:pt x="730" y="0"/>
                  </a:lnTo>
                  <a:lnTo>
                    <a:pt x="736" y="0"/>
                  </a:lnTo>
                  <a:lnTo>
                    <a:pt x="743" y="0"/>
                  </a:lnTo>
                  <a:lnTo>
                    <a:pt x="750" y="0"/>
                  </a:lnTo>
                  <a:lnTo>
                    <a:pt x="756" y="0"/>
                  </a:lnTo>
                  <a:lnTo>
                    <a:pt x="763" y="0"/>
                  </a:lnTo>
                  <a:lnTo>
                    <a:pt x="770" y="0"/>
                  </a:lnTo>
                  <a:lnTo>
                    <a:pt x="776" y="0"/>
                  </a:lnTo>
                  <a:lnTo>
                    <a:pt x="783" y="0"/>
                  </a:lnTo>
                  <a:lnTo>
                    <a:pt x="790" y="0"/>
                  </a:lnTo>
                  <a:lnTo>
                    <a:pt x="796" y="0"/>
                  </a:lnTo>
                  <a:lnTo>
                    <a:pt x="803" y="0"/>
                  </a:lnTo>
                  <a:lnTo>
                    <a:pt x="810" y="0"/>
                  </a:lnTo>
                  <a:lnTo>
                    <a:pt x="817" y="0"/>
                  </a:lnTo>
                  <a:lnTo>
                    <a:pt x="823" y="0"/>
                  </a:lnTo>
                  <a:lnTo>
                    <a:pt x="830" y="0"/>
                  </a:lnTo>
                  <a:lnTo>
                    <a:pt x="837" y="0"/>
                  </a:lnTo>
                  <a:lnTo>
                    <a:pt x="843" y="0"/>
                  </a:lnTo>
                  <a:lnTo>
                    <a:pt x="850" y="0"/>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7" name="Freeform 81"/>
            <p:cNvSpPr>
              <a:spLocks/>
            </p:cNvSpPr>
            <p:nvPr/>
          </p:nvSpPr>
          <p:spPr bwMode="auto">
            <a:xfrm>
              <a:off x="3131" y="2646"/>
              <a:ext cx="850" cy="1"/>
            </a:xfrm>
            <a:custGeom>
              <a:avLst/>
              <a:gdLst/>
              <a:ahLst/>
              <a:cxnLst>
                <a:cxn ang="0">
                  <a:pos x="13" y="0"/>
                </a:cxn>
                <a:cxn ang="0">
                  <a:pos x="33" y="0"/>
                </a:cxn>
                <a:cxn ang="0">
                  <a:pos x="53" y="0"/>
                </a:cxn>
                <a:cxn ang="0">
                  <a:pos x="74" y="0"/>
                </a:cxn>
                <a:cxn ang="0">
                  <a:pos x="94" y="0"/>
                </a:cxn>
                <a:cxn ang="0">
                  <a:pos x="114" y="0"/>
                </a:cxn>
                <a:cxn ang="0">
                  <a:pos x="134" y="0"/>
                </a:cxn>
                <a:cxn ang="0">
                  <a:pos x="154" y="0"/>
                </a:cxn>
                <a:cxn ang="0">
                  <a:pos x="174" y="0"/>
                </a:cxn>
                <a:cxn ang="0">
                  <a:pos x="194" y="0"/>
                </a:cxn>
                <a:cxn ang="0">
                  <a:pos x="214" y="0"/>
                </a:cxn>
                <a:cxn ang="0">
                  <a:pos x="234" y="0"/>
                </a:cxn>
                <a:cxn ang="0">
                  <a:pos x="254" y="0"/>
                </a:cxn>
                <a:cxn ang="0">
                  <a:pos x="274" y="0"/>
                </a:cxn>
                <a:cxn ang="0">
                  <a:pos x="294" y="0"/>
                </a:cxn>
                <a:cxn ang="0">
                  <a:pos x="314" y="0"/>
                </a:cxn>
                <a:cxn ang="0">
                  <a:pos x="334" y="0"/>
                </a:cxn>
                <a:cxn ang="0">
                  <a:pos x="355" y="0"/>
                </a:cxn>
                <a:cxn ang="0">
                  <a:pos x="375" y="0"/>
                </a:cxn>
                <a:cxn ang="0">
                  <a:pos x="395" y="0"/>
                </a:cxn>
                <a:cxn ang="0">
                  <a:pos x="415" y="0"/>
                </a:cxn>
                <a:cxn ang="0">
                  <a:pos x="435" y="0"/>
                </a:cxn>
                <a:cxn ang="0">
                  <a:pos x="455" y="0"/>
                </a:cxn>
                <a:cxn ang="0">
                  <a:pos x="475" y="0"/>
                </a:cxn>
                <a:cxn ang="0">
                  <a:pos x="495" y="0"/>
                </a:cxn>
                <a:cxn ang="0">
                  <a:pos x="515" y="0"/>
                </a:cxn>
                <a:cxn ang="0">
                  <a:pos x="535" y="0"/>
                </a:cxn>
                <a:cxn ang="0">
                  <a:pos x="555" y="0"/>
                </a:cxn>
                <a:cxn ang="0">
                  <a:pos x="575" y="0"/>
                </a:cxn>
                <a:cxn ang="0">
                  <a:pos x="595" y="0"/>
                </a:cxn>
                <a:cxn ang="0">
                  <a:pos x="615" y="0"/>
                </a:cxn>
                <a:cxn ang="0">
                  <a:pos x="636" y="0"/>
                </a:cxn>
                <a:cxn ang="0">
                  <a:pos x="656" y="0"/>
                </a:cxn>
                <a:cxn ang="0">
                  <a:pos x="676" y="0"/>
                </a:cxn>
                <a:cxn ang="0">
                  <a:pos x="696" y="0"/>
                </a:cxn>
                <a:cxn ang="0">
                  <a:pos x="716" y="0"/>
                </a:cxn>
                <a:cxn ang="0">
                  <a:pos x="736" y="0"/>
                </a:cxn>
                <a:cxn ang="0">
                  <a:pos x="756" y="0"/>
                </a:cxn>
                <a:cxn ang="0">
                  <a:pos x="776" y="0"/>
                </a:cxn>
                <a:cxn ang="0">
                  <a:pos x="796" y="0"/>
                </a:cxn>
                <a:cxn ang="0">
                  <a:pos x="816" y="0"/>
                </a:cxn>
                <a:cxn ang="0">
                  <a:pos x="836" y="0"/>
                </a:cxn>
              </a:cxnLst>
              <a:rect l="0" t="0" r="r" b="b"/>
              <a:pathLst>
                <a:path w="850">
                  <a:moveTo>
                    <a:pt x="0" y="0"/>
                  </a:moveTo>
                  <a:lnTo>
                    <a:pt x="7" y="0"/>
                  </a:lnTo>
                  <a:lnTo>
                    <a:pt x="13" y="0"/>
                  </a:lnTo>
                  <a:lnTo>
                    <a:pt x="20" y="0"/>
                  </a:lnTo>
                  <a:lnTo>
                    <a:pt x="27" y="0"/>
                  </a:lnTo>
                  <a:lnTo>
                    <a:pt x="33" y="0"/>
                  </a:lnTo>
                  <a:lnTo>
                    <a:pt x="40" y="0"/>
                  </a:lnTo>
                  <a:lnTo>
                    <a:pt x="47" y="0"/>
                  </a:lnTo>
                  <a:lnTo>
                    <a:pt x="53" y="0"/>
                  </a:lnTo>
                  <a:lnTo>
                    <a:pt x="60" y="0"/>
                  </a:lnTo>
                  <a:lnTo>
                    <a:pt x="67" y="0"/>
                  </a:lnTo>
                  <a:lnTo>
                    <a:pt x="74" y="0"/>
                  </a:lnTo>
                  <a:lnTo>
                    <a:pt x="80" y="0"/>
                  </a:lnTo>
                  <a:lnTo>
                    <a:pt x="87" y="0"/>
                  </a:lnTo>
                  <a:lnTo>
                    <a:pt x="94" y="0"/>
                  </a:lnTo>
                  <a:lnTo>
                    <a:pt x="100" y="0"/>
                  </a:lnTo>
                  <a:lnTo>
                    <a:pt x="107" y="0"/>
                  </a:lnTo>
                  <a:lnTo>
                    <a:pt x="114" y="0"/>
                  </a:lnTo>
                  <a:lnTo>
                    <a:pt x="120" y="0"/>
                  </a:lnTo>
                  <a:lnTo>
                    <a:pt x="127" y="0"/>
                  </a:lnTo>
                  <a:lnTo>
                    <a:pt x="134" y="0"/>
                  </a:lnTo>
                  <a:lnTo>
                    <a:pt x="140" y="0"/>
                  </a:lnTo>
                  <a:lnTo>
                    <a:pt x="147" y="0"/>
                  </a:lnTo>
                  <a:lnTo>
                    <a:pt x="154" y="0"/>
                  </a:lnTo>
                  <a:lnTo>
                    <a:pt x="161" y="0"/>
                  </a:lnTo>
                  <a:lnTo>
                    <a:pt x="167" y="0"/>
                  </a:lnTo>
                  <a:lnTo>
                    <a:pt x="174" y="0"/>
                  </a:lnTo>
                  <a:lnTo>
                    <a:pt x="181" y="0"/>
                  </a:lnTo>
                  <a:lnTo>
                    <a:pt x="187" y="0"/>
                  </a:lnTo>
                  <a:lnTo>
                    <a:pt x="194" y="0"/>
                  </a:lnTo>
                  <a:lnTo>
                    <a:pt x="201" y="0"/>
                  </a:lnTo>
                  <a:lnTo>
                    <a:pt x="207" y="0"/>
                  </a:lnTo>
                  <a:lnTo>
                    <a:pt x="214" y="0"/>
                  </a:lnTo>
                  <a:lnTo>
                    <a:pt x="221" y="0"/>
                  </a:lnTo>
                  <a:lnTo>
                    <a:pt x="227" y="0"/>
                  </a:lnTo>
                  <a:lnTo>
                    <a:pt x="234" y="0"/>
                  </a:lnTo>
                  <a:lnTo>
                    <a:pt x="241" y="0"/>
                  </a:lnTo>
                  <a:lnTo>
                    <a:pt x="248" y="0"/>
                  </a:lnTo>
                  <a:lnTo>
                    <a:pt x="254" y="0"/>
                  </a:lnTo>
                  <a:lnTo>
                    <a:pt x="261" y="0"/>
                  </a:lnTo>
                  <a:lnTo>
                    <a:pt x="268" y="0"/>
                  </a:lnTo>
                  <a:lnTo>
                    <a:pt x="274" y="0"/>
                  </a:lnTo>
                  <a:lnTo>
                    <a:pt x="281" y="0"/>
                  </a:lnTo>
                  <a:lnTo>
                    <a:pt x="288" y="0"/>
                  </a:lnTo>
                  <a:lnTo>
                    <a:pt x="294" y="0"/>
                  </a:lnTo>
                  <a:lnTo>
                    <a:pt x="301" y="0"/>
                  </a:lnTo>
                  <a:lnTo>
                    <a:pt x="308" y="0"/>
                  </a:lnTo>
                  <a:lnTo>
                    <a:pt x="314" y="0"/>
                  </a:lnTo>
                  <a:lnTo>
                    <a:pt x="321" y="0"/>
                  </a:lnTo>
                  <a:lnTo>
                    <a:pt x="328" y="0"/>
                  </a:lnTo>
                  <a:lnTo>
                    <a:pt x="334" y="0"/>
                  </a:lnTo>
                  <a:lnTo>
                    <a:pt x="341" y="0"/>
                  </a:lnTo>
                  <a:lnTo>
                    <a:pt x="348" y="0"/>
                  </a:lnTo>
                  <a:lnTo>
                    <a:pt x="355" y="0"/>
                  </a:lnTo>
                  <a:lnTo>
                    <a:pt x="361" y="0"/>
                  </a:lnTo>
                  <a:lnTo>
                    <a:pt x="368" y="0"/>
                  </a:lnTo>
                  <a:lnTo>
                    <a:pt x="375" y="0"/>
                  </a:lnTo>
                  <a:lnTo>
                    <a:pt x="381" y="0"/>
                  </a:lnTo>
                  <a:lnTo>
                    <a:pt x="388" y="0"/>
                  </a:lnTo>
                  <a:lnTo>
                    <a:pt x="395" y="0"/>
                  </a:lnTo>
                  <a:lnTo>
                    <a:pt x="401" y="0"/>
                  </a:lnTo>
                  <a:lnTo>
                    <a:pt x="408" y="0"/>
                  </a:lnTo>
                  <a:lnTo>
                    <a:pt x="415" y="0"/>
                  </a:lnTo>
                  <a:lnTo>
                    <a:pt x="421" y="0"/>
                  </a:lnTo>
                  <a:lnTo>
                    <a:pt x="428" y="0"/>
                  </a:lnTo>
                  <a:lnTo>
                    <a:pt x="435" y="0"/>
                  </a:lnTo>
                  <a:lnTo>
                    <a:pt x="442" y="0"/>
                  </a:lnTo>
                  <a:lnTo>
                    <a:pt x="448" y="0"/>
                  </a:lnTo>
                  <a:lnTo>
                    <a:pt x="455" y="0"/>
                  </a:lnTo>
                  <a:lnTo>
                    <a:pt x="462" y="0"/>
                  </a:lnTo>
                  <a:lnTo>
                    <a:pt x="468" y="0"/>
                  </a:lnTo>
                  <a:lnTo>
                    <a:pt x="475" y="0"/>
                  </a:lnTo>
                  <a:lnTo>
                    <a:pt x="482" y="0"/>
                  </a:lnTo>
                  <a:lnTo>
                    <a:pt x="488" y="0"/>
                  </a:lnTo>
                  <a:lnTo>
                    <a:pt x="495" y="0"/>
                  </a:lnTo>
                  <a:lnTo>
                    <a:pt x="502" y="0"/>
                  </a:lnTo>
                  <a:lnTo>
                    <a:pt x="508" y="0"/>
                  </a:lnTo>
                  <a:lnTo>
                    <a:pt x="515" y="0"/>
                  </a:lnTo>
                  <a:lnTo>
                    <a:pt x="522" y="0"/>
                  </a:lnTo>
                  <a:lnTo>
                    <a:pt x="528" y="0"/>
                  </a:lnTo>
                  <a:lnTo>
                    <a:pt x="535" y="0"/>
                  </a:lnTo>
                  <a:lnTo>
                    <a:pt x="542" y="0"/>
                  </a:lnTo>
                  <a:lnTo>
                    <a:pt x="549" y="0"/>
                  </a:lnTo>
                  <a:lnTo>
                    <a:pt x="555" y="0"/>
                  </a:lnTo>
                  <a:lnTo>
                    <a:pt x="562" y="0"/>
                  </a:lnTo>
                  <a:lnTo>
                    <a:pt x="569" y="0"/>
                  </a:lnTo>
                  <a:lnTo>
                    <a:pt x="575" y="0"/>
                  </a:lnTo>
                  <a:lnTo>
                    <a:pt x="582" y="0"/>
                  </a:lnTo>
                  <a:lnTo>
                    <a:pt x="589" y="0"/>
                  </a:lnTo>
                  <a:lnTo>
                    <a:pt x="595" y="0"/>
                  </a:lnTo>
                  <a:lnTo>
                    <a:pt x="602" y="0"/>
                  </a:lnTo>
                  <a:lnTo>
                    <a:pt x="609" y="0"/>
                  </a:lnTo>
                  <a:lnTo>
                    <a:pt x="615" y="0"/>
                  </a:lnTo>
                  <a:lnTo>
                    <a:pt x="622" y="0"/>
                  </a:lnTo>
                  <a:lnTo>
                    <a:pt x="629" y="0"/>
                  </a:lnTo>
                  <a:lnTo>
                    <a:pt x="636" y="0"/>
                  </a:lnTo>
                  <a:lnTo>
                    <a:pt x="642" y="0"/>
                  </a:lnTo>
                  <a:lnTo>
                    <a:pt x="649" y="0"/>
                  </a:lnTo>
                  <a:lnTo>
                    <a:pt x="656" y="0"/>
                  </a:lnTo>
                  <a:lnTo>
                    <a:pt x="662" y="0"/>
                  </a:lnTo>
                  <a:lnTo>
                    <a:pt x="669" y="0"/>
                  </a:lnTo>
                  <a:lnTo>
                    <a:pt x="676" y="0"/>
                  </a:lnTo>
                  <a:lnTo>
                    <a:pt x="682" y="0"/>
                  </a:lnTo>
                  <a:lnTo>
                    <a:pt x="689" y="0"/>
                  </a:lnTo>
                  <a:lnTo>
                    <a:pt x="696" y="0"/>
                  </a:lnTo>
                  <a:lnTo>
                    <a:pt x="702" y="0"/>
                  </a:lnTo>
                  <a:lnTo>
                    <a:pt x="709" y="0"/>
                  </a:lnTo>
                  <a:lnTo>
                    <a:pt x="716" y="0"/>
                  </a:lnTo>
                  <a:lnTo>
                    <a:pt x="722" y="0"/>
                  </a:lnTo>
                  <a:lnTo>
                    <a:pt x="729" y="0"/>
                  </a:lnTo>
                  <a:lnTo>
                    <a:pt x="736" y="0"/>
                  </a:lnTo>
                  <a:lnTo>
                    <a:pt x="743" y="0"/>
                  </a:lnTo>
                  <a:lnTo>
                    <a:pt x="749" y="0"/>
                  </a:lnTo>
                  <a:lnTo>
                    <a:pt x="756" y="0"/>
                  </a:lnTo>
                  <a:lnTo>
                    <a:pt x="763" y="0"/>
                  </a:lnTo>
                  <a:lnTo>
                    <a:pt x="769" y="0"/>
                  </a:lnTo>
                  <a:lnTo>
                    <a:pt x="776" y="0"/>
                  </a:lnTo>
                  <a:lnTo>
                    <a:pt x="783" y="0"/>
                  </a:lnTo>
                  <a:lnTo>
                    <a:pt x="789" y="0"/>
                  </a:lnTo>
                  <a:lnTo>
                    <a:pt x="796" y="0"/>
                  </a:lnTo>
                  <a:lnTo>
                    <a:pt x="803" y="0"/>
                  </a:lnTo>
                  <a:lnTo>
                    <a:pt x="809" y="0"/>
                  </a:lnTo>
                  <a:lnTo>
                    <a:pt x="816" y="0"/>
                  </a:lnTo>
                  <a:lnTo>
                    <a:pt x="823" y="0"/>
                  </a:lnTo>
                  <a:lnTo>
                    <a:pt x="830" y="0"/>
                  </a:lnTo>
                  <a:lnTo>
                    <a:pt x="836" y="0"/>
                  </a:lnTo>
                  <a:lnTo>
                    <a:pt x="843" y="0"/>
                  </a:lnTo>
                  <a:lnTo>
                    <a:pt x="850" y="0"/>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8" name="Freeform 82"/>
            <p:cNvSpPr>
              <a:spLocks/>
            </p:cNvSpPr>
            <p:nvPr/>
          </p:nvSpPr>
          <p:spPr bwMode="auto">
            <a:xfrm>
              <a:off x="3981" y="2646"/>
              <a:ext cx="669" cy="1"/>
            </a:xfrm>
            <a:custGeom>
              <a:avLst/>
              <a:gdLst/>
              <a:ahLst/>
              <a:cxnLst>
                <a:cxn ang="0">
                  <a:pos x="6" y="0"/>
                </a:cxn>
                <a:cxn ang="0">
                  <a:pos x="20" y="0"/>
                </a:cxn>
                <a:cxn ang="0">
                  <a:pos x="33" y="0"/>
                </a:cxn>
                <a:cxn ang="0">
                  <a:pos x="46" y="0"/>
                </a:cxn>
                <a:cxn ang="0">
                  <a:pos x="60" y="0"/>
                </a:cxn>
                <a:cxn ang="0">
                  <a:pos x="73" y="0"/>
                </a:cxn>
                <a:cxn ang="0">
                  <a:pos x="87" y="0"/>
                </a:cxn>
                <a:cxn ang="0">
                  <a:pos x="100" y="0"/>
                </a:cxn>
                <a:cxn ang="0">
                  <a:pos x="113" y="0"/>
                </a:cxn>
                <a:cxn ang="0">
                  <a:pos x="127" y="0"/>
                </a:cxn>
                <a:cxn ang="0">
                  <a:pos x="140" y="0"/>
                </a:cxn>
                <a:cxn ang="0">
                  <a:pos x="153" y="0"/>
                </a:cxn>
                <a:cxn ang="0">
                  <a:pos x="167" y="0"/>
                </a:cxn>
                <a:cxn ang="0">
                  <a:pos x="180" y="0"/>
                </a:cxn>
                <a:cxn ang="0">
                  <a:pos x="194" y="0"/>
                </a:cxn>
                <a:cxn ang="0">
                  <a:pos x="207" y="0"/>
                </a:cxn>
                <a:cxn ang="0">
                  <a:pos x="220" y="0"/>
                </a:cxn>
                <a:cxn ang="0">
                  <a:pos x="234" y="0"/>
                </a:cxn>
                <a:cxn ang="0">
                  <a:pos x="247" y="0"/>
                </a:cxn>
                <a:cxn ang="0">
                  <a:pos x="261" y="0"/>
                </a:cxn>
                <a:cxn ang="0">
                  <a:pos x="274" y="0"/>
                </a:cxn>
                <a:cxn ang="0">
                  <a:pos x="287" y="0"/>
                </a:cxn>
                <a:cxn ang="0">
                  <a:pos x="301" y="0"/>
                </a:cxn>
                <a:cxn ang="0">
                  <a:pos x="314" y="0"/>
                </a:cxn>
                <a:cxn ang="0">
                  <a:pos x="327" y="0"/>
                </a:cxn>
                <a:cxn ang="0">
                  <a:pos x="341" y="0"/>
                </a:cxn>
                <a:cxn ang="0">
                  <a:pos x="354" y="0"/>
                </a:cxn>
                <a:cxn ang="0">
                  <a:pos x="368" y="0"/>
                </a:cxn>
                <a:cxn ang="0">
                  <a:pos x="381" y="0"/>
                </a:cxn>
                <a:cxn ang="0">
                  <a:pos x="394" y="0"/>
                </a:cxn>
                <a:cxn ang="0">
                  <a:pos x="408" y="0"/>
                </a:cxn>
                <a:cxn ang="0">
                  <a:pos x="421" y="0"/>
                </a:cxn>
                <a:cxn ang="0">
                  <a:pos x="434" y="0"/>
                </a:cxn>
                <a:cxn ang="0">
                  <a:pos x="448" y="0"/>
                </a:cxn>
                <a:cxn ang="0">
                  <a:pos x="461" y="0"/>
                </a:cxn>
                <a:cxn ang="0">
                  <a:pos x="475" y="0"/>
                </a:cxn>
                <a:cxn ang="0">
                  <a:pos x="488" y="0"/>
                </a:cxn>
                <a:cxn ang="0">
                  <a:pos x="501" y="0"/>
                </a:cxn>
                <a:cxn ang="0">
                  <a:pos x="515" y="0"/>
                </a:cxn>
                <a:cxn ang="0">
                  <a:pos x="528" y="0"/>
                </a:cxn>
                <a:cxn ang="0">
                  <a:pos x="542" y="0"/>
                </a:cxn>
                <a:cxn ang="0">
                  <a:pos x="555" y="0"/>
                </a:cxn>
                <a:cxn ang="0">
                  <a:pos x="568" y="0"/>
                </a:cxn>
                <a:cxn ang="0">
                  <a:pos x="582" y="0"/>
                </a:cxn>
                <a:cxn ang="0">
                  <a:pos x="595" y="0"/>
                </a:cxn>
                <a:cxn ang="0">
                  <a:pos x="608" y="0"/>
                </a:cxn>
                <a:cxn ang="0">
                  <a:pos x="622" y="0"/>
                </a:cxn>
                <a:cxn ang="0">
                  <a:pos x="635" y="0"/>
                </a:cxn>
                <a:cxn ang="0">
                  <a:pos x="649" y="0"/>
                </a:cxn>
                <a:cxn ang="0">
                  <a:pos x="662" y="0"/>
                </a:cxn>
              </a:cxnLst>
              <a:rect l="0" t="0" r="r" b="b"/>
              <a:pathLst>
                <a:path w="669">
                  <a:moveTo>
                    <a:pt x="0" y="0"/>
                  </a:moveTo>
                  <a:lnTo>
                    <a:pt x="6" y="0"/>
                  </a:lnTo>
                  <a:lnTo>
                    <a:pt x="13" y="0"/>
                  </a:lnTo>
                  <a:lnTo>
                    <a:pt x="20" y="0"/>
                  </a:lnTo>
                  <a:lnTo>
                    <a:pt x="26" y="0"/>
                  </a:lnTo>
                  <a:lnTo>
                    <a:pt x="33" y="0"/>
                  </a:lnTo>
                  <a:lnTo>
                    <a:pt x="40" y="0"/>
                  </a:lnTo>
                  <a:lnTo>
                    <a:pt x="46" y="0"/>
                  </a:lnTo>
                  <a:lnTo>
                    <a:pt x="53" y="0"/>
                  </a:lnTo>
                  <a:lnTo>
                    <a:pt x="60" y="0"/>
                  </a:lnTo>
                  <a:lnTo>
                    <a:pt x="67" y="0"/>
                  </a:lnTo>
                  <a:lnTo>
                    <a:pt x="73" y="0"/>
                  </a:lnTo>
                  <a:lnTo>
                    <a:pt x="80" y="0"/>
                  </a:lnTo>
                  <a:lnTo>
                    <a:pt x="87" y="0"/>
                  </a:lnTo>
                  <a:lnTo>
                    <a:pt x="93" y="0"/>
                  </a:lnTo>
                  <a:lnTo>
                    <a:pt x="100" y="0"/>
                  </a:lnTo>
                  <a:lnTo>
                    <a:pt x="107" y="0"/>
                  </a:lnTo>
                  <a:lnTo>
                    <a:pt x="113" y="0"/>
                  </a:lnTo>
                  <a:lnTo>
                    <a:pt x="120" y="0"/>
                  </a:lnTo>
                  <a:lnTo>
                    <a:pt x="127" y="0"/>
                  </a:lnTo>
                  <a:lnTo>
                    <a:pt x="133" y="0"/>
                  </a:lnTo>
                  <a:lnTo>
                    <a:pt x="140" y="0"/>
                  </a:lnTo>
                  <a:lnTo>
                    <a:pt x="147" y="0"/>
                  </a:lnTo>
                  <a:lnTo>
                    <a:pt x="153" y="0"/>
                  </a:lnTo>
                  <a:lnTo>
                    <a:pt x="160" y="0"/>
                  </a:lnTo>
                  <a:lnTo>
                    <a:pt x="167" y="0"/>
                  </a:lnTo>
                  <a:lnTo>
                    <a:pt x="174" y="0"/>
                  </a:lnTo>
                  <a:lnTo>
                    <a:pt x="180" y="0"/>
                  </a:lnTo>
                  <a:lnTo>
                    <a:pt x="187" y="0"/>
                  </a:lnTo>
                  <a:lnTo>
                    <a:pt x="194" y="0"/>
                  </a:lnTo>
                  <a:lnTo>
                    <a:pt x="200" y="0"/>
                  </a:lnTo>
                  <a:lnTo>
                    <a:pt x="207" y="0"/>
                  </a:lnTo>
                  <a:lnTo>
                    <a:pt x="214" y="0"/>
                  </a:lnTo>
                  <a:lnTo>
                    <a:pt x="220" y="0"/>
                  </a:lnTo>
                  <a:lnTo>
                    <a:pt x="227" y="0"/>
                  </a:lnTo>
                  <a:lnTo>
                    <a:pt x="234" y="0"/>
                  </a:lnTo>
                  <a:lnTo>
                    <a:pt x="240" y="0"/>
                  </a:lnTo>
                  <a:lnTo>
                    <a:pt x="247" y="0"/>
                  </a:lnTo>
                  <a:lnTo>
                    <a:pt x="254" y="0"/>
                  </a:lnTo>
                  <a:lnTo>
                    <a:pt x="261" y="0"/>
                  </a:lnTo>
                  <a:lnTo>
                    <a:pt x="267" y="0"/>
                  </a:lnTo>
                  <a:lnTo>
                    <a:pt x="274" y="0"/>
                  </a:lnTo>
                  <a:lnTo>
                    <a:pt x="281" y="0"/>
                  </a:lnTo>
                  <a:lnTo>
                    <a:pt x="287" y="0"/>
                  </a:lnTo>
                  <a:lnTo>
                    <a:pt x="294" y="0"/>
                  </a:lnTo>
                  <a:lnTo>
                    <a:pt x="301" y="0"/>
                  </a:lnTo>
                  <a:lnTo>
                    <a:pt x="307" y="0"/>
                  </a:lnTo>
                  <a:lnTo>
                    <a:pt x="314" y="0"/>
                  </a:lnTo>
                  <a:lnTo>
                    <a:pt x="321" y="0"/>
                  </a:lnTo>
                  <a:lnTo>
                    <a:pt x="327" y="0"/>
                  </a:lnTo>
                  <a:lnTo>
                    <a:pt x="334" y="0"/>
                  </a:lnTo>
                  <a:lnTo>
                    <a:pt x="341" y="0"/>
                  </a:lnTo>
                  <a:lnTo>
                    <a:pt x="347" y="0"/>
                  </a:lnTo>
                  <a:lnTo>
                    <a:pt x="354" y="0"/>
                  </a:lnTo>
                  <a:lnTo>
                    <a:pt x="361" y="0"/>
                  </a:lnTo>
                  <a:lnTo>
                    <a:pt x="368" y="0"/>
                  </a:lnTo>
                  <a:lnTo>
                    <a:pt x="374" y="0"/>
                  </a:lnTo>
                  <a:lnTo>
                    <a:pt x="381" y="0"/>
                  </a:lnTo>
                  <a:lnTo>
                    <a:pt x="388" y="0"/>
                  </a:lnTo>
                  <a:lnTo>
                    <a:pt x="394" y="0"/>
                  </a:lnTo>
                  <a:lnTo>
                    <a:pt x="401" y="0"/>
                  </a:lnTo>
                  <a:lnTo>
                    <a:pt x="408" y="0"/>
                  </a:lnTo>
                  <a:lnTo>
                    <a:pt x="414" y="0"/>
                  </a:lnTo>
                  <a:lnTo>
                    <a:pt x="421" y="0"/>
                  </a:lnTo>
                  <a:lnTo>
                    <a:pt x="428" y="0"/>
                  </a:lnTo>
                  <a:lnTo>
                    <a:pt x="434" y="0"/>
                  </a:lnTo>
                  <a:lnTo>
                    <a:pt x="441" y="0"/>
                  </a:lnTo>
                  <a:lnTo>
                    <a:pt x="448" y="0"/>
                  </a:lnTo>
                  <a:lnTo>
                    <a:pt x="455" y="0"/>
                  </a:lnTo>
                  <a:lnTo>
                    <a:pt x="461" y="0"/>
                  </a:lnTo>
                  <a:lnTo>
                    <a:pt x="468" y="0"/>
                  </a:lnTo>
                  <a:lnTo>
                    <a:pt x="475" y="0"/>
                  </a:lnTo>
                  <a:lnTo>
                    <a:pt x="481" y="0"/>
                  </a:lnTo>
                  <a:lnTo>
                    <a:pt x="488" y="0"/>
                  </a:lnTo>
                  <a:lnTo>
                    <a:pt x="495" y="0"/>
                  </a:lnTo>
                  <a:lnTo>
                    <a:pt x="501" y="0"/>
                  </a:lnTo>
                  <a:lnTo>
                    <a:pt x="508" y="0"/>
                  </a:lnTo>
                  <a:lnTo>
                    <a:pt x="515" y="0"/>
                  </a:lnTo>
                  <a:lnTo>
                    <a:pt x="521" y="0"/>
                  </a:lnTo>
                  <a:lnTo>
                    <a:pt x="528" y="0"/>
                  </a:lnTo>
                  <a:lnTo>
                    <a:pt x="535" y="0"/>
                  </a:lnTo>
                  <a:lnTo>
                    <a:pt x="542" y="0"/>
                  </a:lnTo>
                  <a:lnTo>
                    <a:pt x="548" y="0"/>
                  </a:lnTo>
                  <a:lnTo>
                    <a:pt x="555" y="0"/>
                  </a:lnTo>
                  <a:lnTo>
                    <a:pt x="562" y="0"/>
                  </a:lnTo>
                  <a:lnTo>
                    <a:pt x="568" y="0"/>
                  </a:lnTo>
                  <a:lnTo>
                    <a:pt x="575" y="0"/>
                  </a:lnTo>
                  <a:lnTo>
                    <a:pt x="582" y="0"/>
                  </a:lnTo>
                  <a:lnTo>
                    <a:pt x="588" y="0"/>
                  </a:lnTo>
                  <a:lnTo>
                    <a:pt x="595" y="0"/>
                  </a:lnTo>
                  <a:lnTo>
                    <a:pt x="602" y="0"/>
                  </a:lnTo>
                  <a:lnTo>
                    <a:pt x="608" y="0"/>
                  </a:lnTo>
                  <a:lnTo>
                    <a:pt x="615" y="0"/>
                  </a:lnTo>
                  <a:lnTo>
                    <a:pt x="622" y="0"/>
                  </a:lnTo>
                  <a:lnTo>
                    <a:pt x="628" y="0"/>
                  </a:lnTo>
                  <a:lnTo>
                    <a:pt x="635" y="0"/>
                  </a:lnTo>
                  <a:lnTo>
                    <a:pt x="642" y="0"/>
                  </a:lnTo>
                  <a:lnTo>
                    <a:pt x="649" y="0"/>
                  </a:lnTo>
                  <a:lnTo>
                    <a:pt x="655" y="0"/>
                  </a:lnTo>
                  <a:lnTo>
                    <a:pt x="662" y="0"/>
                  </a:lnTo>
                  <a:lnTo>
                    <a:pt x="669" y="0"/>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59" name="Freeform 83"/>
            <p:cNvSpPr>
              <a:spLocks/>
            </p:cNvSpPr>
            <p:nvPr/>
          </p:nvSpPr>
          <p:spPr bwMode="auto">
            <a:xfrm>
              <a:off x="669" y="1072"/>
              <a:ext cx="850" cy="938"/>
            </a:xfrm>
            <a:custGeom>
              <a:avLst/>
              <a:gdLst/>
              <a:ahLst/>
              <a:cxnLst>
                <a:cxn ang="0">
                  <a:pos x="13" y="0"/>
                </a:cxn>
                <a:cxn ang="0">
                  <a:pos x="33" y="7"/>
                </a:cxn>
                <a:cxn ang="0">
                  <a:pos x="54" y="20"/>
                </a:cxn>
                <a:cxn ang="0">
                  <a:pos x="74" y="27"/>
                </a:cxn>
                <a:cxn ang="0">
                  <a:pos x="94" y="47"/>
                </a:cxn>
                <a:cxn ang="0">
                  <a:pos x="114" y="60"/>
                </a:cxn>
                <a:cxn ang="0">
                  <a:pos x="134" y="80"/>
                </a:cxn>
                <a:cxn ang="0">
                  <a:pos x="154" y="100"/>
                </a:cxn>
                <a:cxn ang="0">
                  <a:pos x="174" y="121"/>
                </a:cxn>
                <a:cxn ang="0">
                  <a:pos x="194" y="147"/>
                </a:cxn>
                <a:cxn ang="0">
                  <a:pos x="221" y="174"/>
                </a:cxn>
                <a:cxn ang="0">
                  <a:pos x="234" y="194"/>
                </a:cxn>
                <a:cxn ang="0">
                  <a:pos x="254" y="221"/>
                </a:cxn>
                <a:cxn ang="0">
                  <a:pos x="274" y="248"/>
                </a:cxn>
                <a:cxn ang="0">
                  <a:pos x="294" y="275"/>
                </a:cxn>
                <a:cxn ang="0">
                  <a:pos x="314" y="301"/>
                </a:cxn>
                <a:cxn ang="0">
                  <a:pos x="335" y="328"/>
                </a:cxn>
                <a:cxn ang="0">
                  <a:pos x="355" y="355"/>
                </a:cxn>
                <a:cxn ang="0">
                  <a:pos x="381" y="389"/>
                </a:cxn>
                <a:cxn ang="0">
                  <a:pos x="401" y="415"/>
                </a:cxn>
                <a:cxn ang="0">
                  <a:pos x="421" y="442"/>
                </a:cxn>
                <a:cxn ang="0">
                  <a:pos x="442" y="469"/>
                </a:cxn>
                <a:cxn ang="0">
                  <a:pos x="462" y="496"/>
                </a:cxn>
                <a:cxn ang="0">
                  <a:pos x="482" y="523"/>
                </a:cxn>
                <a:cxn ang="0">
                  <a:pos x="502" y="549"/>
                </a:cxn>
                <a:cxn ang="0">
                  <a:pos x="522" y="576"/>
                </a:cxn>
                <a:cxn ang="0">
                  <a:pos x="535" y="596"/>
                </a:cxn>
                <a:cxn ang="0">
                  <a:pos x="555" y="623"/>
                </a:cxn>
                <a:cxn ang="0">
                  <a:pos x="575" y="650"/>
                </a:cxn>
                <a:cxn ang="0">
                  <a:pos x="595" y="670"/>
                </a:cxn>
                <a:cxn ang="0">
                  <a:pos x="615" y="697"/>
                </a:cxn>
                <a:cxn ang="0">
                  <a:pos x="636" y="717"/>
                </a:cxn>
                <a:cxn ang="0">
                  <a:pos x="656" y="744"/>
                </a:cxn>
                <a:cxn ang="0">
                  <a:pos x="676" y="764"/>
                </a:cxn>
                <a:cxn ang="0">
                  <a:pos x="696" y="791"/>
                </a:cxn>
                <a:cxn ang="0">
                  <a:pos x="716" y="811"/>
                </a:cxn>
                <a:cxn ang="0">
                  <a:pos x="736" y="831"/>
                </a:cxn>
                <a:cxn ang="0">
                  <a:pos x="756" y="851"/>
                </a:cxn>
                <a:cxn ang="0">
                  <a:pos x="776" y="871"/>
                </a:cxn>
                <a:cxn ang="0">
                  <a:pos x="796" y="891"/>
                </a:cxn>
                <a:cxn ang="0">
                  <a:pos x="816" y="911"/>
                </a:cxn>
                <a:cxn ang="0">
                  <a:pos x="836" y="931"/>
                </a:cxn>
              </a:cxnLst>
              <a:rect l="0" t="0" r="r" b="b"/>
              <a:pathLst>
                <a:path w="850" h="938">
                  <a:moveTo>
                    <a:pt x="0" y="0"/>
                  </a:moveTo>
                  <a:lnTo>
                    <a:pt x="7" y="0"/>
                  </a:lnTo>
                  <a:lnTo>
                    <a:pt x="13" y="0"/>
                  </a:lnTo>
                  <a:lnTo>
                    <a:pt x="20" y="7"/>
                  </a:lnTo>
                  <a:lnTo>
                    <a:pt x="27" y="7"/>
                  </a:lnTo>
                  <a:lnTo>
                    <a:pt x="33" y="7"/>
                  </a:lnTo>
                  <a:lnTo>
                    <a:pt x="40" y="13"/>
                  </a:lnTo>
                  <a:lnTo>
                    <a:pt x="47" y="13"/>
                  </a:lnTo>
                  <a:lnTo>
                    <a:pt x="54" y="20"/>
                  </a:lnTo>
                  <a:lnTo>
                    <a:pt x="60" y="20"/>
                  </a:lnTo>
                  <a:lnTo>
                    <a:pt x="67" y="27"/>
                  </a:lnTo>
                  <a:lnTo>
                    <a:pt x="74" y="27"/>
                  </a:lnTo>
                  <a:lnTo>
                    <a:pt x="80" y="33"/>
                  </a:lnTo>
                  <a:lnTo>
                    <a:pt x="87" y="40"/>
                  </a:lnTo>
                  <a:lnTo>
                    <a:pt x="94" y="47"/>
                  </a:lnTo>
                  <a:lnTo>
                    <a:pt x="100" y="47"/>
                  </a:lnTo>
                  <a:lnTo>
                    <a:pt x="107" y="54"/>
                  </a:lnTo>
                  <a:lnTo>
                    <a:pt x="114" y="60"/>
                  </a:lnTo>
                  <a:lnTo>
                    <a:pt x="120" y="67"/>
                  </a:lnTo>
                  <a:lnTo>
                    <a:pt x="127" y="74"/>
                  </a:lnTo>
                  <a:lnTo>
                    <a:pt x="134" y="80"/>
                  </a:lnTo>
                  <a:lnTo>
                    <a:pt x="141" y="87"/>
                  </a:lnTo>
                  <a:lnTo>
                    <a:pt x="147" y="94"/>
                  </a:lnTo>
                  <a:lnTo>
                    <a:pt x="154" y="100"/>
                  </a:lnTo>
                  <a:lnTo>
                    <a:pt x="161" y="107"/>
                  </a:lnTo>
                  <a:lnTo>
                    <a:pt x="167" y="114"/>
                  </a:lnTo>
                  <a:lnTo>
                    <a:pt x="174" y="121"/>
                  </a:lnTo>
                  <a:lnTo>
                    <a:pt x="181" y="127"/>
                  </a:lnTo>
                  <a:lnTo>
                    <a:pt x="194" y="141"/>
                  </a:lnTo>
                  <a:lnTo>
                    <a:pt x="194" y="147"/>
                  </a:lnTo>
                  <a:lnTo>
                    <a:pt x="201" y="154"/>
                  </a:lnTo>
                  <a:lnTo>
                    <a:pt x="207" y="161"/>
                  </a:lnTo>
                  <a:lnTo>
                    <a:pt x="221" y="174"/>
                  </a:lnTo>
                  <a:lnTo>
                    <a:pt x="221" y="181"/>
                  </a:lnTo>
                  <a:lnTo>
                    <a:pt x="227" y="188"/>
                  </a:lnTo>
                  <a:lnTo>
                    <a:pt x="234" y="194"/>
                  </a:lnTo>
                  <a:lnTo>
                    <a:pt x="248" y="208"/>
                  </a:lnTo>
                  <a:lnTo>
                    <a:pt x="248" y="214"/>
                  </a:lnTo>
                  <a:lnTo>
                    <a:pt x="254" y="221"/>
                  </a:lnTo>
                  <a:lnTo>
                    <a:pt x="261" y="228"/>
                  </a:lnTo>
                  <a:lnTo>
                    <a:pt x="274" y="241"/>
                  </a:lnTo>
                  <a:lnTo>
                    <a:pt x="274" y="248"/>
                  </a:lnTo>
                  <a:lnTo>
                    <a:pt x="281" y="255"/>
                  </a:lnTo>
                  <a:lnTo>
                    <a:pt x="294" y="268"/>
                  </a:lnTo>
                  <a:lnTo>
                    <a:pt x="294" y="275"/>
                  </a:lnTo>
                  <a:lnTo>
                    <a:pt x="301" y="281"/>
                  </a:lnTo>
                  <a:lnTo>
                    <a:pt x="314" y="295"/>
                  </a:lnTo>
                  <a:lnTo>
                    <a:pt x="314" y="301"/>
                  </a:lnTo>
                  <a:lnTo>
                    <a:pt x="328" y="315"/>
                  </a:lnTo>
                  <a:lnTo>
                    <a:pt x="328" y="322"/>
                  </a:lnTo>
                  <a:lnTo>
                    <a:pt x="335" y="328"/>
                  </a:lnTo>
                  <a:lnTo>
                    <a:pt x="348" y="342"/>
                  </a:lnTo>
                  <a:lnTo>
                    <a:pt x="348" y="348"/>
                  </a:lnTo>
                  <a:lnTo>
                    <a:pt x="355" y="355"/>
                  </a:lnTo>
                  <a:lnTo>
                    <a:pt x="368" y="368"/>
                  </a:lnTo>
                  <a:lnTo>
                    <a:pt x="368" y="375"/>
                  </a:lnTo>
                  <a:lnTo>
                    <a:pt x="381" y="389"/>
                  </a:lnTo>
                  <a:lnTo>
                    <a:pt x="381" y="395"/>
                  </a:lnTo>
                  <a:lnTo>
                    <a:pt x="388" y="402"/>
                  </a:lnTo>
                  <a:lnTo>
                    <a:pt x="401" y="415"/>
                  </a:lnTo>
                  <a:lnTo>
                    <a:pt x="401" y="422"/>
                  </a:lnTo>
                  <a:lnTo>
                    <a:pt x="408" y="429"/>
                  </a:lnTo>
                  <a:lnTo>
                    <a:pt x="421" y="442"/>
                  </a:lnTo>
                  <a:lnTo>
                    <a:pt x="421" y="449"/>
                  </a:lnTo>
                  <a:lnTo>
                    <a:pt x="428" y="456"/>
                  </a:lnTo>
                  <a:lnTo>
                    <a:pt x="442" y="469"/>
                  </a:lnTo>
                  <a:lnTo>
                    <a:pt x="442" y="476"/>
                  </a:lnTo>
                  <a:lnTo>
                    <a:pt x="448" y="482"/>
                  </a:lnTo>
                  <a:lnTo>
                    <a:pt x="462" y="496"/>
                  </a:lnTo>
                  <a:lnTo>
                    <a:pt x="462" y="502"/>
                  </a:lnTo>
                  <a:lnTo>
                    <a:pt x="468" y="509"/>
                  </a:lnTo>
                  <a:lnTo>
                    <a:pt x="482" y="523"/>
                  </a:lnTo>
                  <a:lnTo>
                    <a:pt x="482" y="529"/>
                  </a:lnTo>
                  <a:lnTo>
                    <a:pt x="488" y="536"/>
                  </a:lnTo>
                  <a:lnTo>
                    <a:pt x="502" y="549"/>
                  </a:lnTo>
                  <a:lnTo>
                    <a:pt x="502" y="556"/>
                  </a:lnTo>
                  <a:lnTo>
                    <a:pt x="508" y="563"/>
                  </a:lnTo>
                  <a:lnTo>
                    <a:pt x="522" y="576"/>
                  </a:lnTo>
                  <a:lnTo>
                    <a:pt x="522" y="583"/>
                  </a:lnTo>
                  <a:lnTo>
                    <a:pt x="529" y="590"/>
                  </a:lnTo>
                  <a:lnTo>
                    <a:pt x="535" y="596"/>
                  </a:lnTo>
                  <a:lnTo>
                    <a:pt x="549" y="610"/>
                  </a:lnTo>
                  <a:lnTo>
                    <a:pt x="549" y="616"/>
                  </a:lnTo>
                  <a:lnTo>
                    <a:pt x="555" y="623"/>
                  </a:lnTo>
                  <a:lnTo>
                    <a:pt x="562" y="630"/>
                  </a:lnTo>
                  <a:lnTo>
                    <a:pt x="575" y="643"/>
                  </a:lnTo>
                  <a:lnTo>
                    <a:pt x="575" y="650"/>
                  </a:lnTo>
                  <a:lnTo>
                    <a:pt x="582" y="657"/>
                  </a:lnTo>
                  <a:lnTo>
                    <a:pt x="589" y="663"/>
                  </a:lnTo>
                  <a:lnTo>
                    <a:pt x="595" y="670"/>
                  </a:lnTo>
                  <a:lnTo>
                    <a:pt x="609" y="683"/>
                  </a:lnTo>
                  <a:lnTo>
                    <a:pt x="609" y="690"/>
                  </a:lnTo>
                  <a:lnTo>
                    <a:pt x="615" y="697"/>
                  </a:lnTo>
                  <a:lnTo>
                    <a:pt x="622" y="703"/>
                  </a:lnTo>
                  <a:lnTo>
                    <a:pt x="629" y="710"/>
                  </a:lnTo>
                  <a:lnTo>
                    <a:pt x="636" y="717"/>
                  </a:lnTo>
                  <a:lnTo>
                    <a:pt x="649" y="730"/>
                  </a:lnTo>
                  <a:lnTo>
                    <a:pt x="649" y="737"/>
                  </a:lnTo>
                  <a:lnTo>
                    <a:pt x="656" y="744"/>
                  </a:lnTo>
                  <a:lnTo>
                    <a:pt x="662" y="750"/>
                  </a:lnTo>
                  <a:lnTo>
                    <a:pt x="669" y="757"/>
                  </a:lnTo>
                  <a:lnTo>
                    <a:pt x="676" y="764"/>
                  </a:lnTo>
                  <a:lnTo>
                    <a:pt x="682" y="770"/>
                  </a:lnTo>
                  <a:lnTo>
                    <a:pt x="696" y="784"/>
                  </a:lnTo>
                  <a:lnTo>
                    <a:pt x="696" y="791"/>
                  </a:lnTo>
                  <a:lnTo>
                    <a:pt x="702" y="797"/>
                  </a:lnTo>
                  <a:lnTo>
                    <a:pt x="709" y="804"/>
                  </a:lnTo>
                  <a:lnTo>
                    <a:pt x="716" y="811"/>
                  </a:lnTo>
                  <a:lnTo>
                    <a:pt x="723" y="817"/>
                  </a:lnTo>
                  <a:lnTo>
                    <a:pt x="729" y="824"/>
                  </a:lnTo>
                  <a:lnTo>
                    <a:pt x="736" y="831"/>
                  </a:lnTo>
                  <a:lnTo>
                    <a:pt x="743" y="837"/>
                  </a:lnTo>
                  <a:lnTo>
                    <a:pt x="749" y="844"/>
                  </a:lnTo>
                  <a:lnTo>
                    <a:pt x="756" y="851"/>
                  </a:lnTo>
                  <a:lnTo>
                    <a:pt x="763" y="857"/>
                  </a:lnTo>
                  <a:lnTo>
                    <a:pt x="769" y="864"/>
                  </a:lnTo>
                  <a:lnTo>
                    <a:pt x="776" y="871"/>
                  </a:lnTo>
                  <a:lnTo>
                    <a:pt x="783" y="878"/>
                  </a:lnTo>
                  <a:lnTo>
                    <a:pt x="789" y="884"/>
                  </a:lnTo>
                  <a:lnTo>
                    <a:pt x="796" y="891"/>
                  </a:lnTo>
                  <a:lnTo>
                    <a:pt x="803" y="898"/>
                  </a:lnTo>
                  <a:lnTo>
                    <a:pt x="810" y="904"/>
                  </a:lnTo>
                  <a:lnTo>
                    <a:pt x="816" y="911"/>
                  </a:lnTo>
                  <a:lnTo>
                    <a:pt x="823" y="918"/>
                  </a:lnTo>
                  <a:lnTo>
                    <a:pt x="830" y="924"/>
                  </a:lnTo>
                  <a:lnTo>
                    <a:pt x="836" y="931"/>
                  </a:lnTo>
                  <a:lnTo>
                    <a:pt x="843" y="938"/>
                  </a:lnTo>
                  <a:lnTo>
                    <a:pt x="850" y="938"/>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0" name="Freeform 84"/>
            <p:cNvSpPr>
              <a:spLocks/>
            </p:cNvSpPr>
            <p:nvPr/>
          </p:nvSpPr>
          <p:spPr bwMode="auto">
            <a:xfrm>
              <a:off x="1519" y="2010"/>
              <a:ext cx="849" cy="455"/>
            </a:xfrm>
            <a:custGeom>
              <a:avLst/>
              <a:gdLst/>
              <a:ahLst/>
              <a:cxnLst>
                <a:cxn ang="0">
                  <a:pos x="13" y="13"/>
                </a:cxn>
                <a:cxn ang="0">
                  <a:pos x="33" y="33"/>
                </a:cxn>
                <a:cxn ang="0">
                  <a:pos x="53" y="47"/>
                </a:cxn>
                <a:cxn ang="0">
                  <a:pos x="73" y="67"/>
                </a:cxn>
                <a:cxn ang="0">
                  <a:pos x="93" y="80"/>
                </a:cxn>
                <a:cxn ang="0">
                  <a:pos x="113" y="100"/>
                </a:cxn>
                <a:cxn ang="0">
                  <a:pos x="133" y="114"/>
                </a:cxn>
                <a:cxn ang="0">
                  <a:pos x="154" y="127"/>
                </a:cxn>
                <a:cxn ang="0">
                  <a:pos x="174" y="141"/>
                </a:cxn>
                <a:cxn ang="0">
                  <a:pos x="194" y="161"/>
                </a:cxn>
                <a:cxn ang="0">
                  <a:pos x="214" y="174"/>
                </a:cxn>
                <a:cxn ang="0">
                  <a:pos x="234" y="187"/>
                </a:cxn>
                <a:cxn ang="0">
                  <a:pos x="254" y="201"/>
                </a:cxn>
                <a:cxn ang="0">
                  <a:pos x="274" y="214"/>
                </a:cxn>
                <a:cxn ang="0">
                  <a:pos x="294" y="221"/>
                </a:cxn>
                <a:cxn ang="0">
                  <a:pos x="314" y="234"/>
                </a:cxn>
                <a:cxn ang="0">
                  <a:pos x="334" y="248"/>
                </a:cxn>
                <a:cxn ang="0">
                  <a:pos x="354" y="261"/>
                </a:cxn>
                <a:cxn ang="0">
                  <a:pos x="374" y="268"/>
                </a:cxn>
                <a:cxn ang="0">
                  <a:pos x="394" y="281"/>
                </a:cxn>
                <a:cxn ang="0">
                  <a:pos x="414" y="288"/>
                </a:cxn>
                <a:cxn ang="0">
                  <a:pos x="435" y="301"/>
                </a:cxn>
                <a:cxn ang="0">
                  <a:pos x="455" y="308"/>
                </a:cxn>
                <a:cxn ang="0">
                  <a:pos x="475" y="321"/>
                </a:cxn>
                <a:cxn ang="0">
                  <a:pos x="495" y="328"/>
                </a:cxn>
                <a:cxn ang="0">
                  <a:pos x="515" y="342"/>
                </a:cxn>
                <a:cxn ang="0">
                  <a:pos x="535" y="348"/>
                </a:cxn>
                <a:cxn ang="0">
                  <a:pos x="555" y="355"/>
                </a:cxn>
                <a:cxn ang="0">
                  <a:pos x="575" y="362"/>
                </a:cxn>
                <a:cxn ang="0">
                  <a:pos x="595" y="375"/>
                </a:cxn>
                <a:cxn ang="0">
                  <a:pos x="615" y="382"/>
                </a:cxn>
                <a:cxn ang="0">
                  <a:pos x="635" y="388"/>
                </a:cxn>
                <a:cxn ang="0">
                  <a:pos x="655" y="395"/>
                </a:cxn>
                <a:cxn ang="0">
                  <a:pos x="675" y="402"/>
                </a:cxn>
                <a:cxn ang="0">
                  <a:pos x="695" y="409"/>
                </a:cxn>
                <a:cxn ang="0">
                  <a:pos x="715" y="415"/>
                </a:cxn>
                <a:cxn ang="0">
                  <a:pos x="736" y="422"/>
                </a:cxn>
                <a:cxn ang="0">
                  <a:pos x="756" y="429"/>
                </a:cxn>
                <a:cxn ang="0">
                  <a:pos x="776" y="435"/>
                </a:cxn>
                <a:cxn ang="0">
                  <a:pos x="796" y="442"/>
                </a:cxn>
                <a:cxn ang="0">
                  <a:pos x="816" y="449"/>
                </a:cxn>
                <a:cxn ang="0">
                  <a:pos x="836" y="455"/>
                </a:cxn>
              </a:cxnLst>
              <a:rect l="0" t="0" r="r" b="b"/>
              <a:pathLst>
                <a:path w="849" h="455">
                  <a:moveTo>
                    <a:pt x="0" y="0"/>
                  </a:moveTo>
                  <a:lnTo>
                    <a:pt x="6" y="7"/>
                  </a:lnTo>
                  <a:lnTo>
                    <a:pt x="13" y="13"/>
                  </a:lnTo>
                  <a:lnTo>
                    <a:pt x="20" y="20"/>
                  </a:lnTo>
                  <a:lnTo>
                    <a:pt x="26" y="27"/>
                  </a:lnTo>
                  <a:lnTo>
                    <a:pt x="33" y="33"/>
                  </a:lnTo>
                  <a:lnTo>
                    <a:pt x="40" y="40"/>
                  </a:lnTo>
                  <a:lnTo>
                    <a:pt x="46" y="47"/>
                  </a:lnTo>
                  <a:lnTo>
                    <a:pt x="53" y="47"/>
                  </a:lnTo>
                  <a:lnTo>
                    <a:pt x="60" y="53"/>
                  </a:lnTo>
                  <a:lnTo>
                    <a:pt x="67" y="60"/>
                  </a:lnTo>
                  <a:lnTo>
                    <a:pt x="73" y="67"/>
                  </a:lnTo>
                  <a:lnTo>
                    <a:pt x="80" y="74"/>
                  </a:lnTo>
                  <a:lnTo>
                    <a:pt x="87" y="80"/>
                  </a:lnTo>
                  <a:lnTo>
                    <a:pt x="93" y="80"/>
                  </a:lnTo>
                  <a:lnTo>
                    <a:pt x="100" y="87"/>
                  </a:lnTo>
                  <a:lnTo>
                    <a:pt x="107" y="94"/>
                  </a:lnTo>
                  <a:lnTo>
                    <a:pt x="113" y="100"/>
                  </a:lnTo>
                  <a:lnTo>
                    <a:pt x="120" y="100"/>
                  </a:lnTo>
                  <a:lnTo>
                    <a:pt x="127" y="107"/>
                  </a:lnTo>
                  <a:lnTo>
                    <a:pt x="133" y="114"/>
                  </a:lnTo>
                  <a:lnTo>
                    <a:pt x="140" y="120"/>
                  </a:lnTo>
                  <a:lnTo>
                    <a:pt x="147" y="127"/>
                  </a:lnTo>
                  <a:lnTo>
                    <a:pt x="154" y="127"/>
                  </a:lnTo>
                  <a:lnTo>
                    <a:pt x="160" y="134"/>
                  </a:lnTo>
                  <a:lnTo>
                    <a:pt x="167" y="141"/>
                  </a:lnTo>
                  <a:lnTo>
                    <a:pt x="174" y="141"/>
                  </a:lnTo>
                  <a:lnTo>
                    <a:pt x="180" y="147"/>
                  </a:lnTo>
                  <a:lnTo>
                    <a:pt x="187" y="154"/>
                  </a:lnTo>
                  <a:lnTo>
                    <a:pt x="194" y="161"/>
                  </a:lnTo>
                  <a:lnTo>
                    <a:pt x="200" y="161"/>
                  </a:lnTo>
                  <a:lnTo>
                    <a:pt x="207" y="167"/>
                  </a:lnTo>
                  <a:lnTo>
                    <a:pt x="214" y="174"/>
                  </a:lnTo>
                  <a:lnTo>
                    <a:pt x="220" y="174"/>
                  </a:lnTo>
                  <a:lnTo>
                    <a:pt x="227" y="181"/>
                  </a:lnTo>
                  <a:lnTo>
                    <a:pt x="234" y="187"/>
                  </a:lnTo>
                  <a:lnTo>
                    <a:pt x="240" y="187"/>
                  </a:lnTo>
                  <a:lnTo>
                    <a:pt x="247" y="194"/>
                  </a:lnTo>
                  <a:lnTo>
                    <a:pt x="254" y="201"/>
                  </a:lnTo>
                  <a:lnTo>
                    <a:pt x="261" y="201"/>
                  </a:lnTo>
                  <a:lnTo>
                    <a:pt x="267" y="208"/>
                  </a:lnTo>
                  <a:lnTo>
                    <a:pt x="274" y="214"/>
                  </a:lnTo>
                  <a:lnTo>
                    <a:pt x="281" y="214"/>
                  </a:lnTo>
                  <a:lnTo>
                    <a:pt x="287" y="221"/>
                  </a:lnTo>
                  <a:lnTo>
                    <a:pt x="294" y="221"/>
                  </a:lnTo>
                  <a:lnTo>
                    <a:pt x="301" y="228"/>
                  </a:lnTo>
                  <a:lnTo>
                    <a:pt x="307" y="234"/>
                  </a:lnTo>
                  <a:lnTo>
                    <a:pt x="314" y="234"/>
                  </a:lnTo>
                  <a:lnTo>
                    <a:pt x="321" y="241"/>
                  </a:lnTo>
                  <a:lnTo>
                    <a:pt x="327" y="241"/>
                  </a:lnTo>
                  <a:lnTo>
                    <a:pt x="334" y="248"/>
                  </a:lnTo>
                  <a:lnTo>
                    <a:pt x="341" y="254"/>
                  </a:lnTo>
                  <a:lnTo>
                    <a:pt x="348" y="254"/>
                  </a:lnTo>
                  <a:lnTo>
                    <a:pt x="354" y="261"/>
                  </a:lnTo>
                  <a:lnTo>
                    <a:pt x="361" y="261"/>
                  </a:lnTo>
                  <a:lnTo>
                    <a:pt x="368" y="268"/>
                  </a:lnTo>
                  <a:lnTo>
                    <a:pt x="374" y="268"/>
                  </a:lnTo>
                  <a:lnTo>
                    <a:pt x="381" y="275"/>
                  </a:lnTo>
                  <a:lnTo>
                    <a:pt x="388" y="275"/>
                  </a:lnTo>
                  <a:lnTo>
                    <a:pt x="394" y="281"/>
                  </a:lnTo>
                  <a:lnTo>
                    <a:pt x="401" y="281"/>
                  </a:lnTo>
                  <a:lnTo>
                    <a:pt x="408" y="288"/>
                  </a:lnTo>
                  <a:lnTo>
                    <a:pt x="414" y="288"/>
                  </a:lnTo>
                  <a:lnTo>
                    <a:pt x="421" y="295"/>
                  </a:lnTo>
                  <a:lnTo>
                    <a:pt x="428" y="295"/>
                  </a:lnTo>
                  <a:lnTo>
                    <a:pt x="435" y="301"/>
                  </a:lnTo>
                  <a:lnTo>
                    <a:pt x="441" y="301"/>
                  </a:lnTo>
                  <a:lnTo>
                    <a:pt x="448" y="308"/>
                  </a:lnTo>
                  <a:lnTo>
                    <a:pt x="455" y="308"/>
                  </a:lnTo>
                  <a:lnTo>
                    <a:pt x="461" y="315"/>
                  </a:lnTo>
                  <a:lnTo>
                    <a:pt x="468" y="315"/>
                  </a:lnTo>
                  <a:lnTo>
                    <a:pt x="475" y="321"/>
                  </a:lnTo>
                  <a:lnTo>
                    <a:pt x="481" y="321"/>
                  </a:lnTo>
                  <a:lnTo>
                    <a:pt x="488" y="328"/>
                  </a:lnTo>
                  <a:lnTo>
                    <a:pt x="495" y="328"/>
                  </a:lnTo>
                  <a:lnTo>
                    <a:pt x="501" y="335"/>
                  </a:lnTo>
                  <a:lnTo>
                    <a:pt x="508" y="335"/>
                  </a:lnTo>
                  <a:lnTo>
                    <a:pt x="515" y="342"/>
                  </a:lnTo>
                  <a:lnTo>
                    <a:pt x="521" y="342"/>
                  </a:lnTo>
                  <a:lnTo>
                    <a:pt x="528" y="342"/>
                  </a:lnTo>
                  <a:lnTo>
                    <a:pt x="535" y="348"/>
                  </a:lnTo>
                  <a:lnTo>
                    <a:pt x="542" y="348"/>
                  </a:lnTo>
                  <a:lnTo>
                    <a:pt x="548" y="355"/>
                  </a:lnTo>
                  <a:lnTo>
                    <a:pt x="555" y="355"/>
                  </a:lnTo>
                  <a:lnTo>
                    <a:pt x="562" y="362"/>
                  </a:lnTo>
                  <a:lnTo>
                    <a:pt x="568" y="362"/>
                  </a:lnTo>
                  <a:lnTo>
                    <a:pt x="575" y="362"/>
                  </a:lnTo>
                  <a:lnTo>
                    <a:pt x="582" y="368"/>
                  </a:lnTo>
                  <a:lnTo>
                    <a:pt x="588" y="368"/>
                  </a:lnTo>
                  <a:lnTo>
                    <a:pt x="595" y="375"/>
                  </a:lnTo>
                  <a:lnTo>
                    <a:pt x="602" y="375"/>
                  </a:lnTo>
                  <a:lnTo>
                    <a:pt x="608" y="375"/>
                  </a:lnTo>
                  <a:lnTo>
                    <a:pt x="615" y="382"/>
                  </a:lnTo>
                  <a:lnTo>
                    <a:pt x="622" y="382"/>
                  </a:lnTo>
                  <a:lnTo>
                    <a:pt x="629" y="388"/>
                  </a:lnTo>
                  <a:lnTo>
                    <a:pt x="635" y="388"/>
                  </a:lnTo>
                  <a:lnTo>
                    <a:pt x="642" y="388"/>
                  </a:lnTo>
                  <a:lnTo>
                    <a:pt x="649" y="395"/>
                  </a:lnTo>
                  <a:lnTo>
                    <a:pt x="655" y="395"/>
                  </a:lnTo>
                  <a:lnTo>
                    <a:pt x="662" y="395"/>
                  </a:lnTo>
                  <a:lnTo>
                    <a:pt x="669" y="402"/>
                  </a:lnTo>
                  <a:lnTo>
                    <a:pt x="675" y="402"/>
                  </a:lnTo>
                  <a:lnTo>
                    <a:pt x="682" y="402"/>
                  </a:lnTo>
                  <a:lnTo>
                    <a:pt x="689" y="409"/>
                  </a:lnTo>
                  <a:lnTo>
                    <a:pt x="695" y="409"/>
                  </a:lnTo>
                  <a:lnTo>
                    <a:pt x="702" y="409"/>
                  </a:lnTo>
                  <a:lnTo>
                    <a:pt x="709" y="415"/>
                  </a:lnTo>
                  <a:lnTo>
                    <a:pt x="715" y="415"/>
                  </a:lnTo>
                  <a:lnTo>
                    <a:pt x="722" y="415"/>
                  </a:lnTo>
                  <a:lnTo>
                    <a:pt x="729" y="422"/>
                  </a:lnTo>
                  <a:lnTo>
                    <a:pt x="736" y="422"/>
                  </a:lnTo>
                  <a:lnTo>
                    <a:pt x="742" y="422"/>
                  </a:lnTo>
                  <a:lnTo>
                    <a:pt x="749" y="429"/>
                  </a:lnTo>
                  <a:lnTo>
                    <a:pt x="756" y="429"/>
                  </a:lnTo>
                  <a:lnTo>
                    <a:pt x="762" y="429"/>
                  </a:lnTo>
                  <a:lnTo>
                    <a:pt x="769" y="435"/>
                  </a:lnTo>
                  <a:lnTo>
                    <a:pt x="776" y="435"/>
                  </a:lnTo>
                  <a:lnTo>
                    <a:pt x="782" y="435"/>
                  </a:lnTo>
                  <a:lnTo>
                    <a:pt x="789" y="442"/>
                  </a:lnTo>
                  <a:lnTo>
                    <a:pt x="796" y="442"/>
                  </a:lnTo>
                  <a:lnTo>
                    <a:pt x="802" y="442"/>
                  </a:lnTo>
                  <a:lnTo>
                    <a:pt x="809" y="442"/>
                  </a:lnTo>
                  <a:lnTo>
                    <a:pt x="816" y="449"/>
                  </a:lnTo>
                  <a:lnTo>
                    <a:pt x="823" y="449"/>
                  </a:lnTo>
                  <a:lnTo>
                    <a:pt x="829" y="449"/>
                  </a:lnTo>
                  <a:lnTo>
                    <a:pt x="836" y="455"/>
                  </a:lnTo>
                  <a:lnTo>
                    <a:pt x="843" y="455"/>
                  </a:lnTo>
                  <a:lnTo>
                    <a:pt x="849" y="455"/>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1" name="Freeform 85"/>
            <p:cNvSpPr>
              <a:spLocks/>
            </p:cNvSpPr>
            <p:nvPr/>
          </p:nvSpPr>
          <p:spPr bwMode="auto">
            <a:xfrm>
              <a:off x="2368" y="2465"/>
              <a:ext cx="850" cy="134"/>
            </a:xfrm>
            <a:custGeom>
              <a:avLst/>
              <a:gdLst/>
              <a:ahLst/>
              <a:cxnLst>
                <a:cxn ang="0">
                  <a:pos x="14" y="7"/>
                </a:cxn>
                <a:cxn ang="0">
                  <a:pos x="34" y="7"/>
                </a:cxn>
                <a:cxn ang="0">
                  <a:pos x="54" y="14"/>
                </a:cxn>
                <a:cxn ang="0">
                  <a:pos x="74" y="21"/>
                </a:cxn>
                <a:cxn ang="0">
                  <a:pos x="94" y="27"/>
                </a:cxn>
                <a:cxn ang="0">
                  <a:pos x="114" y="27"/>
                </a:cxn>
                <a:cxn ang="0">
                  <a:pos x="134" y="34"/>
                </a:cxn>
                <a:cxn ang="0">
                  <a:pos x="154" y="41"/>
                </a:cxn>
                <a:cxn ang="0">
                  <a:pos x="174" y="41"/>
                </a:cxn>
                <a:cxn ang="0">
                  <a:pos x="194" y="47"/>
                </a:cxn>
                <a:cxn ang="0">
                  <a:pos x="214" y="47"/>
                </a:cxn>
                <a:cxn ang="0">
                  <a:pos x="234" y="54"/>
                </a:cxn>
                <a:cxn ang="0">
                  <a:pos x="255" y="61"/>
                </a:cxn>
                <a:cxn ang="0">
                  <a:pos x="275" y="61"/>
                </a:cxn>
                <a:cxn ang="0">
                  <a:pos x="295" y="67"/>
                </a:cxn>
                <a:cxn ang="0">
                  <a:pos x="315" y="67"/>
                </a:cxn>
                <a:cxn ang="0">
                  <a:pos x="335" y="74"/>
                </a:cxn>
                <a:cxn ang="0">
                  <a:pos x="355" y="74"/>
                </a:cxn>
                <a:cxn ang="0">
                  <a:pos x="375" y="81"/>
                </a:cxn>
                <a:cxn ang="0">
                  <a:pos x="395" y="81"/>
                </a:cxn>
                <a:cxn ang="0">
                  <a:pos x="415" y="88"/>
                </a:cxn>
                <a:cxn ang="0">
                  <a:pos x="435" y="88"/>
                </a:cxn>
                <a:cxn ang="0">
                  <a:pos x="455" y="88"/>
                </a:cxn>
                <a:cxn ang="0">
                  <a:pos x="475" y="94"/>
                </a:cxn>
                <a:cxn ang="0">
                  <a:pos x="495" y="94"/>
                </a:cxn>
                <a:cxn ang="0">
                  <a:pos x="515" y="101"/>
                </a:cxn>
                <a:cxn ang="0">
                  <a:pos x="536" y="101"/>
                </a:cxn>
                <a:cxn ang="0">
                  <a:pos x="556" y="101"/>
                </a:cxn>
                <a:cxn ang="0">
                  <a:pos x="576" y="108"/>
                </a:cxn>
                <a:cxn ang="0">
                  <a:pos x="596" y="108"/>
                </a:cxn>
                <a:cxn ang="0">
                  <a:pos x="616" y="108"/>
                </a:cxn>
                <a:cxn ang="0">
                  <a:pos x="636" y="114"/>
                </a:cxn>
                <a:cxn ang="0">
                  <a:pos x="656" y="114"/>
                </a:cxn>
                <a:cxn ang="0">
                  <a:pos x="676" y="114"/>
                </a:cxn>
                <a:cxn ang="0">
                  <a:pos x="696" y="121"/>
                </a:cxn>
                <a:cxn ang="0">
                  <a:pos x="716" y="121"/>
                </a:cxn>
                <a:cxn ang="0">
                  <a:pos x="736" y="121"/>
                </a:cxn>
                <a:cxn ang="0">
                  <a:pos x="756" y="121"/>
                </a:cxn>
                <a:cxn ang="0">
                  <a:pos x="776" y="128"/>
                </a:cxn>
                <a:cxn ang="0">
                  <a:pos x="796" y="128"/>
                </a:cxn>
                <a:cxn ang="0">
                  <a:pos x="816" y="128"/>
                </a:cxn>
                <a:cxn ang="0">
                  <a:pos x="837" y="128"/>
                </a:cxn>
              </a:cxnLst>
              <a:rect l="0" t="0" r="r" b="b"/>
              <a:pathLst>
                <a:path w="850" h="134">
                  <a:moveTo>
                    <a:pt x="0" y="0"/>
                  </a:moveTo>
                  <a:lnTo>
                    <a:pt x="7" y="0"/>
                  </a:lnTo>
                  <a:lnTo>
                    <a:pt x="14" y="7"/>
                  </a:lnTo>
                  <a:lnTo>
                    <a:pt x="20" y="7"/>
                  </a:lnTo>
                  <a:lnTo>
                    <a:pt x="27" y="7"/>
                  </a:lnTo>
                  <a:lnTo>
                    <a:pt x="34" y="7"/>
                  </a:lnTo>
                  <a:lnTo>
                    <a:pt x="40" y="14"/>
                  </a:lnTo>
                  <a:lnTo>
                    <a:pt x="47" y="14"/>
                  </a:lnTo>
                  <a:lnTo>
                    <a:pt x="54" y="14"/>
                  </a:lnTo>
                  <a:lnTo>
                    <a:pt x="61" y="14"/>
                  </a:lnTo>
                  <a:lnTo>
                    <a:pt x="67" y="21"/>
                  </a:lnTo>
                  <a:lnTo>
                    <a:pt x="74" y="21"/>
                  </a:lnTo>
                  <a:lnTo>
                    <a:pt x="81" y="21"/>
                  </a:lnTo>
                  <a:lnTo>
                    <a:pt x="87" y="21"/>
                  </a:lnTo>
                  <a:lnTo>
                    <a:pt x="94" y="27"/>
                  </a:lnTo>
                  <a:lnTo>
                    <a:pt x="101" y="27"/>
                  </a:lnTo>
                  <a:lnTo>
                    <a:pt x="107" y="27"/>
                  </a:lnTo>
                  <a:lnTo>
                    <a:pt x="114" y="27"/>
                  </a:lnTo>
                  <a:lnTo>
                    <a:pt x="121" y="34"/>
                  </a:lnTo>
                  <a:lnTo>
                    <a:pt x="127" y="34"/>
                  </a:lnTo>
                  <a:lnTo>
                    <a:pt x="134" y="34"/>
                  </a:lnTo>
                  <a:lnTo>
                    <a:pt x="141" y="34"/>
                  </a:lnTo>
                  <a:lnTo>
                    <a:pt x="147" y="34"/>
                  </a:lnTo>
                  <a:lnTo>
                    <a:pt x="154" y="41"/>
                  </a:lnTo>
                  <a:lnTo>
                    <a:pt x="161" y="41"/>
                  </a:lnTo>
                  <a:lnTo>
                    <a:pt x="168" y="41"/>
                  </a:lnTo>
                  <a:lnTo>
                    <a:pt x="174" y="41"/>
                  </a:lnTo>
                  <a:lnTo>
                    <a:pt x="181" y="41"/>
                  </a:lnTo>
                  <a:lnTo>
                    <a:pt x="188" y="47"/>
                  </a:lnTo>
                  <a:lnTo>
                    <a:pt x="194" y="47"/>
                  </a:lnTo>
                  <a:lnTo>
                    <a:pt x="201" y="47"/>
                  </a:lnTo>
                  <a:lnTo>
                    <a:pt x="208" y="47"/>
                  </a:lnTo>
                  <a:lnTo>
                    <a:pt x="214" y="47"/>
                  </a:lnTo>
                  <a:lnTo>
                    <a:pt x="221" y="54"/>
                  </a:lnTo>
                  <a:lnTo>
                    <a:pt x="228" y="54"/>
                  </a:lnTo>
                  <a:lnTo>
                    <a:pt x="234" y="54"/>
                  </a:lnTo>
                  <a:lnTo>
                    <a:pt x="241" y="54"/>
                  </a:lnTo>
                  <a:lnTo>
                    <a:pt x="248" y="54"/>
                  </a:lnTo>
                  <a:lnTo>
                    <a:pt x="255" y="61"/>
                  </a:lnTo>
                  <a:lnTo>
                    <a:pt x="261" y="61"/>
                  </a:lnTo>
                  <a:lnTo>
                    <a:pt x="268" y="61"/>
                  </a:lnTo>
                  <a:lnTo>
                    <a:pt x="275" y="61"/>
                  </a:lnTo>
                  <a:lnTo>
                    <a:pt x="281" y="61"/>
                  </a:lnTo>
                  <a:lnTo>
                    <a:pt x="288" y="67"/>
                  </a:lnTo>
                  <a:lnTo>
                    <a:pt x="295" y="67"/>
                  </a:lnTo>
                  <a:lnTo>
                    <a:pt x="301" y="67"/>
                  </a:lnTo>
                  <a:lnTo>
                    <a:pt x="308" y="67"/>
                  </a:lnTo>
                  <a:lnTo>
                    <a:pt x="315" y="67"/>
                  </a:lnTo>
                  <a:lnTo>
                    <a:pt x="321" y="67"/>
                  </a:lnTo>
                  <a:lnTo>
                    <a:pt x="328" y="74"/>
                  </a:lnTo>
                  <a:lnTo>
                    <a:pt x="335" y="74"/>
                  </a:lnTo>
                  <a:lnTo>
                    <a:pt x="341" y="74"/>
                  </a:lnTo>
                  <a:lnTo>
                    <a:pt x="348" y="74"/>
                  </a:lnTo>
                  <a:lnTo>
                    <a:pt x="355" y="74"/>
                  </a:lnTo>
                  <a:lnTo>
                    <a:pt x="362" y="74"/>
                  </a:lnTo>
                  <a:lnTo>
                    <a:pt x="368" y="81"/>
                  </a:lnTo>
                  <a:lnTo>
                    <a:pt x="375" y="81"/>
                  </a:lnTo>
                  <a:lnTo>
                    <a:pt x="382" y="81"/>
                  </a:lnTo>
                  <a:lnTo>
                    <a:pt x="388" y="81"/>
                  </a:lnTo>
                  <a:lnTo>
                    <a:pt x="395" y="81"/>
                  </a:lnTo>
                  <a:lnTo>
                    <a:pt x="402" y="81"/>
                  </a:lnTo>
                  <a:lnTo>
                    <a:pt x="408" y="81"/>
                  </a:lnTo>
                  <a:lnTo>
                    <a:pt x="415" y="88"/>
                  </a:lnTo>
                  <a:lnTo>
                    <a:pt x="422" y="88"/>
                  </a:lnTo>
                  <a:lnTo>
                    <a:pt x="428" y="88"/>
                  </a:lnTo>
                  <a:lnTo>
                    <a:pt x="435" y="88"/>
                  </a:lnTo>
                  <a:lnTo>
                    <a:pt x="442" y="88"/>
                  </a:lnTo>
                  <a:lnTo>
                    <a:pt x="449" y="88"/>
                  </a:lnTo>
                  <a:lnTo>
                    <a:pt x="455" y="88"/>
                  </a:lnTo>
                  <a:lnTo>
                    <a:pt x="462" y="94"/>
                  </a:lnTo>
                  <a:lnTo>
                    <a:pt x="469" y="94"/>
                  </a:lnTo>
                  <a:lnTo>
                    <a:pt x="475" y="94"/>
                  </a:lnTo>
                  <a:lnTo>
                    <a:pt x="482" y="94"/>
                  </a:lnTo>
                  <a:lnTo>
                    <a:pt x="489" y="94"/>
                  </a:lnTo>
                  <a:lnTo>
                    <a:pt x="495" y="94"/>
                  </a:lnTo>
                  <a:lnTo>
                    <a:pt x="502" y="94"/>
                  </a:lnTo>
                  <a:lnTo>
                    <a:pt x="509" y="94"/>
                  </a:lnTo>
                  <a:lnTo>
                    <a:pt x="515" y="101"/>
                  </a:lnTo>
                  <a:lnTo>
                    <a:pt x="522" y="101"/>
                  </a:lnTo>
                  <a:lnTo>
                    <a:pt x="529" y="101"/>
                  </a:lnTo>
                  <a:lnTo>
                    <a:pt x="536" y="101"/>
                  </a:lnTo>
                  <a:lnTo>
                    <a:pt x="542" y="101"/>
                  </a:lnTo>
                  <a:lnTo>
                    <a:pt x="549" y="101"/>
                  </a:lnTo>
                  <a:lnTo>
                    <a:pt x="556" y="101"/>
                  </a:lnTo>
                  <a:lnTo>
                    <a:pt x="562" y="101"/>
                  </a:lnTo>
                  <a:lnTo>
                    <a:pt x="569" y="108"/>
                  </a:lnTo>
                  <a:lnTo>
                    <a:pt x="576" y="108"/>
                  </a:lnTo>
                  <a:lnTo>
                    <a:pt x="582" y="108"/>
                  </a:lnTo>
                  <a:lnTo>
                    <a:pt x="589" y="108"/>
                  </a:lnTo>
                  <a:lnTo>
                    <a:pt x="596" y="108"/>
                  </a:lnTo>
                  <a:lnTo>
                    <a:pt x="602" y="108"/>
                  </a:lnTo>
                  <a:lnTo>
                    <a:pt x="609" y="108"/>
                  </a:lnTo>
                  <a:lnTo>
                    <a:pt x="616" y="108"/>
                  </a:lnTo>
                  <a:lnTo>
                    <a:pt x="622" y="108"/>
                  </a:lnTo>
                  <a:lnTo>
                    <a:pt x="629" y="114"/>
                  </a:lnTo>
                  <a:lnTo>
                    <a:pt x="636" y="114"/>
                  </a:lnTo>
                  <a:lnTo>
                    <a:pt x="643" y="114"/>
                  </a:lnTo>
                  <a:lnTo>
                    <a:pt x="649" y="114"/>
                  </a:lnTo>
                  <a:lnTo>
                    <a:pt x="656" y="114"/>
                  </a:lnTo>
                  <a:lnTo>
                    <a:pt x="663" y="114"/>
                  </a:lnTo>
                  <a:lnTo>
                    <a:pt x="669" y="114"/>
                  </a:lnTo>
                  <a:lnTo>
                    <a:pt x="676" y="114"/>
                  </a:lnTo>
                  <a:lnTo>
                    <a:pt x="683" y="114"/>
                  </a:lnTo>
                  <a:lnTo>
                    <a:pt x="689" y="114"/>
                  </a:lnTo>
                  <a:lnTo>
                    <a:pt x="696" y="121"/>
                  </a:lnTo>
                  <a:lnTo>
                    <a:pt x="703" y="121"/>
                  </a:lnTo>
                  <a:lnTo>
                    <a:pt x="709" y="121"/>
                  </a:lnTo>
                  <a:lnTo>
                    <a:pt x="716" y="121"/>
                  </a:lnTo>
                  <a:lnTo>
                    <a:pt x="723" y="121"/>
                  </a:lnTo>
                  <a:lnTo>
                    <a:pt x="730" y="121"/>
                  </a:lnTo>
                  <a:lnTo>
                    <a:pt x="736" y="121"/>
                  </a:lnTo>
                  <a:lnTo>
                    <a:pt x="743" y="121"/>
                  </a:lnTo>
                  <a:lnTo>
                    <a:pt x="750" y="121"/>
                  </a:lnTo>
                  <a:lnTo>
                    <a:pt x="756" y="121"/>
                  </a:lnTo>
                  <a:lnTo>
                    <a:pt x="763" y="121"/>
                  </a:lnTo>
                  <a:lnTo>
                    <a:pt x="770" y="128"/>
                  </a:lnTo>
                  <a:lnTo>
                    <a:pt x="776" y="128"/>
                  </a:lnTo>
                  <a:lnTo>
                    <a:pt x="783" y="128"/>
                  </a:lnTo>
                  <a:lnTo>
                    <a:pt x="790" y="128"/>
                  </a:lnTo>
                  <a:lnTo>
                    <a:pt x="796" y="128"/>
                  </a:lnTo>
                  <a:lnTo>
                    <a:pt x="803" y="128"/>
                  </a:lnTo>
                  <a:lnTo>
                    <a:pt x="810" y="128"/>
                  </a:lnTo>
                  <a:lnTo>
                    <a:pt x="816" y="128"/>
                  </a:lnTo>
                  <a:lnTo>
                    <a:pt x="823" y="128"/>
                  </a:lnTo>
                  <a:lnTo>
                    <a:pt x="830" y="128"/>
                  </a:lnTo>
                  <a:lnTo>
                    <a:pt x="837" y="128"/>
                  </a:lnTo>
                  <a:lnTo>
                    <a:pt x="843" y="128"/>
                  </a:lnTo>
                  <a:lnTo>
                    <a:pt x="850" y="134"/>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2" name="Freeform 86"/>
            <p:cNvSpPr>
              <a:spLocks/>
            </p:cNvSpPr>
            <p:nvPr/>
          </p:nvSpPr>
          <p:spPr bwMode="auto">
            <a:xfrm>
              <a:off x="3218" y="2599"/>
              <a:ext cx="850" cy="34"/>
            </a:xfrm>
            <a:custGeom>
              <a:avLst/>
              <a:gdLst/>
              <a:ahLst/>
              <a:cxnLst>
                <a:cxn ang="0">
                  <a:pos x="13" y="0"/>
                </a:cxn>
                <a:cxn ang="0">
                  <a:pos x="33" y="0"/>
                </a:cxn>
                <a:cxn ang="0">
                  <a:pos x="53" y="0"/>
                </a:cxn>
                <a:cxn ang="0">
                  <a:pos x="74" y="0"/>
                </a:cxn>
                <a:cxn ang="0">
                  <a:pos x="94" y="0"/>
                </a:cxn>
                <a:cxn ang="0">
                  <a:pos x="114" y="7"/>
                </a:cxn>
                <a:cxn ang="0">
                  <a:pos x="134" y="7"/>
                </a:cxn>
                <a:cxn ang="0">
                  <a:pos x="154" y="7"/>
                </a:cxn>
                <a:cxn ang="0">
                  <a:pos x="174" y="7"/>
                </a:cxn>
                <a:cxn ang="0">
                  <a:pos x="194" y="7"/>
                </a:cxn>
                <a:cxn ang="0">
                  <a:pos x="214" y="14"/>
                </a:cxn>
                <a:cxn ang="0">
                  <a:pos x="234" y="14"/>
                </a:cxn>
                <a:cxn ang="0">
                  <a:pos x="254" y="14"/>
                </a:cxn>
                <a:cxn ang="0">
                  <a:pos x="274" y="14"/>
                </a:cxn>
                <a:cxn ang="0">
                  <a:pos x="294" y="14"/>
                </a:cxn>
                <a:cxn ang="0">
                  <a:pos x="314" y="14"/>
                </a:cxn>
                <a:cxn ang="0">
                  <a:pos x="334" y="14"/>
                </a:cxn>
                <a:cxn ang="0">
                  <a:pos x="355" y="21"/>
                </a:cxn>
                <a:cxn ang="0">
                  <a:pos x="375" y="21"/>
                </a:cxn>
                <a:cxn ang="0">
                  <a:pos x="395" y="21"/>
                </a:cxn>
                <a:cxn ang="0">
                  <a:pos x="415" y="21"/>
                </a:cxn>
                <a:cxn ang="0">
                  <a:pos x="435" y="21"/>
                </a:cxn>
                <a:cxn ang="0">
                  <a:pos x="455" y="21"/>
                </a:cxn>
                <a:cxn ang="0">
                  <a:pos x="475" y="21"/>
                </a:cxn>
                <a:cxn ang="0">
                  <a:pos x="495" y="21"/>
                </a:cxn>
                <a:cxn ang="0">
                  <a:pos x="515" y="27"/>
                </a:cxn>
                <a:cxn ang="0">
                  <a:pos x="535" y="27"/>
                </a:cxn>
                <a:cxn ang="0">
                  <a:pos x="555" y="27"/>
                </a:cxn>
                <a:cxn ang="0">
                  <a:pos x="575" y="27"/>
                </a:cxn>
                <a:cxn ang="0">
                  <a:pos x="595" y="27"/>
                </a:cxn>
                <a:cxn ang="0">
                  <a:pos x="615" y="27"/>
                </a:cxn>
                <a:cxn ang="0">
                  <a:pos x="635" y="27"/>
                </a:cxn>
                <a:cxn ang="0">
                  <a:pos x="656" y="27"/>
                </a:cxn>
                <a:cxn ang="0">
                  <a:pos x="676" y="27"/>
                </a:cxn>
                <a:cxn ang="0">
                  <a:pos x="696" y="27"/>
                </a:cxn>
                <a:cxn ang="0">
                  <a:pos x="716" y="27"/>
                </a:cxn>
                <a:cxn ang="0">
                  <a:pos x="736" y="34"/>
                </a:cxn>
                <a:cxn ang="0">
                  <a:pos x="756" y="34"/>
                </a:cxn>
                <a:cxn ang="0">
                  <a:pos x="776" y="34"/>
                </a:cxn>
                <a:cxn ang="0">
                  <a:pos x="796" y="34"/>
                </a:cxn>
                <a:cxn ang="0">
                  <a:pos x="816" y="34"/>
                </a:cxn>
                <a:cxn ang="0">
                  <a:pos x="836" y="34"/>
                </a:cxn>
              </a:cxnLst>
              <a:rect l="0" t="0" r="r" b="b"/>
              <a:pathLst>
                <a:path w="850" h="34">
                  <a:moveTo>
                    <a:pt x="0" y="0"/>
                  </a:moveTo>
                  <a:lnTo>
                    <a:pt x="7" y="0"/>
                  </a:lnTo>
                  <a:lnTo>
                    <a:pt x="13" y="0"/>
                  </a:lnTo>
                  <a:lnTo>
                    <a:pt x="20" y="0"/>
                  </a:lnTo>
                  <a:lnTo>
                    <a:pt x="27" y="0"/>
                  </a:lnTo>
                  <a:lnTo>
                    <a:pt x="33" y="0"/>
                  </a:lnTo>
                  <a:lnTo>
                    <a:pt x="40" y="0"/>
                  </a:lnTo>
                  <a:lnTo>
                    <a:pt x="47" y="0"/>
                  </a:lnTo>
                  <a:lnTo>
                    <a:pt x="53" y="0"/>
                  </a:lnTo>
                  <a:lnTo>
                    <a:pt x="60" y="0"/>
                  </a:lnTo>
                  <a:lnTo>
                    <a:pt x="67" y="0"/>
                  </a:lnTo>
                  <a:lnTo>
                    <a:pt x="74" y="0"/>
                  </a:lnTo>
                  <a:lnTo>
                    <a:pt x="80" y="0"/>
                  </a:lnTo>
                  <a:lnTo>
                    <a:pt x="87" y="0"/>
                  </a:lnTo>
                  <a:lnTo>
                    <a:pt x="94" y="0"/>
                  </a:lnTo>
                  <a:lnTo>
                    <a:pt x="100" y="7"/>
                  </a:lnTo>
                  <a:lnTo>
                    <a:pt x="107" y="7"/>
                  </a:lnTo>
                  <a:lnTo>
                    <a:pt x="114" y="7"/>
                  </a:lnTo>
                  <a:lnTo>
                    <a:pt x="120" y="7"/>
                  </a:lnTo>
                  <a:lnTo>
                    <a:pt x="127" y="7"/>
                  </a:lnTo>
                  <a:lnTo>
                    <a:pt x="134" y="7"/>
                  </a:lnTo>
                  <a:lnTo>
                    <a:pt x="140" y="7"/>
                  </a:lnTo>
                  <a:lnTo>
                    <a:pt x="147" y="7"/>
                  </a:lnTo>
                  <a:lnTo>
                    <a:pt x="154" y="7"/>
                  </a:lnTo>
                  <a:lnTo>
                    <a:pt x="161" y="7"/>
                  </a:lnTo>
                  <a:lnTo>
                    <a:pt x="167" y="7"/>
                  </a:lnTo>
                  <a:lnTo>
                    <a:pt x="174" y="7"/>
                  </a:lnTo>
                  <a:lnTo>
                    <a:pt x="181" y="7"/>
                  </a:lnTo>
                  <a:lnTo>
                    <a:pt x="187" y="7"/>
                  </a:lnTo>
                  <a:lnTo>
                    <a:pt x="194" y="7"/>
                  </a:lnTo>
                  <a:lnTo>
                    <a:pt x="201" y="7"/>
                  </a:lnTo>
                  <a:lnTo>
                    <a:pt x="207" y="14"/>
                  </a:lnTo>
                  <a:lnTo>
                    <a:pt x="214" y="14"/>
                  </a:lnTo>
                  <a:lnTo>
                    <a:pt x="221" y="14"/>
                  </a:lnTo>
                  <a:lnTo>
                    <a:pt x="227" y="14"/>
                  </a:lnTo>
                  <a:lnTo>
                    <a:pt x="234" y="14"/>
                  </a:lnTo>
                  <a:lnTo>
                    <a:pt x="241" y="14"/>
                  </a:lnTo>
                  <a:lnTo>
                    <a:pt x="247" y="14"/>
                  </a:lnTo>
                  <a:lnTo>
                    <a:pt x="254" y="14"/>
                  </a:lnTo>
                  <a:lnTo>
                    <a:pt x="261" y="14"/>
                  </a:lnTo>
                  <a:lnTo>
                    <a:pt x="268" y="14"/>
                  </a:lnTo>
                  <a:lnTo>
                    <a:pt x="274" y="14"/>
                  </a:lnTo>
                  <a:lnTo>
                    <a:pt x="281" y="14"/>
                  </a:lnTo>
                  <a:lnTo>
                    <a:pt x="288" y="14"/>
                  </a:lnTo>
                  <a:lnTo>
                    <a:pt x="294" y="14"/>
                  </a:lnTo>
                  <a:lnTo>
                    <a:pt x="301" y="14"/>
                  </a:lnTo>
                  <a:lnTo>
                    <a:pt x="308" y="14"/>
                  </a:lnTo>
                  <a:lnTo>
                    <a:pt x="314" y="14"/>
                  </a:lnTo>
                  <a:lnTo>
                    <a:pt x="321" y="14"/>
                  </a:lnTo>
                  <a:lnTo>
                    <a:pt x="328" y="14"/>
                  </a:lnTo>
                  <a:lnTo>
                    <a:pt x="334" y="14"/>
                  </a:lnTo>
                  <a:lnTo>
                    <a:pt x="341" y="21"/>
                  </a:lnTo>
                  <a:lnTo>
                    <a:pt x="348" y="21"/>
                  </a:lnTo>
                  <a:lnTo>
                    <a:pt x="355" y="21"/>
                  </a:lnTo>
                  <a:lnTo>
                    <a:pt x="361" y="21"/>
                  </a:lnTo>
                  <a:lnTo>
                    <a:pt x="368" y="21"/>
                  </a:lnTo>
                  <a:lnTo>
                    <a:pt x="375" y="21"/>
                  </a:lnTo>
                  <a:lnTo>
                    <a:pt x="381" y="21"/>
                  </a:lnTo>
                  <a:lnTo>
                    <a:pt x="388" y="21"/>
                  </a:lnTo>
                  <a:lnTo>
                    <a:pt x="395" y="21"/>
                  </a:lnTo>
                  <a:lnTo>
                    <a:pt x="401" y="21"/>
                  </a:lnTo>
                  <a:lnTo>
                    <a:pt x="408" y="21"/>
                  </a:lnTo>
                  <a:lnTo>
                    <a:pt x="415" y="21"/>
                  </a:lnTo>
                  <a:lnTo>
                    <a:pt x="421" y="21"/>
                  </a:lnTo>
                  <a:lnTo>
                    <a:pt x="428" y="21"/>
                  </a:lnTo>
                  <a:lnTo>
                    <a:pt x="435" y="21"/>
                  </a:lnTo>
                  <a:lnTo>
                    <a:pt x="441" y="21"/>
                  </a:lnTo>
                  <a:lnTo>
                    <a:pt x="448" y="21"/>
                  </a:lnTo>
                  <a:lnTo>
                    <a:pt x="455" y="21"/>
                  </a:lnTo>
                  <a:lnTo>
                    <a:pt x="462" y="21"/>
                  </a:lnTo>
                  <a:lnTo>
                    <a:pt x="468" y="21"/>
                  </a:lnTo>
                  <a:lnTo>
                    <a:pt x="475" y="21"/>
                  </a:lnTo>
                  <a:lnTo>
                    <a:pt x="482" y="21"/>
                  </a:lnTo>
                  <a:lnTo>
                    <a:pt x="488" y="21"/>
                  </a:lnTo>
                  <a:lnTo>
                    <a:pt x="495" y="21"/>
                  </a:lnTo>
                  <a:lnTo>
                    <a:pt x="502" y="21"/>
                  </a:lnTo>
                  <a:lnTo>
                    <a:pt x="508" y="27"/>
                  </a:lnTo>
                  <a:lnTo>
                    <a:pt x="515" y="27"/>
                  </a:lnTo>
                  <a:lnTo>
                    <a:pt x="522" y="27"/>
                  </a:lnTo>
                  <a:lnTo>
                    <a:pt x="528" y="27"/>
                  </a:lnTo>
                  <a:lnTo>
                    <a:pt x="535" y="27"/>
                  </a:lnTo>
                  <a:lnTo>
                    <a:pt x="542" y="27"/>
                  </a:lnTo>
                  <a:lnTo>
                    <a:pt x="549" y="27"/>
                  </a:lnTo>
                  <a:lnTo>
                    <a:pt x="555" y="27"/>
                  </a:lnTo>
                  <a:lnTo>
                    <a:pt x="562" y="27"/>
                  </a:lnTo>
                  <a:lnTo>
                    <a:pt x="569" y="27"/>
                  </a:lnTo>
                  <a:lnTo>
                    <a:pt x="575" y="27"/>
                  </a:lnTo>
                  <a:lnTo>
                    <a:pt x="582" y="27"/>
                  </a:lnTo>
                  <a:lnTo>
                    <a:pt x="589" y="27"/>
                  </a:lnTo>
                  <a:lnTo>
                    <a:pt x="595" y="27"/>
                  </a:lnTo>
                  <a:lnTo>
                    <a:pt x="602" y="27"/>
                  </a:lnTo>
                  <a:lnTo>
                    <a:pt x="609" y="27"/>
                  </a:lnTo>
                  <a:lnTo>
                    <a:pt x="615" y="27"/>
                  </a:lnTo>
                  <a:lnTo>
                    <a:pt x="622" y="27"/>
                  </a:lnTo>
                  <a:lnTo>
                    <a:pt x="629" y="27"/>
                  </a:lnTo>
                  <a:lnTo>
                    <a:pt x="635" y="27"/>
                  </a:lnTo>
                  <a:lnTo>
                    <a:pt x="642" y="27"/>
                  </a:lnTo>
                  <a:lnTo>
                    <a:pt x="649" y="27"/>
                  </a:lnTo>
                  <a:lnTo>
                    <a:pt x="656" y="27"/>
                  </a:lnTo>
                  <a:lnTo>
                    <a:pt x="662" y="27"/>
                  </a:lnTo>
                  <a:lnTo>
                    <a:pt x="669" y="27"/>
                  </a:lnTo>
                  <a:lnTo>
                    <a:pt x="676" y="27"/>
                  </a:lnTo>
                  <a:lnTo>
                    <a:pt x="682" y="27"/>
                  </a:lnTo>
                  <a:lnTo>
                    <a:pt x="689" y="27"/>
                  </a:lnTo>
                  <a:lnTo>
                    <a:pt x="696" y="27"/>
                  </a:lnTo>
                  <a:lnTo>
                    <a:pt x="702" y="27"/>
                  </a:lnTo>
                  <a:lnTo>
                    <a:pt x="709" y="27"/>
                  </a:lnTo>
                  <a:lnTo>
                    <a:pt x="716" y="27"/>
                  </a:lnTo>
                  <a:lnTo>
                    <a:pt x="722" y="27"/>
                  </a:lnTo>
                  <a:lnTo>
                    <a:pt x="729" y="34"/>
                  </a:lnTo>
                  <a:lnTo>
                    <a:pt x="736" y="34"/>
                  </a:lnTo>
                  <a:lnTo>
                    <a:pt x="743" y="34"/>
                  </a:lnTo>
                  <a:lnTo>
                    <a:pt x="749" y="34"/>
                  </a:lnTo>
                  <a:lnTo>
                    <a:pt x="756" y="34"/>
                  </a:lnTo>
                  <a:lnTo>
                    <a:pt x="763" y="34"/>
                  </a:lnTo>
                  <a:lnTo>
                    <a:pt x="769" y="34"/>
                  </a:lnTo>
                  <a:lnTo>
                    <a:pt x="776" y="34"/>
                  </a:lnTo>
                  <a:lnTo>
                    <a:pt x="783" y="34"/>
                  </a:lnTo>
                  <a:lnTo>
                    <a:pt x="789" y="34"/>
                  </a:lnTo>
                  <a:lnTo>
                    <a:pt x="796" y="34"/>
                  </a:lnTo>
                  <a:lnTo>
                    <a:pt x="803" y="34"/>
                  </a:lnTo>
                  <a:lnTo>
                    <a:pt x="809" y="34"/>
                  </a:lnTo>
                  <a:lnTo>
                    <a:pt x="816" y="34"/>
                  </a:lnTo>
                  <a:lnTo>
                    <a:pt x="823" y="34"/>
                  </a:lnTo>
                  <a:lnTo>
                    <a:pt x="830" y="34"/>
                  </a:lnTo>
                  <a:lnTo>
                    <a:pt x="836" y="34"/>
                  </a:lnTo>
                  <a:lnTo>
                    <a:pt x="843" y="34"/>
                  </a:lnTo>
                  <a:lnTo>
                    <a:pt x="850" y="34"/>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3" name="Freeform 87"/>
            <p:cNvSpPr>
              <a:spLocks/>
            </p:cNvSpPr>
            <p:nvPr/>
          </p:nvSpPr>
          <p:spPr bwMode="auto">
            <a:xfrm>
              <a:off x="4068" y="2633"/>
              <a:ext cx="582" cy="7"/>
            </a:xfrm>
            <a:custGeom>
              <a:avLst/>
              <a:gdLst/>
              <a:ahLst/>
              <a:cxnLst>
                <a:cxn ang="0">
                  <a:pos x="6" y="0"/>
                </a:cxn>
                <a:cxn ang="0">
                  <a:pos x="20" y="0"/>
                </a:cxn>
                <a:cxn ang="0">
                  <a:pos x="33" y="0"/>
                </a:cxn>
                <a:cxn ang="0">
                  <a:pos x="46" y="0"/>
                </a:cxn>
                <a:cxn ang="0">
                  <a:pos x="60" y="0"/>
                </a:cxn>
                <a:cxn ang="0">
                  <a:pos x="73" y="0"/>
                </a:cxn>
                <a:cxn ang="0">
                  <a:pos x="87" y="0"/>
                </a:cxn>
                <a:cxn ang="0">
                  <a:pos x="100" y="0"/>
                </a:cxn>
                <a:cxn ang="0">
                  <a:pos x="113" y="0"/>
                </a:cxn>
                <a:cxn ang="0">
                  <a:pos x="127" y="0"/>
                </a:cxn>
                <a:cxn ang="0">
                  <a:pos x="140" y="0"/>
                </a:cxn>
                <a:cxn ang="0">
                  <a:pos x="153" y="0"/>
                </a:cxn>
                <a:cxn ang="0">
                  <a:pos x="167" y="0"/>
                </a:cxn>
                <a:cxn ang="0">
                  <a:pos x="180" y="0"/>
                </a:cxn>
                <a:cxn ang="0">
                  <a:pos x="194" y="0"/>
                </a:cxn>
                <a:cxn ang="0">
                  <a:pos x="207" y="0"/>
                </a:cxn>
                <a:cxn ang="0">
                  <a:pos x="220" y="7"/>
                </a:cxn>
                <a:cxn ang="0">
                  <a:pos x="234" y="7"/>
                </a:cxn>
                <a:cxn ang="0">
                  <a:pos x="247" y="7"/>
                </a:cxn>
                <a:cxn ang="0">
                  <a:pos x="260" y="7"/>
                </a:cxn>
                <a:cxn ang="0">
                  <a:pos x="274" y="7"/>
                </a:cxn>
                <a:cxn ang="0">
                  <a:pos x="287" y="7"/>
                </a:cxn>
                <a:cxn ang="0">
                  <a:pos x="301" y="7"/>
                </a:cxn>
                <a:cxn ang="0">
                  <a:pos x="314" y="7"/>
                </a:cxn>
                <a:cxn ang="0">
                  <a:pos x="327" y="7"/>
                </a:cxn>
                <a:cxn ang="0">
                  <a:pos x="341" y="7"/>
                </a:cxn>
                <a:cxn ang="0">
                  <a:pos x="354" y="7"/>
                </a:cxn>
                <a:cxn ang="0">
                  <a:pos x="368" y="7"/>
                </a:cxn>
                <a:cxn ang="0">
                  <a:pos x="381" y="7"/>
                </a:cxn>
                <a:cxn ang="0">
                  <a:pos x="394" y="7"/>
                </a:cxn>
                <a:cxn ang="0">
                  <a:pos x="408" y="7"/>
                </a:cxn>
                <a:cxn ang="0">
                  <a:pos x="421" y="7"/>
                </a:cxn>
                <a:cxn ang="0">
                  <a:pos x="434" y="7"/>
                </a:cxn>
                <a:cxn ang="0">
                  <a:pos x="448" y="7"/>
                </a:cxn>
                <a:cxn ang="0">
                  <a:pos x="461" y="7"/>
                </a:cxn>
                <a:cxn ang="0">
                  <a:pos x="475" y="7"/>
                </a:cxn>
                <a:cxn ang="0">
                  <a:pos x="488" y="7"/>
                </a:cxn>
                <a:cxn ang="0">
                  <a:pos x="501" y="7"/>
                </a:cxn>
                <a:cxn ang="0">
                  <a:pos x="515" y="7"/>
                </a:cxn>
                <a:cxn ang="0">
                  <a:pos x="528" y="7"/>
                </a:cxn>
                <a:cxn ang="0">
                  <a:pos x="541" y="7"/>
                </a:cxn>
                <a:cxn ang="0">
                  <a:pos x="555" y="7"/>
                </a:cxn>
                <a:cxn ang="0">
                  <a:pos x="568" y="7"/>
                </a:cxn>
                <a:cxn ang="0">
                  <a:pos x="582" y="7"/>
                </a:cxn>
              </a:cxnLst>
              <a:rect l="0" t="0" r="r" b="b"/>
              <a:pathLst>
                <a:path w="582" h="7">
                  <a:moveTo>
                    <a:pt x="0" y="0"/>
                  </a:moveTo>
                  <a:lnTo>
                    <a:pt x="6" y="0"/>
                  </a:lnTo>
                  <a:lnTo>
                    <a:pt x="13" y="0"/>
                  </a:lnTo>
                  <a:lnTo>
                    <a:pt x="20" y="0"/>
                  </a:lnTo>
                  <a:lnTo>
                    <a:pt x="26" y="0"/>
                  </a:lnTo>
                  <a:lnTo>
                    <a:pt x="33" y="0"/>
                  </a:lnTo>
                  <a:lnTo>
                    <a:pt x="40" y="0"/>
                  </a:lnTo>
                  <a:lnTo>
                    <a:pt x="46" y="0"/>
                  </a:lnTo>
                  <a:lnTo>
                    <a:pt x="53" y="0"/>
                  </a:lnTo>
                  <a:lnTo>
                    <a:pt x="60" y="0"/>
                  </a:lnTo>
                  <a:lnTo>
                    <a:pt x="66" y="0"/>
                  </a:lnTo>
                  <a:lnTo>
                    <a:pt x="73" y="0"/>
                  </a:lnTo>
                  <a:lnTo>
                    <a:pt x="80" y="0"/>
                  </a:lnTo>
                  <a:lnTo>
                    <a:pt x="87" y="0"/>
                  </a:lnTo>
                  <a:lnTo>
                    <a:pt x="93" y="0"/>
                  </a:lnTo>
                  <a:lnTo>
                    <a:pt x="100" y="0"/>
                  </a:lnTo>
                  <a:lnTo>
                    <a:pt x="107" y="0"/>
                  </a:lnTo>
                  <a:lnTo>
                    <a:pt x="113" y="0"/>
                  </a:lnTo>
                  <a:lnTo>
                    <a:pt x="120" y="0"/>
                  </a:lnTo>
                  <a:lnTo>
                    <a:pt x="127" y="0"/>
                  </a:lnTo>
                  <a:lnTo>
                    <a:pt x="133" y="0"/>
                  </a:lnTo>
                  <a:lnTo>
                    <a:pt x="140" y="0"/>
                  </a:lnTo>
                  <a:lnTo>
                    <a:pt x="147" y="0"/>
                  </a:lnTo>
                  <a:lnTo>
                    <a:pt x="153" y="0"/>
                  </a:lnTo>
                  <a:lnTo>
                    <a:pt x="160" y="0"/>
                  </a:lnTo>
                  <a:lnTo>
                    <a:pt x="167" y="0"/>
                  </a:lnTo>
                  <a:lnTo>
                    <a:pt x="174" y="0"/>
                  </a:lnTo>
                  <a:lnTo>
                    <a:pt x="180" y="0"/>
                  </a:lnTo>
                  <a:lnTo>
                    <a:pt x="187" y="0"/>
                  </a:lnTo>
                  <a:lnTo>
                    <a:pt x="194" y="0"/>
                  </a:lnTo>
                  <a:lnTo>
                    <a:pt x="200" y="0"/>
                  </a:lnTo>
                  <a:lnTo>
                    <a:pt x="207" y="0"/>
                  </a:lnTo>
                  <a:lnTo>
                    <a:pt x="214" y="0"/>
                  </a:lnTo>
                  <a:lnTo>
                    <a:pt x="220" y="7"/>
                  </a:lnTo>
                  <a:lnTo>
                    <a:pt x="227" y="7"/>
                  </a:lnTo>
                  <a:lnTo>
                    <a:pt x="234" y="7"/>
                  </a:lnTo>
                  <a:lnTo>
                    <a:pt x="240" y="7"/>
                  </a:lnTo>
                  <a:lnTo>
                    <a:pt x="247" y="7"/>
                  </a:lnTo>
                  <a:lnTo>
                    <a:pt x="254" y="7"/>
                  </a:lnTo>
                  <a:lnTo>
                    <a:pt x="260" y="7"/>
                  </a:lnTo>
                  <a:lnTo>
                    <a:pt x="267" y="7"/>
                  </a:lnTo>
                  <a:lnTo>
                    <a:pt x="274" y="7"/>
                  </a:lnTo>
                  <a:lnTo>
                    <a:pt x="281" y="7"/>
                  </a:lnTo>
                  <a:lnTo>
                    <a:pt x="287" y="7"/>
                  </a:lnTo>
                  <a:lnTo>
                    <a:pt x="294" y="7"/>
                  </a:lnTo>
                  <a:lnTo>
                    <a:pt x="301" y="7"/>
                  </a:lnTo>
                  <a:lnTo>
                    <a:pt x="307" y="7"/>
                  </a:lnTo>
                  <a:lnTo>
                    <a:pt x="314" y="7"/>
                  </a:lnTo>
                  <a:lnTo>
                    <a:pt x="321" y="7"/>
                  </a:lnTo>
                  <a:lnTo>
                    <a:pt x="327" y="7"/>
                  </a:lnTo>
                  <a:lnTo>
                    <a:pt x="334" y="7"/>
                  </a:lnTo>
                  <a:lnTo>
                    <a:pt x="341" y="7"/>
                  </a:lnTo>
                  <a:lnTo>
                    <a:pt x="347" y="7"/>
                  </a:lnTo>
                  <a:lnTo>
                    <a:pt x="354" y="7"/>
                  </a:lnTo>
                  <a:lnTo>
                    <a:pt x="361" y="7"/>
                  </a:lnTo>
                  <a:lnTo>
                    <a:pt x="368" y="7"/>
                  </a:lnTo>
                  <a:lnTo>
                    <a:pt x="374" y="7"/>
                  </a:lnTo>
                  <a:lnTo>
                    <a:pt x="381" y="7"/>
                  </a:lnTo>
                  <a:lnTo>
                    <a:pt x="388" y="7"/>
                  </a:lnTo>
                  <a:lnTo>
                    <a:pt x="394" y="7"/>
                  </a:lnTo>
                  <a:lnTo>
                    <a:pt x="401" y="7"/>
                  </a:lnTo>
                  <a:lnTo>
                    <a:pt x="408" y="7"/>
                  </a:lnTo>
                  <a:lnTo>
                    <a:pt x="414" y="7"/>
                  </a:lnTo>
                  <a:lnTo>
                    <a:pt x="421" y="7"/>
                  </a:lnTo>
                  <a:lnTo>
                    <a:pt x="428" y="7"/>
                  </a:lnTo>
                  <a:lnTo>
                    <a:pt x="434" y="7"/>
                  </a:lnTo>
                  <a:lnTo>
                    <a:pt x="441" y="7"/>
                  </a:lnTo>
                  <a:lnTo>
                    <a:pt x="448" y="7"/>
                  </a:lnTo>
                  <a:lnTo>
                    <a:pt x="455" y="7"/>
                  </a:lnTo>
                  <a:lnTo>
                    <a:pt x="461" y="7"/>
                  </a:lnTo>
                  <a:lnTo>
                    <a:pt x="468" y="7"/>
                  </a:lnTo>
                  <a:lnTo>
                    <a:pt x="475" y="7"/>
                  </a:lnTo>
                  <a:lnTo>
                    <a:pt x="481" y="7"/>
                  </a:lnTo>
                  <a:lnTo>
                    <a:pt x="488" y="7"/>
                  </a:lnTo>
                  <a:lnTo>
                    <a:pt x="495" y="7"/>
                  </a:lnTo>
                  <a:lnTo>
                    <a:pt x="501" y="7"/>
                  </a:lnTo>
                  <a:lnTo>
                    <a:pt x="508" y="7"/>
                  </a:lnTo>
                  <a:lnTo>
                    <a:pt x="515" y="7"/>
                  </a:lnTo>
                  <a:lnTo>
                    <a:pt x="521" y="7"/>
                  </a:lnTo>
                  <a:lnTo>
                    <a:pt x="528" y="7"/>
                  </a:lnTo>
                  <a:lnTo>
                    <a:pt x="535" y="7"/>
                  </a:lnTo>
                  <a:lnTo>
                    <a:pt x="541" y="7"/>
                  </a:lnTo>
                  <a:lnTo>
                    <a:pt x="548" y="7"/>
                  </a:lnTo>
                  <a:lnTo>
                    <a:pt x="555" y="7"/>
                  </a:lnTo>
                  <a:lnTo>
                    <a:pt x="562" y="7"/>
                  </a:lnTo>
                  <a:lnTo>
                    <a:pt x="568" y="7"/>
                  </a:lnTo>
                  <a:lnTo>
                    <a:pt x="575" y="7"/>
                  </a:lnTo>
                  <a:lnTo>
                    <a:pt x="582" y="7"/>
                  </a:lnTo>
                </a:path>
              </a:pathLst>
            </a:custGeom>
            <a:noFill/>
            <a:ln w="8255" cap="flat">
              <a:solidFill>
                <a:srgbClr val="000000"/>
              </a:solidFill>
              <a:prstDash val="sysDash"/>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4" name="Freeform 88"/>
            <p:cNvSpPr>
              <a:spLocks/>
            </p:cNvSpPr>
            <p:nvPr/>
          </p:nvSpPr>
          <p:spPr bwMode="auto">
            <a:xfrm>
              <a:off x="669" y="288"/>
              <a:ext cx="575" cy="1374"/>
            </a:xfrm>
            <a:custGeom>
              <a:avLst/>
              <a:gdLst/>
              <a:ahLst/>
              <a:cxnLst>
                <a:cxn ang="0">
                  <a:pos x="7" y="27"/>
                </a:cxn>
                <a:cxn ang="0">
                  <a:pos x="13" y="67"/>
                </a:cxn>
                <a:cxn ang="0">
                  <a:pos x="27" y="94"/>
                </a:cxn>
                <a:cxn ang="0">
                  <a:pos x="33" y="134"/>
                </a:cxn>
                <a:cxn ang="0">
                  <a:pos x="47" y="161"/>
                </a:cxn>
                <a:cxn ang="0">
                  <a:pos x="54" y="201"/>
                </a:cxn>
                <a:cxn ang="0">
                  <a:pos x="67" y="228"/>
                </a:cxn>
                <a:cxn ang="0">
                  <a:pos x="74" y="261"/>
                </a:cxn>
                <a:cxn ang="0">
                  <a:pos x="87" y="295"/>
                </a:cxn>
                <a:cxn ang="0">
                  <a:pos x="94" y="328"/>
                </a:cxn>
                <a:cxn ang="0">
                  <a:pos x="107" y="355"/>
                </a:cxn>
                <a:cxn ang="0">
                  <a:pos x="114" y="389"/>
                </a:cxn>
                <a:cxn ang="0">
                  <a:pos x="127" y="415"/>
                </a:cxn>
                <a:cxn ang="0">
                  <a:pos x="134" y="449"/>
                </a:cxn>
                <a:cxn ang="0">
                  <a:pos x="147" y="476"/>
                </a:cxn>
                <a:cxn ang="0">
                  <a:pos x="154" y="503"/>
                </a:cxn>
                <a:cxn ang="0">
                  <a:pos x="167" y="529"/>
                </a:cxn>
                <a:cxn ang="0">
                  <a:pos x="174" y="556"/>
                </a:cxn>
                <a:cxn ang="0">
                  <a:pos x="187" y="583"/>
                </a:cxn>
                <a:cxn ang="0">
                  <a:pos x="194" y="610"/>
                </a:cxn>
                <a:cxn ang="0">
                  <a:pos x="207" y="637"/>
                </a:cxn>
                <a:cxn ang="0">
                  <a:pos x="221" y="683"/>
                </a:cxn>
                <a:cxn ang="0">
                  <a:pos x="248" y="730"/>
                </a:cxn>
                <a:cxn ang="0">
                  <a:pos x="261" y="777"/>
                </a:cxn>
                <a:cxn ang="0">
                  <a:pos x="281" y="811"/>
                </a:cxn>
                <a:cxn ang="0">
                  <a:pos x="288" y="844"/>
                </a:cxn>
                <a:cxn ang="0">
                  <a:pos x="308" y="878"/>
                </a:cxn>
                <a:cxn ang="0">
                  <a:pos x="314" y="905"/>
                </a:cxn>
                <a:cxn ang="0">
                  <a:pos x="341" y="945"/>
                </a:cxn>
                <a:cxn ang="0">
                  <a:pos x="348" y="972"/>
                </a:cxn>
                <a:cxn ang="0">
                  <a:pos x="361" y="992"/>
                </a:cxn>
                <a:cxn ang="0">
                  <a:pos x="375" y="1032"/>
                </a:cxn>
                <a:cxn ang="0">
                  <a:pos x="395" y="1059"/>
                </a:cxn>
                <a:cxn ang="0">
                  <a:pos x="401" y="1079"/>
                </a:cxn>
                <a:cxn ang="0">
                  <a:pos x="428" y="1119"/>
                </a:cxn>
                <a:cxn ang="0">
                  <a:pos x="442" y="1159"/>
                </a:cxn>
                <a:cxn ang="0">
                  <a:pos x="462" y="1193"/>
                </a:cxn>
                <a:cxn ang="0">
                  <a:pos x="488" y="1226"/>
                </a:cxn>
                <a:cxn ang="0">
                  <a:pos x="508" y="1260"/>
                </a:cxn>
                <a:cxn ang="0">
                  <a:pos x="529" y="1293"/>
                </a:cxn>
                <a:cxn ang="0">
                  <a:pos x="549" y="1327"/>
                </a:cxn>
                <a:cxn ang="0">
                  <a:pos x="562" y="1353"/>
                </a:cxn>
              </a:cxnLst>
              <a:rect l="0" t="0" r="r" b="b"/>
              <a:pathLst>
                <a:path w="575" h="1374">
                  <a:moveTo>
                    <a:pt x="0" y="0"/>
                  </a:moveTo>
                  <a:lnTo>
                    <a:pt x="0" y="20"/>
                  </a:lnTo>
                  <a:lnTo>
                    <a:pt x="7" y="27"/>
                  </a:lnTo>
                  <a:lnTo>
                    <a:pt x="7" y="40"/>
                  </a:lnTo>
                  <a:lnTo>
                    <a:pt x="13" y="47"/>
                  </a:lnTo>
                  <a:lnTo>
                    <a:pt x="13" y="67"/>
                  </a:lnTo>
                  <a:lnTo>
                    <a:pt x="20" y="74"/>
                  </a:lnTo>
                  <a:lnTo>
                    <a:pt x="20" y="87"/>
                  </a:lnTo>
                  <a:lnTo>
                    <a:pt x="27" y="94"/>
                  </a:lnTo>
                  <a:lnTo>
                    <a:pt x="27" y="114"/>
                  </a:lnTo>
                  <a:lnTo>
                    <a:pt x="33" y="121"/>
                  </a:lnTo>
                  <a:lnTo>
                    <a:pt x="33" y="134"/>
                  </a:lnTo>
                  <a:lnTo>
                    <a:pt x="40" y="141"/>
                  </a:lnTo>
                  <a:lnTo>
                    <a:pt x="40" y="154"/>
                  </a:lnTo>
                  <a:lnTo>
                    <a:pt x="47" y="161"/>
                  </a:lnTo>
                  <a:lnTo>
                    <a:pt x="47" y="181"/>
                  </a:lnTo>
                  <a:lnTo>
                    <a:pt x="54" y="188"/>
                  </a:lnTo>
                  <a:lnTo>
                    <a:pt x="54" y="201"/>
                  </a:lnTo>
                  <a:lnTo>
                    <a:pt x="60" y="208"/>
                  </a:lnTo>
                  <a:lnTo>
                    <a:pt x="60" y="221"/>
                  </a:lnTo>
                  <a:lnTo>
                    <a:pt x="67" y="228"/>
                  </a:lnTo>
                  <a:lnTo>
                    <a:pt x="67" y="241"/>
                  </a:lnTo>
                  <a:lnTo>
                    <a:pt x="74" y="248"/>
                  </a:lnTo>
                  <a:lnTo>
                    <a:pt x="74" y="261"/>
                  </a:lnTo>
                  <a:lnTo>
                    <a:pt x="80" y="268"/>
                  </a:lnTo>
                  <a:lnTo>
                    <a:pt x="80" y="288"/>
                  </a:lnTo>
                  <a:lnTo>
                    <a:pt x="87" y="295"/>
                  </a:lnTo>
                  <a:lnTo>
                    <a:pt x="87" y="308"/>
                  </a:lnTo>
                  <a:lnTo>
                    <a:pt x="94" y="315"/>
                  </a:lnTo>
                  <a:lnTo>
                    <a:pt x="94" y="328"/>
                  </a:lnTo>
                  <a:lnTo>
                    <a:pt x="100" y="335"/>
                  </a:lnTo>
                  <a:lnTo>
                    <a:pt x="100" y="348"/>
                  </a:lnTo>
                  <a:lnTo>
                    <a:pt x="107" y="355"/>
                  </a:lnTo>
                  <a:lnTo>
                    <a:pt x="107" y="369"/>
                  </a:lnTo>
                  <a:lnTo>
                    <a:pt x="114" y="375"/>
                  </a:lnTo>
                  <a:lnTo>
                    <a:pt x="114" y="389"/>
                  </a:lnTo>
                  <a:lnTo>
                    <a:pt x="120" y="395"/>
                  </a:lnTo>
                  <a:lnTo>
                    <a:pt x="120" y="409"/>
                  </a:lnTo>
                  <a:lnTo>
                    <a:pt x="127" y="415"/>
                  </a:lnTo>
                  <a:lnTo>
                    <a:pt x="127" y="429"/>
                  </a:lnTo>
                  <a:lnTo>
                    <a:pt x="134" y="436"/>
                  </a:lnTo>
                  <a:lnTo>
                    <a:pt x="134" y="449"/>
                  </a:lnTo>
                  <a:lnTo>
                    <a:pt x="141" y="456"/>
                  </a:lnTo>
                  <a:lnTo>
                    <a:pt x="141" y="469"/>
                  </a:lnTo>
                  <a:lnTo>
                    <a:pt x="147" y="476"/>
                  </a:lnTo>
                  <a:lnTo>
                    <a:pt x="147" y="482"/>
                  </a:lnTo>
                  <a:lnTo>
                    <a:pt x="154" y="489"/>
                  </a:lnTo>
                  <a:lnTo>
                    <a:pt x="154" y="503"/>
                  </a:lnTo>
                  <a:lnTo>
                    <a:pt x="161" y="509"/>
                  </a:lnTo>
                  <a:lnTo>
                    <a:pt x="161" y="523"/>
                  </a:lnTo>
                  <a:lnTo>
                    <a:pt x="167" y="529"/>
                  </a:lnTo>
                  <a:lnTo>
                    <a:pt x="167" y="543"/>
                  </a:lnTo>
                  <a:lnTo>
                    <a:pt x="174" y="549"/>
                  </a:lnTo>
                  <a:lnTo>
                    <a:pt x="174" y="556"/>
                  </a:lnTo>
                  <a:lnTo>
                    <a:pt x="181" y="563"/>
                  </a:lnTo>
                  <a:lnTo>
                    <a:pt x="181" y="576"/>
                  </a:lnTo>
                  <a:lnTo>
                    <a:pt x="187" y="583"/>
                  </a:lnTo>
                  <a:lnTo>
                    <a:pt x="187" y="596"/>
                  </a:lnTo>
                  <a:lnTo>
                    <a:pt x="194" y="603"/>
                  </a:lnTo>
                  <a:lnTo>
                    <a:pt x="194" y="610"/>
                  </a:lnTo>
                  <a:lnTo>
                    <a:pt x="201" y="616"/>
                  </a:lnTo>
                  <a:lnTo>
                    <a:pt x="201" y="630"/>
                  </a:lnTo>
                  <a:lnTo>
                    <a:pt x="207" y="637"/>
                  </a:lnTo>
                  <a:lnTo>
                    <a:pt x="207" y="650"/>
                  </a:lnTo>
                  <a:lnTo>
                    <a:pt x="221" y="663"/>
                  </a:lnTo>
                  <a:lnTo>
                    <a:pt x="221" y="683"/>
                  </a:lnTo>
                  <a:lnTo>
                    <a:pt x="234" y="697"/>
                  </a:lnTo>
                  <a:lnTo>
                    <a:pt x="234" y="717"/>
                  </a:lnTo>
                  <a:lnTo>
                    <a:pt x="248" y="730"/>
                  </a:lnTo>
                  <a:lnTo>
                    <a:pt x="248" y="750"/>
                  </a:lnTo>
                  <a:lnTo>
                    <a:pt x="261" y="764"/>
                  </a:lnTo>
                  <a:lnTo>
                    <a:pt x="261" y="777"/>
                  </a:lnTo>
                  <a:lnTo>
                    <a:pt x="268" y="784"/>
                  </a:lnTo>
                  <a:lnTo>
                    <a:pt x="268" y="797"/>
                  </a:lnTo>
                  <a:lnTo>
                    <a:pt x="281" y="811"/>
                  </a:lnTo>
                  <a:lnTo>
                    <a:pt x="281" y="824"/>
                  </a:lnTo>
                  <a:lnTo>
                    <a:pt x="288" y="831"/>
                  </a:lnTo>
                  <a:lnTo>
                    <a:pt x="288" y="844"/>
                  </a:lnTo>
                  <a:lnTo>
                    <a:pt x="301" y="858"/>
                  </a:lnTo>
                  <a:lnTo>
                    <a:pt x="301" y="871"/>
                  </a:lnTo>
                  <a:lnTo>
                    <a:pt x="308" y="878"/>
                  </a:lnTo>
                  <a:lnTo>
                    <a:pt x="308" y="884"/>
                  </a:lnTo>
                  <a:lnTo>
                    <a:pt x="314" y="891"/>
                  </a:lnTo>
                  <a:lnTo>
                    <a:pt x="314" y="905"/>
                  </a:lnTo>
                  <a:lnTo>
                    <a:pt x="328" y="918"/>
                  </a:lnTo>
                  <a:lnTo>
                    <a:pt x="328" y="931"/>
                  </a:lnTo>
                  <a:lnTo>
                    <a:pt x="341" y="945"/>
                  </a:lnTo>
                  <a:lnTo>
                    <a:pt x="341" y="958"/>
                  </a:lnTo>
                  <a:lnTo>
                    <a:pt x="348" y="965"/>
                  </a:lnTo>
                  <a:lnTo>
                    <a:pt x="348" y="972"/>
                  </a:lnTo>
                  <a:lnTo>
                    <a:pt x="355" y="978"/>
                  </a:lnTo>
                  <a:lnTo>
                    <a:pt x="355" y="985"/>
                  </a:lnTo>
                  <a:lnTo>
                    <a:pt x="361" y="992"/>
                  </a:lnTo>
                  <a:lnTo>
                    <a:pt x="361" y="1005"/>
                  </a:lnTo>
                  <a:lnTo>
                    <a:pt x="375" y="1018"/>
                  </a:lnTo>
                  <a:lnTo>
                    <a:pt x="375" y="1032"/>
                  </a:lnTo>
                  <a:lnTo>
                    <a:pt x="388" y="1045"/>
                  </a:lnTo>
                  <a:lnTo>
                    <a:pt x="388" y="1052"/>
                  </a:lnTo>
                  <a:lnTo>
                    <a:pt x="395" y="1059"/>
                  </a:lnTo>
                  <a:lnTo>
                    <a:pt x="395" y="1065"/>
                  </a:lnTo>
                  <a:lnTo>
                    <a:pt x="401" y="1072"/>
                  </a:lnTo>
                  <a:lnTo>
                    <a:pt x="401" y="1079"/>
                  </a:lnTo>
                  <a:lnTo>
                    <a:pt x="415" y="1092"/>
                  </a:lnTo>
                  <a:lnTo>
                    <a:pt x="415" y="1106"/>
                  </a:lnTo>
                  <a:lnTo>
                    <a:pt x="428" y="1119"/>
                  </a:lnTo>
                  <a:lnTo>
                    <a:pt x="428" y="1132"/>
                  </a:lnTo>
                  <a:lnTo>
                    <a:pt x="442" y="1146"/>
                  </a:lnTo>
                  <a:lnTo>
                    <a:pt x="442" y="1159"/>
                  </a:lnTo>
                  <a:lnTo>
                    <a:pt x="448" y="1166"/>
                  </a:lnTo>
                  <a:lnTo>
                    <a:pt x="462" y="1179"/>
                  </a:lnTo>
                  <a:lnTo>
                    <a:pt x="462" y="1193"/>
                  </a:lnTo>
                  <a:lnTo>
                    <a:pt x="475" y="1206"/>
                  </a:lnTo>
                  <a:lnTo>
                    <a:pt x="475" y="1213"/>
                  </a:lnTo>
                  <a:lnTo>
                    <a:pt x="488" y="1226"/>
                  </a:lnTo>
                  <a:lnTo>
                    <a:pt x="488" y="1240"/>
                  </a:lnTo>
                  <a:lnTo>
                    <a:pt x="495" y="1246"/>
                  </a:lnTo>
                  <a:lnTo>
                    <a:pt x="508" y="1260"/>
                  </a:lnTo>
                  <a:lnTo>
                    <a:pt x="508" y="1273"/>
                  </a:lnTo>
                  <a:lnTo>
                    <a:pt x="515" y="1280"/>
                  </a:lnTo>
                  <a:lnTo>
                    <a:pt x="529" y="1293"/>
                  </a:lnTo>
                  <a:lnTo>
                    <a:pt x="529" y="1307"/>
                  </a:lnTo>
                  <a:lnTo>
                    <a:pt x="535" y="1313"/>
                  </a:lnTo>
                  <a:lnTo>
                    <a:pt x="549" y="1327"/>
                  </a:lnTo>
                  <a:lnTo>
                    <a:pt x="549" y="1333"/>
                  </a:lnTo>
                  <a:lnTo>
                    <a:pt x="562" y="1347"/>
                  </a:lnTo>
                  <a:lnTo>
                    <a:pt x="562" y="1353"/>
                  </a:lnTo>
                  <a:lnTo>
                    <a:pt x="575" y="1367"/>
                  </a:lnTo>
                  <a:lnTo>
                    <a:pt x="575" y="1374"/>
                  </a:lnTo>
                </a:path>
              </a:pathLst>
            </a:custGeom>
            <a:noFill/>
            <a:ln w="8255" cap="flat">
              <a:solidFill>
                <a:srgbClr val="000000"/>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5" name="Freeform 89"/>
            <p:cNvSpPr>
              <a:spLocks/>
            </p:cNvSpPr>
            <p:nvPr/>
          </p:nvSpPr>
          <p:spPr bwMode="auto">
            <a:xfrm>
              <a:off x="1244" y="1662"/>
              <a:ext cx="850" cy="710"/>
            </a:xfrm>
            <a:custGeom>
              <a:avLst/>
              <a:gdLst/>
              <a:ahLst/>
              <a:cxnLst>
                <a:cxn ang="0">
                  <a:pos x="14" y="20"/>
                </a:cxn>
                <a:cxn ang="0">
                  <a:pos x="40" y="53"/>
                </a:cxn>
                <a:cxn ang="0">
                  <a:pos x="61" y="80"/>
                </a:cxn>
                <a:cxn ang="0">
                  <a:pos x="81" y="107"/>
                </a:cxn>
                <a:cxn ang="0">
                  <a:pos x="101" y="134"/>
                </a:cxn>
                <a:cxn ang="0">
                  <a:pos x="114" y="154"/>
                </a:cxn>
                <a:cxn ang="0">
                  <a:pos x="134" y="180"/>
                </a:cxn>
                <a:cxn ang="0">
                  <a:pos x="161" y="207"/>
                </a:cxn>
                <a:cxn ang="0">
                  <a:pos x="174" y="227"/>
                </a:cxn>
                <a:cxn ang="0">
                  <a:pos x="201" y="254"/>
                </a:cxn>
                <a:cxn ang="0">
                  <a:pos x="214" y="274"/>
                </a:cxn>
                <a:cxn ang="0">
                  <a:pos x="235" y="294"/>
                </a:cxn>
                <a:cxn ang="0">
                  <a:pos x="255" y="314"/>
                </a:cxn>
                <a:cxn ang="0">
                  <a:pos x="275" y="334"/>
                </a:cxn>
                <a:cxn ang="0">
                  <a:pos x="295" y="355"/>
                </a:cxn>
                <a:cxn ang="0">
                  <a:pos x="315" y="375"/>
                </a:cxn>
                <a:cxn ang="0">
                  <a:pos x="335" y="388"/>
                </a:cxn>
                <a:cxn ang="0">
                  <a:pos x="355" y="408"/>
                </a:cxn>
                <a:cxn ang="0">
                  <a:pos x="375" y="428"/>
                </a:cxn>
                <a:cxn ang="0">
                  <a:pos x="395" y="442"/>
                </a:cxn>
                <a:cxn ang="0">
                  <a:pos x="415" y="462"/>
                </a:cxn>
                <a:cxn ang="0">
                  <a:pos x="435" y="475"/>
                </a:cxn>
                <a:cxn ang="0">
                  <a:pos x="455" y="489"/>
                </a:cxn>
                <a:cxn ang="0">
                  <a:pos x="475" y="502"/>
                </a:cxn>
                <a:cxn ang="0">
                  <a:pos x="495" y="515"/>
                </a:cxn>
                <a:cxn ang="0">
                  <a:pos x="515" y="535"/>
                </a:cxn>
                <a:cxn ang="0">
                  <a:pos x="536" y="549"/>
                </a:cxn>
                <a:cxn ang="0">
                  <a:pos x="556" y="556"/>
                </a:cxn>
                <a:cxn ang="0">
                  <a:pos x="576" y="569"/>
                </a:cxn>
                <a:cxn ang="0">
                  <a:pos x="596" y="582"/>
                </a:cxn>
                <a:cxn ang="0">
                  <a:pos x="616" y="596"/>
                </a:cxn>
                <a:cxn ang="0">
                  <a:pos x="636" y="609"/>
                </a:cxn>
                <a:cxn ang="0">
                  <a:pos x="656" y="616"/>
                </a:cxn>
                <a:cxn ang="0">
                  <a:pos x="676" y="629"/>
                </a:cxn>
                <a:cxn ang="0">
                  <a:pos x="696" y="643"/>
                </a:cxn>
                <a:cxn ang="0">
                  <a:pos x="716" y="649"/>
                </a:cxn>
                <a:cxn ang="0">
                  <a:pos x="736" y="663"/>
                </a:cxn>
                <a:cxn ang="0">
                  <a:pos x="756" y="669"/>
                </a:cxn>
                <a:cxn ang="0">
                  <a:pos x="776" y="676"/>
                </a:cxn>
                <a:cxn ang="0">
                  <a:pos x="796" y="690"/>
                </a:cxn>
                <a:cxn ang="0">
                  <a:pos x="817" y="696"/>
                </a:cxn>
                <a:cxn ang="0">
                  <a:pos x="837" y="703"/>
                </a:cxn>
              </a:cxnLst>
              <a:rect l="0" t="0" r="r" b="b"/>
              <a:pathLst>
                <a:path w="850" h="710">
                  <a:moveTo>
                    <a:pt x="0" y="0"/>
                  </a:moveTo>
                  <a:lnTo>
                    <a:pt x="14" y="13"/>
                  </a:lnTo>
                  <a:lnTo>
                    <a:pt x="14" y="20"/>
                  </a:lnTo>
                  <a:lnTo>
                    <a:pt x="27" y="33"/>
                  </a:lnTo>
                  <a:lnTo>
                    <a:pt x="27" y="40"/>
                  </a:lnTo>
                  <a:lnTo>
                    <a:pt x="40" y="53"/>
                  </a:lnTo>
                  <a:lnTo>
                    <a:pt x="40" y="60"/>
                  </a:lnTo>
                  <a:lnTo>
                    <a:pt x="47" y="67"/>
                  </a:lnTo>
                  <a:lnTo>
                    <a:pt x="61" y="80"/>
                  </a:lnTo>
                  <a:lnTo>
                    <a:pt x="61" y="87"/>
                  </a:lnTo>
                  <a:lnTo>
                    <a:pt x="67" y="93"/>
                  </a:lnTo>
                  <a:lnTo>
                    <a:pt x="81" y="107"/>
                  </a:lnTo>
                  <a:lnTo>
                    <a:pt x="81" y="113"/>
                  </a:lnTo>
                  <a:lnTo>
                    <a:pt x="87" y="120"/>
                  </a:lnTo>
                  <a:lnTo>
                    <a:pt x="101" y="134"/>
                  </a:lnTo>
                  <a:lnTo>
                    <a:pt x="101" y="140"/>
                  </a:lnTo>
                  <a:lnTo>
                    <a:pt x="107" y="147"/>
                  </a:lnTo>
                  <a:lnTo>
                    <a:pt x="114" y="154"/>
                  </a:lnTo>
                  <a:lnTo>
                    <a:pt x="127" y="167"/>
                  </a:lnTo>
                  <a:lnTo>
                    <a:pt x="127" y="174"/>
                  </a:lnTo>
                  <a:lnTo>
                    <a:pt x="134" y="180"/>
                  </a:lnTo>
                  <a:lnTo>
                    <a:pt x="141" y="187"/>
                  </a:lnTo>
                  <a:lnTo>
                    <a:pt x="148" y="194"/>
                  </a:lnTo>
                  <a:lnTo>
                    <a:pt x="161" y="207"/>
                  </a:lnTo>
                  <a:lnTo>
                    <a:pt x="161" y="214"/>
                  </a:lnTo>
                  <a:lnTo>
                    <a:pt x="168" y="221"/>
                  </a:lnTo>
                  <a:lnTo>
                    <a:pt x="174" y="227"/>
                  </a:lnTo>
                  <a:lnTo>
                    <a:pt x="181" y="234"/>
                  </a:lnTo>
                  <a:lnTo>
                    <a:pt x="188" y="241"/>
                  </a:lnTo>
                  <a:lnTo>
                    <a:pt x="201" y="254"/>
                  </a:lnTo>
                  <a:lnTo>
                    <a:pt x="201" y="261"/>
                  </a:lnTo>
                  <a:lnTo>
                    <a:pt x="208" y="267"/>
                  </a:lnTo>
                  <a:lnTo>
                    <a:pt x="214" y="274"/>
                  </a:lnTo>
                  <a:lnTo>
                    <a:pt x="221" y="281"/>
                  </a:lnTo>
                  <a:lnTo>
                    <a:pt x="228" y="288"/>
                  </a:lnTo>
                  <a:lnTo>
                    <a:pt x="235" y="294"/>
                  </a:lnTo>
                  <a:lnTo>
                    <a:pt x="241" y="301"/>
                  </a:lnTo>
                  <a:lnTo>
                    <a:pt x="248" y="308"/>
                  </a:lnTo>
                  <a:lnTo>
                    <a:pt x="255" y="314"/>
                  </a:lnTo>
                  <a:lnTo>
                    <a:pt x="261" y="321"/>
                  </a:lnTo>
                  <a:lnTo>
                    <a:pt x="268" y="328"/>
                  </a:lnTo>
                  <a:lnTo>
                    <a:pt x="275" y="334"/>
                  </a:lnTo>
                  <a:lnTo>
                    <a:pt x="281" y="341"/>
                  </a:lnTo>
                  <a:lnTo>
                    <a:pt x="288" y="348"/>
                  </a:lnTo>
                  <a:lnTo>
                    <a:pt x="295" y="355"/>
                  </a:lnTo>
                  <a:lnTo>
                    <a:pt x="301" y="361"/>
                  </a:lnTo>
                  <a:lnTo>
                    <a:pt x="308" y="368"/>
                  </a:lnTo>
                  <a:lnTo>
                    <a:pt x="315" y="375"/>
                  </a:lnTo>
                  <a:lnTo>
                    <a:pt x="321" y="381"/>
                  </a:lnTo>
                  <a:lnTo>
                    <a:pt x="328" y="388"/>
                  </a:lnTo>
                  <a:lnTo>
                    <a:pt x="335" y="388"/>
                  </a:lnTo>
                  <a:lnTo>
                    <a:pt x="342" y="395"/>
                  </a:lnTo>
                  <a:lnTo>
                    <a:pt x="348" y="401"/>
                  </a:lnTo>
                  <a:lnTo>
                    <a:pt x="355" y="408"/>
                  </a:lnTo>
                  <a:lnTo>
                    <a:pt x="362" y="415"/>
                  </a:lnTo>
                  <a:lnTo>
                    <a:pt x="368" y="422"/>
                  </a:lnTo>
                  <a:lnTo>
                    <a:pt x="375" y="428"/>
                  </a:lnTo>
                  <a:lnTo>
                    <a:pt x="382" y="428"/>
                  </a:lnTo>
                  <a:lnTo>
                    <a:pt x="388" y="435"/>
                  </a:lnTo>
                  <a:lnTo>
                    <a:pt x="395" y="442"/>
                  </a:lnTo>
                  <a:lnTo>
                    <a:pt x="402" y="448"/>
                  </a:lnTo>
                  <a:lnTo>
                    <a:pt x="408" y="455"/>
                  </a:lnTo>
                  <a:lnTo>
                    <a:pt x="415" y="462"/>
                  </a:lnTo>
                  <a:lnTo>
                    <a:pt x="422" y="462"/>
                  </a:lnTo>
                  <a:lnTo>
                    <a:pt x="429" y="468"/>
                  </a:lnTo>
                  <a:lnTo>
                    <a:pt x="435" y="475"/>
                  </a:lnTo>
                  <a:lnTo>
                    <a:pt x="442" y="482"/>
                  </a:lnTo>
                  <a:lnTo>
                    <a:pt x="449" y="482"/>
                  </a:lnTo>
                  <a:lnTo>
                    <a:pt x="455" y="489"/>
                  </a:lnTo>
                  <a:lnTo>
                    <a:pt x="462" y="495"/>
                  </a:lnTo>
                  <a:lnTo>
                    <a:pt x="469" y="502"/>
                  </a:lnTo>
                  <a:lnTo>
                    <a:pt x="475" y="502"/>
                  </a:lnTo>
                  <a:lnTo>
                    <a:pt x="482" y="509"/>
                  </a:lnTo>
                  <a:lnTo>
                    <a:pt x="489" y="515"/>
                  </a:lnTo>
                  <a:lnTo>
                    <a:pt x="495" y="515"/>
                  </a:lnTo>
                  <a:lnTo>
                    <a:pt x="502" y="522"/>
                  </a:lnTo>
                  <a:lnTo>
                    <a:pt x="509" y="529"/>
                  </a:lnTo>
                  <a:lnTo>
                    <a:pt x="515" y="535"/>
                  </a:lnTo>
                  <a:lnTo>
                    <a:pt x="522" y="535"/>
                  </a:lnTo>
                  <a:lnTo>
                    <a:pt x="529" y="542"/>
                  </a:lnTo>
                  <a:lnTo>
                    <a:pt x="536" y="549"/>
                  </a:lnTo>
                  <a:lnTo>
                    <a:pt x="542" y="549"/>
                  </a:lnTo>
                  <a:lnTo>
                    <a:pt x="549" y="556"/>
                  </a:lnTo>
                  <a:lnTo>
                    <a:pt x="556" y="556"/>
                  </a:lnTo>
                  <a:lnTo>
                    <a:pt x="562" y="562"/>
                  </a:lnTo>
                  <a:lnTo>
                    <a:pt x="569" y="569"/>
                  </a:lnTo>
                  <a:lnTo>
                    <a:pt x="576" y="569"/>
                  </a:lnTo>
                  <a:lnTo>
                    <a:pt x="582" y="576"/>
                  </a:lnTo>
                  <a:lnTo>
                    <a:pt x="589" y="582"/>
                  </a:lnTo>
                  <a:lnTo>
                    <a:pt x="596" y="582"/>
                  </a:lnTo>
                  <a:lnTo>
                    <a:pt x="602" y="589"/>
                  </a:lnTo>
                  <a:lnTo>
                    <a:pt x="609" y="589"/>
                  </a:lnTo>
                  <a:lnTo>
                    <a:pt x="616" y="596"/>
                  </a:lnTo>
                  <a:lnTo>
                    <a:pt x="623" y="602"/>
                  </a:lnTo>
                  <a:lnTo>
                    <a:pt x="629" y="602"/>
                  </a:lnTo>
                  <a:lnTo>
                    <a:pt x="636" y="609"/>
                  </a:lnTo>
                  <a:lnTo>
                    <a:pt x="643" y="609"/>
                  </a:lnTo>
                  <a:lnTo>
                    <a:pt x="649" y="616"/>
                  </a:lnTo>
                  <a:lnTo>
                    <a:pt x="656" y="616"/>
                  </a:lnTo>
                  <a:lnTo>
                    <a:pt x="663" y="623"/>
                  </a:lnTo>
                  <a:lnTo>
                    <a:pt x="669" y="629"/>
                  </a:lnTo>
                  <a:lnTo>
                    <a:pt x="676" y="629"/>
                  </a:lnTo>
                  <a:lnTo>
                    <a:pt x="683" y="636"/>
                  </a:lnTo>
                  <a:lnTo>
                    <a:pt x="689" y="636"/>
                  </a:lnTo>
                  <a:lnTo>
                    <a:pt x="696" y="643"/>
                  </a:lnTo>
                  <a:lnTo>
                    <a:pt x="703" y="643"/>
                  </a:lnTo>
                  <a:lnTo>
                    <a:pt x="710" y="649"/>
                  </a:lnTo>
                  <a:lnTo>
                    <a:pt x="716" y="649"/>
                  </a:lnTo>
                  <a:lnTo>
                    <a:pt x="723" y="656"/>
                  </a:lnTo>
                  <a:lnTo>
                    <a:pt x="730" y="656"/>
                  </a:lnTo>
                  <a:lnTo>
                    <a:pt x="736" y="663"/>
                  </a:lnTo>
                  <a:lnTo>
                    <a:pt x="743" y="663"/>
                  </a:lnTo>
                  <a:lnTo>
                    <a:pt x="750" y="669"/>
                  </a:lnTo>
                  <a:lnTo>
                    <a:pt x="756" y="669"/>
                  </a:lnTo>
                  <a:lnTo>
                    <a:pt x="763" y="676"/>
                  </a:lnTo>
                  <a:lnTo>
                    <a:pt x="770" y="676"/>
                  </a:lnTo>
                  <a:lnTo>
                    <a:pt x="776" y="676"/>
                  </a:lnTo>
                  <a:lnTo>
                    <a:pt x="783" y="683"/>
                  </a:lnTo>
                  <a:lnTo>
                    <a:pt x="790" y="683"/>
                  </a:lnTo>
                  <a:lnTo>
                    <a:pt x="796" y="690"/>
                  </a:lnTo>
                  <a:lnTo>
                    <a:pt x="803" y="690"/>
                  </a:lnTo>
                  <a:lnTo>
                    <a:pt x="810" y="696"/>
                  </a:lnTo>
                  <a:lnTo>
                    <a:pt x="817" y="696"/>
                  </a:lnTo>
                  <a:lnTo>
                    <a:pt x="823" y="703"/>
                  </a:lnTo>
                  <a:lnTo>
                    <a:pt x="830" y="703"/>
                  </a:lnTo>
                  <a:lnTo>
                    <a:pt x="837" y="703"/>
                  </a:lnTo>
                  <a:lnTo>
                    <a:pt x="843" y="710"/>
                  </a:lnTo>
                  <a:lnTo>
                    <a:pt x="850" y="710"/>
                  </a:lnTo>
                </a:path>
              </a:pathLst>
            </a:custGeom>
            <a:noFill/>
            <a:ln w="8255" cap="flat">
              <a:solidFill>
                <a:srgbClr val="000000"/>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6" name="Freeform 90"/>
            <p:cNvSpPr>
              <a:spLocks/>
            </p:cNvSpPr>
            <p:nvPr/>
          </p:nvSpPr>
          <p:spPr bwMode="auto">
            <a:xfrm>
              <a:off x="2094" y="2372"/>
              <a:ext cx="850" cy="201"/>
            </a:xfrm>
            <a:custGeom>
              <a:avLst/>
              <a:gdLst/>
              <a:ahLst/>
              <a:cxnLst>
                <a:cxn ang="0">
                  <a:pos x="13" y="6"/>
                </a:cxn>
                <a:cxn ang="0">
                  <a:pos x="33" y="13"/>
                </a:cxn>
                <a:cxn ang="0">
                  <a:pos x="54" y="20"/>
                </a:cxn>
                <a:cxn ang="0">
                  <a:pos x="74" y="33"/>
                </a:cxn>
                <a:cxn ang="0">
                  <a:pos x="94" y="40"/>
                </a:cxn>
                <a:cxn ang="0">
                  <a:pos x="114" y="47"/>
                </a:cxn>
                <a:cxn ang="0">
                  <a:pos x="134" y="53"/>
                </a:cxn>
                <a:cxn ang="0">
                  <a:pos x="154" y="60"/>
                </a:cxn>
                <a:cxn ang="0">
                  <a:pos x="174" y="67"/>
                </a:cxn>
                <a:cxn ang="0">
                  <a:pos x="194" y="73"/>
                </a:cxn>
                <a:cxn ang="0">
                  <a:pos x="214" y="73"/>
                </a:cxn>
                <a:cxn ang="0">
                  <a:pos x="234" y="80"/>
                </a:cxn>
                <a:cxn ang="0">
                  <a:pos x="254" y="87"/>
                </a:cxn>
                <a:cxn ang="0">
                  <a:pos x="274" y="93"/>
                </a:cxn>
                <a:cxn ang="0">
                  <a:pos x="294" y="100"/>
                </a:cxn>
                <a:cxn ang="0">
                  <a:pos x="314" y="107"/>
                </a:cxn>
                <a:cxn ang="0">
                  <a:pos x="335" y="107"/>
                </a:cxn>
                <a:cxn ang="0">
                  <a:pos x="355" y="114"/>
                </a:cxn>
                <a:cxn ang="0">
                  <a:pos x="375" y="120"/>
                </a:cxn>
                <a:cxn ang="0">
                  <a:pos x="395" y="127"/>
                </a:cxn>
                <a:cxn ang="0">
                  <a:pos x="415" y="127"/>
                </a:cxn>
                <a:cxn ang="0">
                  <a:pos x="435" y="134"/>
                </a:cxn>
                <a:cxn ang="0">
                  <a:pos x="455" y="134"/>
                </a:cxn>
                <a:cxn ang="0">
                  <a:pos x="475" y="140"/>
                </a:cxn>
                <a:cxn ang="0">
                  <a:pos x="495" y="147"/>
                </a:cxn>
                <a:cxn ang="0">
                  <a:pos x="515" y="147"/>
                </a:cxn>
                <a:cxn ang="0">
                  <a:pos x="535" y="154"/>
                </a:cxn>
                <a:cxn ang="0">
                  <a:pos x="555" y="154"/>
                </a:cxn>
                <a:cxn ang="0">
                  <a:pos x="575" y="160"/>
                </a:cxn>
                <a:cxn ang="0">
                  <a:pos x="595" y="160"/>
                </a:cxn>
                <a:cxn ang="0">
                  <a:pos x="615" y="167"/>
                </a:cxn>
                <a:cxn ang="0">
                  <a:pos x="636" y="167"/>
                </a:cxn>
                <a:cxn ang="0">
                  <a:pos x="656" y="174"/>
                </a:cxn>
                <a:cxn ang="0">
                  <a:pos x="676" y="174"/>
                </a:cxn>
                <a:cxn ang="0">
                  <a:pos x="696" y="181"/>
                </a:cxn>
                <a:cxn ang="0">
                  <a:pos x="716" y="181"/>
                </a:cxn>
                <a:cxn ang="0">
                  <a:pos x="736" y="187"/>
                </a:cxn>
                <a:cxn ang="0">
                  <a:pos x="756" y="187"/>
                </a:cxn>
                <a:cxn ang="0">
                  <a:pos x="776" y="187"/>
                </a:cxn>
                <a:cxn ang="0">
                  <a:pos x="796" y="194"/>
                </a:cxn>
                <a:cxn ang="0">
                  <a:pos x="816" y="194"/>
                </a:cxn>
                <a:cxn ang="0">
                  <a:pos x="836" y="194"/>
                </a:cxn>
              </a:cxnLst>
              <a:rect l="0" t="0" r="r" b="b"/>
              <a:pathLst>
                <a:path w="850" h="201">
                  <a:moveTo>
                    <a:pt x="0" y="0"/>
                  </a:moveTo>
                  <a:lnTo>
                    <a:pt x="7" y="6"/>
                  </a:lnTo>
                  <a:lnTo>
                    <a:pt x="13" y="6"/>
                  </a:lnTo>
                  <a:lnTo>
                    <a:pt x="20" y="6"/>
                  </a:lnTo>
                  <a:lnTo>
                    <a:pt x="27" y="13"/>
                  </a:lnTo>
                  <a:lnTo>
                    <a:pt x="33" y="13"/>
                  </a:lnTo>
                  <a:lnTo>
                    <a:pt x="40" y="20"/>
                  </a:lnTo>
                  <a:lnTo>
                    <a:pt x="47" y="20"/>
                  </a:lnTo>
                  <a:lnTo>
                    <a:pt x="54" y="20"/>
                  </a:lnTo>
                  <a:lnTo>
                    <a:pt x="60" y="26"/>
                  </a:lnTo>
                  <a:lnTo>
                    <a:pt x="67" y="26"/>
                  </a:lnTo>
                  <a:lnTo>
                    <a:pt x="74" y="33"/>
                  </a:lnTo>
                  <a:lnTo>
                    <a:pt x="80" y="33"/>
                  </a:lnTo>
                  <a:lnTo>
                    <a:pt x="87" y="33"/>
                  </a:lnTo>
                  <a:lnTo>
                    <a:pt x="94" y="40"/>
                  </a:lnTo>
                  <a:lnTo>
                    <a:pt x="100" y="40"/>
                  </a:lnTo>
                  <a:lnTo>
                    <a:pt x="107" y="40"/>
                  </a:lnTo>
                  <a:lnTo>
                    <a:pt x="114" y="47"/>
                  </a:lnTo>
                  <a:lnTo>
                    <a:pt x="120" y="47"/>
                  </a:lnTo>
                  <a:lnTo>
                    <a:pt x="127" y="47"/>
                  </a:lnTo>
                  <a:lnTo>
                    <a:pt x="134" y="53"/>
                  </a:lnTo>
                  <a:lnTo>
                    <a:pt x="140" y="53"/>
                  </a:lnTo>
                  <a:lnTo>
                    <a:pt x="147" y="53"/>
                  </a:lnTo>
                  <a:lnTo>
                    <a:pt x="154" y="60"/>
                  </a:lnTo>
                  <a:lnTo>
                    <a:pt x="161" y="60"/>
                  </a:lnTo>
                  <a:lnTo>
                    <a:pt x="167" y="60"/>
                  </a:lnTo>
                  <a:lnTo>
                    <a:pt x="174" y="67"/>
                  </a:lnTo>
                  <a:lnTo>
                    <a:pt x="181" y="67"/>
                  </a:lnTo>
                  <a:lnTo>
                    <a:pt x="187" y="67"/>
                  </a:lnTo>
                  <a:lnTo>
                    <a:pt x="194" y="73"/>
                  </a:lnTo>
                  <a:lnTo>
                    <a:pt x="201" y="73"/>
                  </a:lnTo>
                  <a:lnTo>
                    <a:pt x="207" y="73"/>
                  </a:lnTo>
                  <a:lnTo>
                    <a:pt x="214" y="73"/>
                  </a:lnTo>
                  <a:lnTo>
                    <a:pt x="221" y="80"/>
                  </a:lnTo>
                  <a:lnTo>
                    <a:pt x="227" y="80"/>
                  </a:lnTo>
                  <a:lnTo>
                    <a:pt x="234" y="80"/>
                  </a:lnTo>
                  <a:lnTo>
                    <a:pt x="241" y="87"/>
                  </a:lnTo>
                  <a:lnTo>
                    <a:pt x="248" y="87"/>
                  </a:lnTo>
                  <a:lnTo>
                    <a:pt x="254" y="87"/>
                  </a:lnTo>
                  <a:lnTo>
                    <a:pt x="261" y="87"/>
                  </a:lnTo>
                  <a:lnTo>
                    <a:pt x="268" y="93"/>
                  </a:lnTo>
                  <a:lnTo>
                    <a:pt x="274" y="93"/>
                  </a:lnTo>
                  <a:lnTo>
                    <a:pt x="281" y="93"/>
                  </a:lnTo>
                  <a:lnTo>
                    <a:pt x="288" y="100"/>
                  </a:lnTo>
                  <a:lnTo>
                    <a:pt x="294" y="100"/>
                  </a:lnTo>
                  <a:lnTo>
                    <a:pt x="301" y="100"/>
                  </a:lnTo>
                  <a:lnTo>
                    <a:pt x="308" y="100"/>
                  </a:lnTo>
                  <a:lnTo>
                    <a:pt x="314" y="107"/>
                  </a:lnTo>
                  <a:lnTo>
                    <a:pt x="321" y="107"/>
                  </a:lnTo>
                  <a:lnTo>
                    <a:pt x="328" y="107"/>
                  </a:lnTo>
                  <a:lnTo>
                    <a:pt x="335" y="107"/>
                  </a:lnTo>
                  <a:lnTo>
                    <a:pt x="341" y="114"/>
                  </a:lnTo>
                  <a:lnTo>
                    <a:pt x="348" y="114"/>
                  </a:lnTo>
                  <a:lnTo>
                    <a:pt x="355" y="114"/>
                  </a:lnTo>
                  <a:lnTo>
                    <a:pt x="361" y="114"/>
                  </a:lnTo>
                  <a:lnTo>
                    <a:pt x="368" y="120"/>
                  </a:lnTo>
                  <a:lnTo>
                    <a:pt x="375" y="120"/>
                  </a:lnTo>
                  <a:lnTo>
                    <a:pt x="381" y="120"/>
                  </a:lnTo>
                  <a:lnTo>
                    <a:pt x="388" y="120"/>
                  </a:lnTo>
                  <a:lnTo>
                    <a:pt x="395" y="127"/>
                  </a:lnTo>
                  <a:lnTo>
                    <a:pt x="401" y="127"/>
                  </a:lnTo>
                  <a:lnTo>
                    <a:pt x="408" y="127"/>
                  </a:lnTo>
                  <a:lnTo>
                    <a:pt x="415" y="127"/>
                  </a:lnTo>
                  <a:lnTo>
                    <a:pt x="421" y="127"/>
                  </a:lnTo>
                  <a:lnTo>
                    <a:pt x="428" y="134"/>
                  </a:lnTo>
                  <a:lnTo>
                    <a:pt x="435" y="134"/>
                  </a:lnTo>
                  <a:lnTo>
                    <a:pt x="442" y="134"/>
                  </a:lnTo>
                  <a:lnTo>
                    <a:pt x="448" y="134"/>
                  </a:lnTo>
                  <a:lnTo>
                    <a:pt x="455" y="134"/>
                  </a:lnTo>
                  <a:lnTo>
                    <a:pt x="462" y="140"/>
                  </a:lnTo>
                  <a:lnTo>
                    <a:pt x="468" y="140"/>
                  </a:lnTo>
                  <a:lnTo>
                    <a:pt x="475" y="140"/>
                  </a:lnTo>
                  <a:lnTo>
                    <a:pt x="482" y="140"/>
                  </a:lnTo>
                  <a:lnTo>
                    <a:pt x="488" y="140"/>
                  </a:lnTo>
                  <a:lnTo>
                    <a:pt x="495" y="147"/>
                  </a:lnTo>
                  <a:lnTo>
                    <a:pt x="502" y="147"/>
                  </a:lnTo>
                  <a:lnTo>
                    <a:pt x="508" y="147"/>
                  </a:lnTo>
                  <a:lnTo>
                    <a:pt x="515" y="147"/>
                  </a:lnTo>
                  <a:lnTo>
                    <a:pt x="522" y="147"/>
                  </a:lnTo>
                  <a:lnTo>
                    <a:pt x="529" y="154"/>
                  </a:lnTo>
                  <a:lnTo>
                    <a:pt x="535" y="154"/>
                  </a:lnTo>
                  <a:lnTo>
                    <a:pt x="542" y="154"/>
                  </a:lnTo>
                  <a:lnTo>
                    <a:pt x="549" y="154"/>
                  </a:lnTo>
                  <a:lnTo>
                    <a:pt x="555" y="154"/>
                  </a:lnTo>
                  <a:lnTo>
                    <a:pt x="562" y="160"/>
                  </a:lnTo>
                  <a:lnTo>
                    <a:pt x="569" y="160"/>
                  </a:lnTo>
                  <a:lnTo>
                    <a:pt x="575" y="160"/>
                  </a:lnTo>
                  <a:lnTo>
                    <a:pt x="582" y="160"/>
                  </a:lnTo>
                  <a:lnTo>
                    <a:pt x="589" y="160"/>
                  </a:lnTo>
                  <a:lnTo>
                    <a:pt x="595" y="160"/>
                  </a:lnTo>
                  <a:lnTo>
                    <a:pt x="602" y="167"/>
                  </a:lnTo>
                  <a:lnTo>
                    <a:pt x="609" y="167"/>
                  </a:lnTo>
                  <a:lnTo>
                    <a:pt x="615" y="167"/>
                  </a:lnTo>
                  <a:lnTo>
                    <a:pt x="622" y="167"/>
                  </a:lnTo>
                  <a:lnTo>
                    <a:pt x="629" y="167"/>
                  </a:lnTo>
                  <a:lnTo>
                    <a:pt x="636" y="167"/>
                  </a:lnTo>
                  <a:lnTo>
                    <a:pt x="642" y="174"/>
                  </a:lnTo>
                  <a:lnTo>
                    <a:pt x="649" y="174"/>
                  </a:lnTo>
                  <a:lnTo>
                    <a:pt x="656" y="174"/>
                  </a:lnTo>
                  <a:lnTo>
                    <a:pt x="662" y="174"/>
                  </a:lnTo>
                  <a:lnTo>
                    <a:pt x="669" y="174"/>
                  </a:lnTo>
                  <a:lnTo>
                    <a:pt x="676" y="174"/>
                  </a:lnTo>
                  <a:lnTo>
                    <a:pt x="682" y="174"/>
                  </a:lnTo>
                  <a:lnTo>
                    <a:pt x="689" y="181"/>
                  </a:lnTo>
                  <a:lnTo>
                    <a:pt x="696" y="181"/>
                  </a:lnTo>
                  <a:lnTo>
                    <a:pt x="702" y="181"/>
                  </a:lnTo>
                  <a:lnTo>
                    <a:pt x="709" y="181"/>
                  </a:lnTo>
                  <a:lnTo>
                    <a:pt x="716" y="181"/>
                  </a:lnTo>
                  <a:lnTo>
                    <a:pt x="723" y="181"/>
                  </a:lnTo>
                  <a:lnTo>
                    <a:pt x="729" y="181"/>
                  </a:lnTo>
                  <a:lnTo>
                    <a:pt x="736" y="187"/>
                  </a:lnTo>
                  <a:lnTo>
                    <a:pt x="743" y="187"/>
                  </a:lnTo>
                  <a:lnTo>
                    <a:pt x="749" y="187"/>
                  </a:lnTo>
                  <a:lnTo>
                    <a:pt x="756" y="187"/>
                  </a:lnTo>
                  <a:lnTo>
                    <a:pt x="763" y="187"/>
                  </a:lnTo>
                  <a:lnTo>
                    <a:pt x="769" y="187"/>
                  </a:lnTo>
                  <a:lnTo>
                    <a:pt x="776" y="187"/>
                  </a:lnTo>
                  <a:lnTo>
                    <a:pt x="783" y="187"/>
                  </a:lnTo>
                  <a:lnTo>
                    <a:pt x="789" y="194"/>
                  </a:lnTo>
                  <a:lnTo>
                    <a:pt x="796" y="194"/>
                  </a:lnTo>
                  <a:lnTo>
                    <a:pt x="803" y="194"/>
                  </a:lnTo>
                  <a:lnTo>
                    <a:pt x="810" y="194"/>
                  </a:lnTo>
                  <a:lnTo>
                    <a:pt x="816" y="194"/>
                  </a:lnTo>
                  <a:lnTo>
                    <a:pt x="823" y="194"/>
                  </a:lnTo>
                  <a:lnTo>
                    <a:pt x="830" y="194"/>
                  </a:lnTo>
                  <a:lnTo>
                    <a:pt x="836" y="194"/>
                  </a:lnTo>
                  <a:lnTo>
                    <a:pt x="843" y="201"/>
                  </a:lnTo>
                  <a:lnTo>
                    <a:pt x="850" y="201"/>
                  </a:lnTo>
                </a:path>
              </a:pathLst>
            </a:custGeom>
            <a:noFill/>
            <a:ln w="8255" cap="flat">
              <a:solidFill>
                <a:srgbClr val="000000"/>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7" name="Freeform 91"/>
            <p:cNvSpPr>
              <a:spLocks/>
            </p:cNvSpPr>
            <p:nvPr/>
          </p:nvSpPr>
          <p:spPr bwMode="auto">
            <a:xfrm>
              <a:off x="2944" y="2573"/>
              <a:ext cx="849" cy="53"/>
            </a:xfrm>
            <a:custGeom>
              <a:avLst/>
              <a:gdLst/>
              <a:ahLst/>
              <a:cxnLst>
                <a:cxn ang="0">
                  <a:pos x="13" y="0"/>
                </a:cxn>
                <a:cxn ang="0">
                  <a:pos x="33" y="0"/>
                </a:cxn>
                <a:cxn ang="0">
                  <a:pos x="53" y="6"/>
                </a:cxn>
                <a:cxn ang="0">
                  <a:pos x="73" y="6"/>
                </a:cxn>
                <a:cxn ang="0">
                  <a:pos x="93" y="6"/>
                </a:cxn>
                <a:cxn ang="0">
                  <a:pos x="113" y="6"/>
                </a:cxn>
                <a:cxn ang="0">
                  <a:pos x="133" y="13"/>
                </a:cxn>
                <a:cxn ang="0">
                  <a:pos x="154" y="13"/>
                </a:cxn>
                <a:cxn ang="0">
                  <a:pos x="174" y="13"/>
                </a:cxn>
                <a:cxn ang="0">
                  <a:pos x="194" y="20"/>
                </a:cxn>
                <a:cxn ang="0">
                  <a:pos x="214" y="20"/>
                </a:cxn>
                <a:cxn ang="0">
                  <a:pos x="234" y="20"/>
                </a:cxn>
                <a:cxn ang="0">
                  <a:pos x="254" y="20"/>
                </a:cxn>
                <a:cxn ang="0">
                  <a:pos x="274" y="26"/>
                </a:cxn>
                <a:cxn ang="0">
                  <a:pos x="294" y="26"/>
                </a:cxn>
                <a:cxn ang="0">
                  <a:pos x="314" y="26"/>
                </a:cxn>
                <a:cxn ang="0">
                  <a:pos x="334" y="26"/>
                </a:cxn>
                <a:cxn ang="0">
                  <a:pos x="354" y="26"/>
                </a:cxn>
                <a:cxn ang="0">
                  <a:pos x="374" y="33"/>
                </a:cxn>
                <a:cxn ang="0">
                  <a:pos x="394" y="33"/>
                </a:cxn>
                <a:cxn ang="0">
                  <a:pos x="414" y="33"/>
                </a:cxn>
                <a:cxn ang="0">
                  <a:pos x="435" y="33"/>
                </a:cxn>
                <a:cxn ang="0">
                  <a:pos x="455" y="33"/>
                </a:cxn>
                <a:cxn ang="0">
                  <a:pos x="475" y="33"/>
                </a:cxn>
                <a:cxn ang="0">
                  <a:pos x="495" y="40"/>
                </a:cxn>
                <a:cxn ang="0">
                  <a:pos x="515" y="40"/>
                </a:cxn>
                <a:cxn ang="0">
                  <a:pos x="535" y="40"/>
                </a:cxn>
                <a:cxn ang="0">
                  <a:pos x="555" y="40"/>
                </a:cxn>
                <a:cxn ang="0">
                  <a:pos x="575" y="40"/>
                </a:cxn>
                <a:cxn ang="0">
                  <a:pos x="595" y="40"/>
                </a:cxn>
                <a:cxn ang="0">
                  <a:pos x="615" y="47"/>
                </a:cxn>
                <a:cxn ang="0">
                  <a:pos x="635" y="47"/>
                </a:cxn>
                <a:cxn ang="0">
                  <a:pos x="655" y="47"/>
                </a:cxn>
                <a:cxn ang="0">
                  <a:pos x="675" y="47"/>
                </a:cxn>
                <a:cxn ang="0">
                  <a:pos x="695" y="47"/>
                </a:cxn>
                <a:cxn ang="0">
                  <a:pos x="715" y="47"/>
                </a:cxn>
                <a:cxn ang="0">
                  <a:pos x="736" y="47"/>
                </a:cxn>
                <a:cxn ang="0">
                  <a:pos x="756" y="47"/>
                </a:cxn>
                <a:cxn ang="0">
                  <a:pos x="776" y="47"/>
                </a:cxn>
                <a:cxn ang="0">
                  <a:pos x="796" y="53"/>
                </a:cxn>
                <a:cxn ang="0">
                  <a:pos x="816" y="53"/>
                </a:cxn>
                <a:cxn ang="0">
                  <a:pos x="836" y="53"/>
                </a:cxn>
              </a:cxnLst>
              <a:rect l="0" t="0" r="r" b="b"/>
              <a:pathLst>
                <a:path w="849" h="53">
                  <a:moveTo>
                    <a:pt x="0" y="0"/>
                  </a:moveTo>
                  <a:lnTo>
                    <a:pt x="6" y="0"/>
                  </a:lnTo>
                  <a:lnTo>
                    <a:pt x="13" y="0"/>
                  </a:lnTo>
                  <a:lnTo>
                    <a:pt x="20" y="0"/>
                  </a:lnTo>
                  <a:lnTo>
                    <a:pt x="26" y="0"/>
                  </a:lnTo>
                  <a:lnTo>
                    <a:pt x="33" y="0"/>
                  </a:lnTo>
                  <a:lnTo>
                    <a:pt x="40" y="0"/>
                  </a:lnTo>
                  <a:lnTo>
                    <a:pt x="46" y="0"/>
                  </a:lnTo>
                  <a:lnTo>
                    <a:pt x="53" y="6"/>
                  </a:lnTo>
                  <a:lnTo>
                    <a:pt x="60" y="6"/>
                  </a:lnTo>
                  <a:lnTo>
                    <a:pt x="67" y="6"/>
                  </a:lnTo>
                  <a:lnTo>
                    <a:pt x="73" y="6"/>
                  </a:lnTo>
                  <a:lnTo>
                    <a:pt x="80" y="6"/>
                  </a:lnTo>
                  <a:lnTo>
                    <a:pt x="87" y="6"/>
                  </a:lnTo>
                  <a:lnTo>
                    <a:pt x="93" y="6"/>
                  </a:lnTo>
                  <a:lnTo>
                    <a:pt x="100" y="6"/>
                  </a:lnTo>
                  <a:lnTo>
                    <a:pt x="107" y="6"/>
                  </a:lnTo>
                  <a:lnTo>
                    <a:pt x="113" y="6"/>
                  </a:lnTo>
                  <a:lnTo>
                    <a:pt x="120" y="13"/>
                  </a:lnTo>
                  <a:lnTo>
                    <a:pt x="127" y="13"/>
                  </a:lnTo>
                  <a:lnTo>
                    <a:pt x="133" y="13"/>
                  </a:lnTo>
                  <a:lnTo>
                    <a:pt x="140" y="13"/>
                  </a:lnTo>
                  <a:lnTo>
                    <a:pt x="147" y="13"/>
                  </a:lnTo>
                  <a:lnTo>
                    <a:pt x="154" y="13"/>
                  </a:lnTo>
                  <a:lnTo>
                    <a:pt x="160" y="13"/>
                  </a:lnTo>
                  <a:lnTo>
                    <a:pt x="167" y="13"/>
                  </a:lnTo>
                  <a:lnTo>
                    <a:pt x="174" y="13"/>
                  </a:lnTo>
                  <a:lnTo>
                    <a:pt x="180" y="13"/>
                  </a:lnTo>
                  <a:lnTo>
                    <a:pt x="187" y="13"/>
                  </a:lnTo>
                  <a:lnTo>
                    <a:pt x="194" y="20"/>
                  </a:lnTo>
                  <a:lnTo>
                    <a:pt x="200" y="20"/>
                  </a:lnTo>
                  <a:lnTo>
                    <a:pt x="207" y="20"/>
                  </a:lnTo>
                  <a:lnTo>
                    <a:pt x="214" y="20"/>
                  </a:lnTo>
                  <a:lnTo>
                    <a:pt x="220" y="20"/>
                  </a:lnTo>
                  <a:lnTo>
                    <a:pt x="227" y="20"/>
                  </a:lnTo>
                  <a:lnTo>
                    <a:pt x="234" y="20"/>
                  </a:lnTo>
                  <a:lnTo>
                    <a:pt x="240" y="20"/>
                  </a:lnTo>
                  <a:lnTo>
                    <a:pt x="247" y="20"/>
                  </a:lnTo>
                  <a:lnTo>
                    <a:pt x="254" y="20"/>
                  </a:lnTo>
                  <a:lnTo>
                    <a:pt x="261" y="20"/>
                  </a:lnTo>
                  <a:lnTo>
                    <a:pt x="267" y="20"/>
                  </a:lnTo>
                  <a:lnTo>
                    <a:pt x="274" y="26"/>
                  </a:lnTo>
                  <a:lnTo>
                    <a:pt x="281" y="26"/>
                  </a:lnTo>
                  <a:lnTo>
                    <a:pt x="287" y="26"/>
                  </a:lnTo>
                  <a:lnTo>
                    <a:pt x="294" y="26"/>
                  </a:lnTo>
                  <a:lnTo>
                    <a:pt x="301" y="26"/>
                  </a:lnTo>
                  <a:lnTo>
                    <a:pt x="307" y="26"/>
                  </a:lnTo>
                  <a:lnTo>
                    <a:pt x="314" y="26"/>
                  </a:lnTo>
                  <a:lnTo>
                    <a:pt x="321" y="26"/>
                  </a:lnTo>
                  <a:lnTo>
                    <a:pt x="327" y="26"/>
                  </a:lnTo>
                  <a:lnTo>
                    <a:pt x="334" y="26"/>
                  </a:lnTo>
                  <a:lnTo>
                    <a:pt x="341" y="26"/>
                  </a:lnTo>
                  <a:lnTo>
                    <a:pt x="348" y="26"/>
                  </a:lnTo>
                  <a:lnTo>
                    <a:pt x="354" y="26"/>
                  </a:lnTo>
                  <a:lnTo>
                    <a:pt x="361" y="26"/>
                  </a:lnTo>
                  <a:lnTo>
                    <a:pt x="368" y="26"/>
                  </a:lnTo>
                  <a:lnTo>
                    <a:pt x="374" y="33"/>
                  </a:lnTo>
                  <a:lnTo>
                    <a:pt x="381" y="33"/>
                  </a:lnTo>
                  <a:lnTo>
                    <a:pt x="388" y="33"/>
                  </a:lnTo>
                  <a:lnTo>
                    <a:pt x="394" y="33"/>
                  </a:lnTo>
                  <a:lnTo>
                    <a:pt x="401" y="33"/>
                  </a:lnTo>
                  <a:lnTo>
                    <a:pt x="408" y="33"/>
                  </a:lnTo>
                  <a:lnTo>
                    <a:pt x="414" y="33"/>
                  </a:lnTo>
                  <a:lnTo>
                    <a:pt x="421" y="33"/>
                  </a:lnTo>
                  <a:lnTo>
                    <a:pt x="428" y="33"/>
                  </a:lnTo>
                  <a:lnTo>
                    <a:pt x="435" y="33"/>
                  </a:lnTo>
                  <a:lnTo>
                    <a:pt x="441" y="33"/>
                  </a:lnTo>
                  <a:lnTo>
                    <a:pt x="448" y="33"/>
                  </a:lnTo>
                  <a:lnTo>
                    <a:pt x="455" y="33"/>
                  </a:lnTo>
                  <a:lnTo>
                    <a:pt x="461" y="33"/>
                  </a:lnTo>
                  <a:lnTo>
                    <a:pt x="468" y="33"/>
                  </a:lnTo>
                  <a:lnTo>
                    <a:pt x="475" y="33"/>
                  </a:lnTo>
                  <a:lnTo>
                    <a:pt x="481" y="40"/>
                  </a:lnTo>
                  <a:lnTo>
                    <a:pt x="488" y="40"/>
                  </a:lnTo>
                  <a:lnTo>
                    <a:pt x="495" y="40"/>
                  </a:lnTo>
                  <a:lnTo>
                    <a:pt x="501" y="40"/>
                  </a:lnTo>
                  <a:lnTo>
                    <a:pt x="508" y="40"/>
                  </a:lnTo>
                  <a:lnTo>
                    <a:pt x="515" y="40"/>
                  </a:lnTo>
                  <a:lnTo>
                    <a:pt x="521" y="40"/>
                  </a:lnTo>
                  <a:lnTo>
                    <a:pt x="528" y="40"/>
                  </a:lnTo>
                  <a:lnTo>
                    <a:pt x="535" y="40"/>
                  </a:lnTo>
                  <a:lnTo>
                    <a:pt x="542" y="40"/>
                  </a:lnTo>
                  <a:lnTo>
                    <a:pt x="548" y="40"/>
                  </a:lnTo>
                  <a:lnTo>
                    <a:pt x="555" y="40"/>
                  </a:lnTo>
                  <a:lnTo>
                    <a:pt x="562" y="40"/>
                  </a:lnTo>
                  <a:lnTo>
                    <a:pt x="568" y="40"/>
                  </a:lnTo>
                  <a:lnTo>
                    <a:pt x="575" y="40"/>
                  </a:lnTo>
                  <a:lnTo>
                    <a:pt x="582" y="40"/>
                  </a:lnTo>
                  <a:lnTo>
                    <a:pt x="588" y="40"/>
                  </a:lnTo>
                  <a:lnTo>
                    <a:pt x="595" y="40"/>
                  </a:lnTo>
                  <a:lnTo>
                    <a:pt x="602" y="40"/>
                  </a:lnTo>
                  <a:lnTo>
                    <a:pt x="608" y="40"/>
                  </a:lnTo>
                  <a:lnTo>
                    <a:pt x="615" y="47"/>
                  </a:lnTo>
                  <a:lnTo>
                    <a:pt x="622" y="47"/>
                  </a:lnTo>
                  <a:lnTo>
                    <a:pt x="629" y="47"/>
                  </a:lnTo>
                  <a:lnTo>
                    <a:pt x="635" y="47"/>
                  </a:lnTo>
                  <a:lnTo>
                    <a:pt x="642" y="47"/>
                  </a:lnTo>
                  <a:lnTo>
                    <a:pt x="649" y="47"/>
                  </a:lnTo>
                  <a:lnTo>
                    <a:pt x="655" y="47"/>
                  </a:lnTo>
                  <a:lnTo>
                    <a:pt x="662" y="47"/>
                  </a:lnTo>
                  <a:lnTo>
                    <a:pt x="669" y="47"/>
                  </a:lnTo>
                  <a:lnTo>
                    <a:pt x="675" y="47"/>
                  </a:lnTo>
                  <a:lnTo>
                    <a:pt x="682" y="47"/>
                  </a:lnTo>
                  <a:lnTo>
                    <a:pt x="689" y="47"/>
                  </a:lnTo>
                  <a:lnTo>
                    <a:pt x="695" y="47"/>
                  </a:lnTo>
                  <a:lnTo>
                    <a:pt x="702" y="47"/>
                  </a:lnTo>
                  <a:lnTo>
                    <a:pt x="709" y="47"/>
                  </a:lnTo>
                  <a:lnTo>
                    <a:pt x="715" y="47"/>
                  </a:lnTo>
                  <a:lnTo>
                    <a:pt x="722" y="47"/>
                  </a:lnTo>
                  <a:lnTo>
                    <a:pt x="729" y="47"/>
                  </a:lnTo>
                  <a:lnTo>
                    <a:pt x="736" y="47"/>
                  </a:lnTo>
                  <a:lnTo>
                    <a:pt x="742" y="47"/>
                  </a:lnTo>
                  <a:lnTo>
                    <a:pt x="749" y="47"/>
                  </a:lnTo>
                  <a:lnTo>
                    <a:pt x="756" y="47"/>
                  </a:lnTo>
                  <a:lnTo>
                    <a:pt x="762" y="47"/>
                  </a:lnTo>
                  <a:lnTo>
                    <a:pt x="769" y="47"/>
                  </a:lnTo>
                  <a:lnTo>
                    <a:pt x="776" y="47"/>
                  </a:lnTo>
                  <a:lnTo>
                    <a:pt x="782" y="53"/>
                  </a:lnTo>
                  <a:lnTo>
                    <a:pt x="789" y="53"/>
                  </a:lnTo>
                  <a:lnTo>
                    <a:pt x="796" y="53"/>
                  </a:lnTo>
                  <a:lnTo>
                    <a:pt x="802" y="53"/>
                  </a:lnTo>
                  <a:lnTo>
                    <a:pt x="809" y="53"/>
                  </a:lnTo>
                  <a:lnTo>
                    <a:pt x="816" y="53"/>
                  </a:lnTo>
                  <a:lnTo>
                    <a:pt x="823" y="53"/>
                  </a:lnTo>
                  <a:lnTo>
                    <a:pt x="829" y="53"/>
                  </a:lnTo>
                  <a:lnTo>
                    <a:pt x="836" y="53"/>
                  </a:lnTo>
                  <a:lnTo>
                    <a:pt x="843" y="53"/>
                  </a:lnTo>
                  <a:lnTo>
                    <a:pt x="849" y="53"/>
                  </a:lnTo>
                </a:path>
              </a:pathLst>
            </a:custGeom>
            <a:noFill/>
            <a:ln w="8255" cap="flat">
              <a:solidFill>
                <a:srgbClr val="000000"/>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8" name="Freeform 92"/>
            <p:cNvSpPr>
              <a:spLocks/>
            </p:cNvSpPr>
            <p:nvPr/>
          </p:nvSpPr>
          <p:spPr bwMode="auto">
            <a:xfrm>
              <a:off x="3793" y="2626"/>
              <a:ext cx="850" cy="14"/>
            </a:xfrm>
            <a:custGeom>
              <a:avLst/>
              <a:gdLst/>
              <a:ahLst/>
              <a:cxnLst>
                <a:cxn ang="0">
                  <a:pos x="14" y="0"/>
                </a:cxn>
                <a:cxn ang="0">
                  <a:pos x="34" y="0"/>
                </a:cxn>
                <a:cxn ang="0">
                  <a:pos x="54" y="0"/>
                </a:cxn>
                <a:cxn ang="0">
                  <a:pos x="74" y="0"/>
                </a:cxn>
                <a:cxn ang="0">
                  <a:pos x="94" y="0"/>
                </a:cxn>
                <a:cxn ang="0">
                  <a:pos x="114" y="0"/>
                </a:cxn>
                <a:cxn ang="0">
                  <a:pos x="134" y="0"/>
                </a:cxn>
                <a:cxn ang="0">
                  <a:pos x="154" y="7"/>
                </a:cxn>
                <a:cxn ang="0">
                  <a:pos x="174" y="7"/>
                </a:cxn>
                <a:cxn ang="0">
                  <a:pos x="194" y="7"/>
                </a:cxn>
                <a:cxn ang="0">
                  <a:pos x="214" y="7"/>
                </a:cxn>
                <a:cxn ang="0">
                  <a:pos x="234" y="7"/>
                </a:cxn>
                <a:cxn ang="0">
                  <a:pos x="255" y="7"/>
                </a:cxn>
                <a:cxn ang="0">
                  <a:pos x="275" y="7"/>
                </a:cxn>
                <a:cxn ang="0">
                  <a:pos x="295" y="7"/>
                </a:cxn>
                <a:cxn ang="0">
                  <a:pos x="315" y="7"/>
                </a:cxn>
                <a:cxn ang="0">
                  <a:pos x="335" y="7"/>
                </a:cxn>
                <a:cxn ang="0">
                  <a:pos x="355" y="7"/>
                </a:cxn>
                <a:cxn ang="0">
                  <a:pos x="375" y="7"/>
                </a:cxn>
                <a:cxn ang="0">
                  <a:pos x="395" y="7"/>
                </a:cxn>
                <a:cxn ang="0">
                  <a:pos x="415" y="7"/>
                </a:cxn>
                <a:cxn ang="0">
                  <a:pos x="435" y="7"/>
                </a:cxn>
                <a:cxn ang="0">
                  <a:pos x="455" y="7"/>
                </a:cxn>
                <a:cxn ang="0">
                  <a:pos x="475" y="7"/>
                </a:cxn>
                <a:cxn ang="0">
                  <a:pos x="495" y="14"/>
                </a:cxn>
                <a:cxn ang="0">
                  <a:pos x="515" y="14"/>
                </a:cxn>
                <a:cxn ang="0">
                  <a:pos x="535" y="14"/>
                </a:cxn>
                <a:cxn ang="0">
                  <a:pos x="556" y="14"/>
                </a:cxn>
                <a:cxn ang="0">
                  <a:pos x="576" y="14"/>
                </a:cxn>
                <a:cxn ang="0">
                  <a:pos x="596" y="14"/>
                </a:cxn>
                <a:cxn ang="0">
                  <a:pos x="616" y="14"/>
                </a:cxn>
                <a:cxn ang="0">
                  <a:pos x="636" y="14"/>
                </a:cxn>
                <a:cxn ang="0">
                  <a:pos x="656" y="14"/>
                </a:cxn>
                <a:cxn ang="0">
                  <a:pos x="676" y="14"/>
                </a:cxn>
                <a:cxn ang="0">
                  <a:pos x="696" y="14"/>
                </a:cxn>
                <a:cxn ang="0">
                  <a:pos x="716" y="14"/>
                </a:cxn>
                <a:cxn ang="0">
                  <a:pos x="736" y="14"/>
                </a:cxn>
                <a:cxn ang="0">
                  <a:pos x="756" y="14"/>
                </a:cxn>
                <a:cxn ang="0">
                  <a:pos x="776" y="14"/>
                </a:cxn>
                <a:cxn ang="0">
                  <a:pos x="796" y="14"/>
                </a:cxn>
                <a:cxn ang="0">
                  <a:pos x="816" y="14"/>
                </a:cxn>
                <a:cxn ang="0">
                  <a:pos x="837" y="14"/>
                </a:cxn>
              </a:cxnLst>
              <a:rect l="0" t="0" r="r" b="b"/>
              <a:pathLst>
                <a:path w="850" h="14">
                  <a:moveTo>
                    <a:pt x="0" y="0"/>
                  </a:moveTo>
                  <a:lnTo>
                    <a:pt x="7" y="0"/>
                  </a:lnTo>
                  <a:lnTo>
                    <a:pt x="14" y="0"/>
                  </a:lnTo>
                  <a:lnTo>
                    <a:pt x="20" y="0"/>
                  </a:lnTo>
                  <a:lnTo>
                    <a:pt x="27" y="0"/>
                  </a:lnTo>
                  <a:lnTo>
                    <a:pt x="34" y="0"/>
                  </a:lnTo>
                  <a:lnTo>
                    <a:pt x="40" y="0"/>
                  </a:lnTo>
                  <a:lnTo>
                    <a:pt x="47" y="0"/>
                  </a:lnTo>
                  <a:lnTo>
                    <a:pt x="54" y="0"/>
                  </a:lnTo>
                  <a:lnTo>
                    <a:pt x="60" y="0"/>
                  </a:lnTo>
                  <a:lnTo>
                    <a:pt x="67" y="0"/>
                  </a:lnTo>
                  <a:lnTo>
                    <a:pt x="74" y="0"/>
                  </a:lnTo>
                  <a:lnTo>
                    <a:pt x="81" y="0"/>
                  </a:lnTo>
                  <a:lnTo>
                    <a:pt x="87" y="0"/>
                  </a:lnTo>
                  <a:lnTo>
                    <a:pt x="94" y="0"/>
                  </a:lnTo>
                  <a:lnTo>
                    <a:pt x="101" y="0"/>
                  </a:lnTo>
                  <a:lnTo>
                    <a:pt x="107" y="0"/>
                  </a:lnTo>
                  <a:lnTo>
                    <a:pt x="114" y="0"/>
                  </a:lnTo>
                  <a:lnTo>
                    <a:pt x="121" y="0"/>
                  </a:lnTo>
                  <a:lnTo>
                    <a:pt x="127" y="0"/>
                  </a:lnTo>
                  <a:lnTo>
                    <a:pt x="134" y="0"/>
                  </a:lnTo>
                  <a:lnTo>
                    <a:pt x="141" y="0"/>
                  </a:lnTo>
                  <a:lnTo>
                    <a:pt x="147" y="0"/>
                  </a:lnTo>
                  <a:lnTo>
                    <a:pt x="154" y="7"/>
                  </a:lnTo>
                  <a:lnTo>
                    <a:pt x="161" y="7"/>
                  </a:lnTo>
                  <a:lnTo>
                    <a:pt x="168" y="7"/>
                  </a:lnTo>
                  <a:lnTo>
                    <a:pt x="174" y="7"/>
                  </a:lnTo>
                  <a:lnTo>
                    <a:pt x="181" y="7"/>
                  </a:lnTo>
                  <a:lnTo>
                    <a:pt x="188" y="7"/>
                  </a:lnTo>
                  <a:lnTo>
                    <a:pt x="194" y="7"/>
                  </a:lnTo>
                  <a:lnTo>
                    <a:pt x="201" y="7"/>
                  </a:lnTo>
                  <a:lnTo>
                    <a:pt x="208" y="7"/>
                  </a:lnTo>
                  <a:lnTo>
                    <a:pt x="214" y="7"/>
                  </a:lnTo>
                  <a:lnTo>
                    <a:pt x="221" y="7"/>
                  </a:lnTo>
                  <a:lnTo>
                    <a:pt x="228" y="7"/>
                  </a:lnTo>
                  <a:lnTo>
                    <a:pt x="234" y="7"/>
                  </a:lnTo>
                  <a:lnTo>
                    <a:pt x="241" y="7"/>
                  </a:lnTo>
                  <a:lnTo>
                    <a:pt x="248" y="7"/>
                  </a:lnTo>
                  <a:lnTo>
                    <a:pt x="255" y="7"/>
                  </a:lnTo>
                  <a:lnTo>
                    <a:pt x="261" y="7"/>
                  </a:lnTo>
                  <a:lnTo>
                    <a:pt x="268" y="7"/>
                  </a:lnTo>
                  <a:lnTo>
                    <a:pt x="275" y="7"/>
                  </a:lnTo>
                  <a:lnTo>
                    <a:pt x="281" y="7"/>
                  </a:lnTo>
                  <a:lnTo>
                    <a:pt x="288" y="7"/>
                  </a:lnTo>
                  <a:lnTo>
                    <a:pt x="295" y="7"/>
                  </a:lnTo>
                  <a:lnTo>
                    <a:pt x="301" y="7"/>
                  </a:lnTo>
                  <a:lnTo>
                    <a:pt x="308" y="7"/>
                  </a:lnTo>
                  <a:lnTo>
                    <a:pt x="315" y="7"/>
                  </a:lnTo>
                  <a:lnTo>
                    <a:pt x="321" y="7"/>
                  </a:lnTo>
                  <a:lnTo>
                    <a:pt x="328" y="7"/>
                  </a:lnTo>
                  <a:lnTo>
                    <a:pt x="335" y="7"/>
                  </a:lnTo>
                  <a:lnTo>
                    <a:pt x="341" y="7"/>
                  </a:lnTo>
                  <a:lnTo>
                    <a:pt x="348" y="7"/>
                  </a:lnTo>
                  <a:lnTo>
                    <a:pt x="355" y="7"/>
                  </a:lnTo>
                  <a:lnTo>
                    <a:pt x="362" y="7"/>
                  </a:lnTo>
                  <a:lnTo>
                    <a:pt x="368" y="7"/>
                  </a:lnTo>
                  <a:lnTo>
                    <a:pt x="375" y="7"/>
                  </a:lnTo>
                  <a:lnTo>
                    <a:pt x="382" y="7"/>
                  </a:lnTo>
                  <a:lnTo>
                    <a:pt x="388" y="7"/>
                  </a:lnTo>
                  <a:lnTo>
                    <a:pt x="395" y="7"/>
                  </a:lnTo>
                  <a:lnTo>
                    <a:pt x="402" y="7"/>
                  </a:lnTo>
                  <a:lnTo>
                    <a:pt x="408" y="7"/>
                  </a:lnTo>
                  <a:lnTo>
                    <a:pt x="415" y="7"/>
                  </a:lnTo>
                  <a:lnTo>
                    <a:pt x="422" y="7"/>
                  </a:lnTo>
                  <a:lnTo>
                    <a:pt x="428" y="7"/>
                  </a:lnTo>
                  <a:lnTo>
                    <a:pt x="435" y="7"/>
                  </a:lnTo>
                  <a:lnTo>
                    <a:pt x="442" y="7"/>
                  </a:lnTo>
                  <a:lnTo>
                    <a:pt x="449" y="7"/>
                  </a:lnTo>
                  <a:lnTo>
                    <a:pt x="455" y="7"/>
                  </a:lnTo>
                  <a:lnTo>
                    <a:pt x="462" y="7"/>
                  </a:lnTo>
                  <a:lnTo>
                    <a:pt x="469" y="7"/>
                  </a:lnTo>
                  <a:lnTo>
                    <a:pt x="475" y="7"/>
                  </a:lnTo>
                  <a:lnTo>
                    <a:pt x="482" y="7"/>
                  </a:lnTo>
                  <a:lnTo>
                    <a:pt x="489" y="7"/>
                  </a:lnTo>
                  <a:lnTo>
                    <a:pt x="495" y="14"/>
                  </a:lnTo>
                  <a:lnTo>
                    <a:pt x="502" y="14"/>
                  </a:lnTo>
                  <a:lnTo>
                    <a:pt x="509" y="14"/>
                  </a:lnTo>
                  <a:lnTo>
                    <a:pt x="515" y="14"/>
                  </a:lnTo>
                  <a:lnTo>
                    <a:pt x="522" y="14"/>
                  </a:lnTo>
                  <a:lnTo>
                    <a:pt x="529" y="14"/>
                  </a:lnTo>
                  <a:lnTo>
                    <a:pt x="535" y="14"/>
                  </a:lnTo>
                  <a:lnTo>
                    <a:pt x="542" y="14"/>
                  </a:lnTo>
                  <a:lnTo>
                    <a:pt x="549" y="14"/>
                  </a:lnTo>
                  <a:lnTo>
                    <a:pt x="556" y="14"/>
                  </a:lnTo>
                  <a:lnTo>
                    <a:pt x="562" y="14"/>
                  </a:lnTo>
                  <a:lnTo>
                    <a:pt x="569" y="14"/>
                  </a:lnTo>
                  <a:lnTo>
                    <a:pt x="576" y="14"/>
                  </a:lnTo>
                  <a:lnTo>
                    <a:pt x="582" y="14"/>
                  </a:lnTo>
                  <a:lnTo>
                    <a:pt x="589" y="14"/>
                  </a:lnTo>
                  <a:lnTo>
                    <a:pt x="596" y="14"/>
                  </a:lnTo>
                  <a:lnTo>
                    <a:pt x="602" y="14"/>
                  </a:lnTo>
                  <a:lnTo>
                    <a:pt x="609" y="14"/>
                  </a:lnTo>
                  <a:lnTo>
                    <a:pt x="616" y="14"/>
                  </a:lnTo>
                  <a:lnTo>
                    <a:pt x="622" y="14"/>
                  </a:lnTo>
                  <a:lnTo>
                    <a:pt x="629" y="14"/>
                  </a:lnTo>
                  <a:lnTo>
                    <a:pt x="636" y="14"/>
                  </a:lnTo>
                  <a:lnTo>
                    <a:pt x="643" y="14"/>
                  </a:lnTo>
                  <a:lnTo>
                    <a:pt x="649" y="14"/>
                  </a:lnTo>
                  <a:lnTo>
                    <a:pt x="656" y="14"/>
                  </a:lnTo>
                  <a:lnTo>
                    <a:pt x="663" y="14"/>
                  </a:lnTo>
                  <a:lnTo>
                    <a:pt x="669" y="14"/>
                  </a:lnTo>
                  <a:lnTo>
                    <a:pt x="676" y="14"/>
                  </a:lnTo>
                  <a:lnTo>
                    <a:pt x="683" y="14"/>
                  </a:lnTo>
                  <a:lnTo>
                    <a:pt x="689" y="14"/>
                  </a:lnTo>
                  <a:lnTo>
                    <a:pt x="696" y="14"/>
                  </a:lnTo>
                  <a:lnTo>
                    <a:pt x="703" y="14"/>
                  </a:lnTo>
                  <a:lnTo>
                    <a:pt x="709" y="14"/>
                  </a:lnTo>
                  <a:lnTo>
                    <a:pt x="716" y="14"/>
                  </a:lnTo>
                  <a:lnTo>
                    <a:pt x="723" y="14"/>
                  </a:lnTo>
                  <a:lnTo>
                    <a:pt x="730" y="14"/>
                  </a:lnTo>
                  <a:lnTo>
                    <a:pt x="736" y="14"/>
                  </a:lnTo>
                  <a:lnTo>
                    <a:pt x="743" y="14"/>
                  </a:lnTo>
                  <a:lnTo>
                    <a:pt x="750" y="14"/>
                  </a:lnTo>
                  <a:lnTo>
                    <a:pt x="756" y="14"/>
                  </a:lnTo>
                  <a:lnTo>
                    <a:pt x="763" y="14"/>
                  </a:lnTo>
                  <a:lnTo>
                    <a:pt x="770" y="14"/>
                  </a:lnTo>
                  <a:lnTo>
                    <a:pt x="776" y="14"/>
                  </a:lnTo>
                  <a:lnTo>
                    <a:pt x="783" y="14"/>
                  </a:lnTo>
                  <a:lnTo>
                    <a:pt x="790" y="14"/>
                  </a:lnTo>
                  <a:lnTo>
                    <a:pt x="796" y="14"/>
                  </a:lnTo>
                  <a:lnTo>
                    <a:pt x="803" y="14"/>
                  </a:lnTo>
                  <a:lnTo>
                    <a:pt x="810" y="14"/>
                  </a:lnTo>
                  <a:lnTo>
                    <a:pt x="816" y="14"/>
                  </a:lnTo>
                  <a:lnTo>
                    <a:pt x="823" y="14"/>
                  </a:lnTo>
                  <a:lnTo>
                    <a:pt x="830" y="14"/>
                  </a:lnTo>
                  <a:lnTo>
                    <a:pt x="837" y="14"/>
                  </a:lnTo>
                  <a:lnTo>
                    <a:pt x="843" y="14"/>
                  </a:lnTo>
                  <a:lnTo>
                    <a:pt x="850" y="14"/>
                  </a:lnTo>
                </a:path>
              </a:pathLst>
            </a:custGeom>
            <a:noFill/>
            <a:ln w="8255" cap="flat">
              <a:solidFill>
                <a:srgbClr val="000000"/>
              </a:solidFill>
              <a:prstDash val="solid"/>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69" name="Line 93"/>
            <p:cNvSpPr>
              <a:spLocks noChangeShapeType="1"/>
            </p:cNvSpPr>
            <p:nvPr/>
          </p:nvSpPr>
          <p:spPr bwMode="auto">
            <a:xfrm>
              <a:off x="4643" y="2640"/>
              <a:ext cx="7" cy="1"/>
            </a:xfrm>
            <a:prstGeom prst="line">
              <a:avLst/>
            </a:prstGeom>
            <a:noFill/>
            <a:ln w="8255">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70" name="Line 94"/>
            <p:cNvSpPr>
              <a:spLocks noChangeShapeType="1"/>
            </p:cNvSpPr>
            <p:nvPr/>
          </p:nvSpPr>
          <p:spPr bwMode="auto">
            <a:xfrm flipH="1">
              <a:off x="900" y="516"/>
              <a:ext cx="766" cy="744"/>
            </a:xfrm>
            <a:prstGeom prst="line">
              <a:avLst/>
            </a:prstGeom>
            <a:noFill/>
            <a:ln w="8255">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71" name="Rectangle 95"/>
            <p:cNvSpPr>
              <a:spLocks noChangeArrowheads="1"/>
            </p:cNvSpPr>
            <p:nvPr/>
          </p:nvSpPr>
          <p:spPr bwMode="auto">
            <a:xfrm>
              <a:off x="1673" y="347"/>
              <a:ext cx="1666" cy="309"/>
            </a:xfrm>
            <a:prstGeom prst="rect">
              <a:avLst/>
            </a:prstGeom>
            <a:noFill/>
            <a:ln w="9525">
              <a:noFill/>
              <a:miter lim="800000"/>
              <a:headEnd/>
              <a:tailEnd/>
            </a:ln>
          </p:spPr>
          <p:txBody>
            <a:bodyPr wrap="none" lIns="0" tIns="0" rIns="0" bIns="0">
              <a:spAutoFit/>
            </a:bodyPr>
            <a:lstStyle/>
            <a:p>
              <a:r>
                <a:rPr lang="en-GB">
                  <a:solidFill>
                    <a:srgbClr val="000000"/>
                  </a:solidFill>
                  <a:latin typeface="Times New Roman" panose="02020603050405020304" pitchFamily="18" charset="0"/>
                  <a:cs typeface="Times New Roman" panose="02020603050405020304" pitchFamily="18" charset="0"/>
                </a:rPr>
                <a:t>Overall solution</a:t>
              </a:r>
              <a:endParaRPr lang="en-GB">
                <a:latin typeface="Times New Roman" panose="02020603050405020304" pitchFamily="18" charset="0"/>
                <a:cs typeface="Times New Roman" panose="02020603050405020304" pitchFamily="18" charset="0"/>
              </a:endParaRPr>
            </a:p>
          </p:txBody>
        </p:sp>
        <p:sp>
          <p:nvSpPr>
            <p:cNvPr id="152672" name="Line 96"/>
            <p:cNvSpPr>
              <a:spLocks noChangeShapeType="1"/>
            </p:cNvSpPr>
            <p:nvPr/>
          </p:nvSpPr>
          <p:spPr bwMode="auto">
            <a:xfrm flipH="1">
              <a:off x="1260" y="1080"/>
              <a:ext cx="670" cy="540"/>
            </a:xfrm>
            <a:prstGeom prst="line">
              <a:avLst/>
            </a:prstGeom>
            <a:noFill/>
            <a:ln w="8255">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73" name="Rectangle 97"/>
            <p:cNvSpPr>
              <a:spLocks noChangeArrowheads="1"/>
            </p:cNvSpPr>
            <p:nvPr/>
          </p:nvSpPr>
          <p:spPr bwMode="auto">
            <a:xfrm>
              <a:off x="1988" y="1032"/>
              <a:ext cx="129" cy="309"/>
            </a:xfrm>
            <a:prstGeom prst="rect">
              <a:avLst/>
            </a:prstGeom>
            <a:noFill/>
            <a:ln w="9525">
              <a:noFill/>
              <a:miter lim="800000"/>
              <a:headEnd/>
              <a:tailEnd/>
            </a:ln>
          </p:spPr>
          <p:txBody>
            <a:bodyPr wrap="none" lIns="0" tIns="0" rIns="0" bIns="0">
              <a:spAutoFit/>
            </a:bodyPr>
            <a:lstStyle/>
            <a:p>
              <a:r>
                <a:rPr lang="en-GB">
                  <a:solidFill>
                    <a:srgbClr val="000000"/>
                  </a:solidFill>
                  <a:latin typeface="Times New Roman" panose="02020603050405020304" pitchFamily="18" charset="0"/>
                  <a:cs typeface="Times New Roman" panose="02020603050405020304" pitchFamily="18" charset="0"/>
                </a:rPr>
                <a:t>x</a:t>
              </a:r>
              <a:endParaRPr lang="en-GB">
                <a:latin typeface="Times New Roman" panose="02020603050405020304" pitchFamily="18" charset="0"/>
                <a:cs typeface="Times New Roman" panose="02020603050405020304" pitchFamily="18" charset="0"/>
              </a:endParaRPr>
            </a:p>
          </p:txBody>
        </p:sp>
        <p:sp>
          <p:nvSpPr>
            <p:cNvPr id="152674" name="Rectangle 98"/>
            <p:cNvSpPr>
              <a:spLocks noChangeArrowheads="1"/>
            </p:cNvSpPr>
            <p:nvPr/>
          </p:nvSpPr>
          <p:spPr bwMode="auto">
            <a:xfrm>
              <a:off x="2055" y="1132"/>
              <a:ext cx="129" cy="309"/>
            </a:xfrm>
            <a:prstGeom prst="rect">
              <a:avLst/>
            </a:prstGeom>
            <a:noFill/>
            <a:ln w="9525">
              <a:noFill/>
              <a:miter lim="800000"/>
              <a:headEnd/>
              <a:tailEnd/>
            </a:ln>
          </p:spPr>
          <p:txBody>
            <a:bodyPr wrap="none" lIns="0" tIns="0" rIns="0" bIns="0">
              <a:spAutoFit/>
            </a:bodyPr>
            <a:lstStyle/>
            <a:p>
              <a:r>
                <a:rPr lang="en-GB">
                  <a:solidFill>
                    <a:srgbClr val="000000"/>
                  </a:solidFill>
                  <a:latin typeface="Times New Roman" panose="02020603050405020304" pitchFamily="18" charset="0"/>
                  <a:cs typeface="Times New Roman" panose="02020603050405020304" pitchFamily="18" charset="0"/>
                </a:rPr>
                <a:t>2</a:t>
              </a:r>
              <a:endParaRPr lang="en-GB">
                <a:latin typeface="Times New Roman" panose="02020603050405020304" pitchFamily="18" charset="0"/>
                <a:cs typeface="Times New Roman" panose="02020603050405020304" pitchFamily="18" charset="0"/>
              </a:endParaRPr>
            </a:p>
          </p:txBody>
        </p:sp>
        <p:sp>
          <p:nvSpPr>
            <p:cNvPr id="152675" name="Line 99"/>
            <p:cNvSpPr>
              <a:spLocks noChangeShapeType="1"/>
            </p:cNvSpPr>
            <p:nvPr/>
          </p:nvSpPr>
          <p:spPr bwMode="auto">
            <a:xfrm flipH="1" flipV="1">
              <a:off x="1365" y="2693"/>
              <a:ext cx="742" cy="329"/>
            </a:xfrm>
            <a:prstGeom prst="line">
              <a:avLst/>
            </a:prstGeom>
            <a:noFill/>
            <a:ln w="8255">
              <a:solidFill>
                <a:srgbClr val="000000"/>
              </a:solid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76" name="Freeform 100"/>
            <p:cNvSpPr>
              <a:spLocks/>
            </p:cNvSpPr>
            <p:nvPr/>
          </p:nvSpPr>
          <p:spPr bwMode="auto">
            <a:xfrm>
              <a:off x="1311" y="2673"/>
              <a:ext cx="101" cy="67"/>
            </a:xfrm>
            <a:custGeom>
              <a:avLst/>
              <a:gdLst/>
              <a:ahLst/>
              <a:cxnLst>
                <a:cxn ang="0">
                  <a:pos x="74" y="67"/>
                </a:cxn>
                <a:cxn ang="0">
                  <a:pos x="0" y="0"/>
                </a:cxn>
                <a:cxn ang="0">
                  <a:pos x="101" y="7"/>
                </a:cxn>
                <a:cxn ang="0">
                  <a:pos x="54" y="20"/>
                </a:cxn>
                <a:cxn ang="0">
                  <a:pos x="74" y="67"/>
                </a:cxn>
              </a:cxnLst>
              <a:rect l="0" t="0" r="r" b="b"/>
              <a:pathLst>
                <a:path w="101" h="67">
                  <a:moveTo>
                    <a:pt x="74" y="67"/>
                  </a:moveTo>
                  <a:lnTo>
                    <a:pt x="0" y="0"/>
                  </a:lnTo>
                  <a:lnTo>
                    <a:pt x="101" y="7"/>
                  </a:lnTo>
                  <a:lnTo>
                    <a:pt x="54" y="20"/>
                  </a:lnTo>
                  <a:lnTo>
                    <a:pt x="74" y="67"/>
                  </a:lnTo>
                  <a:close/>
                </a:path>
              </a:pathLst>
            </a:custGeom>
            <a:solidFill>
              <a:srgbClr val="000000"/>
            </a:solidFill>
            <a:ln w="9525">
              <a:noFill/>
              <a:round/>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152677" name="Rectangle 101"/>
            <p:cNvSpPr>
              <a:spLocks noChangeArrowheads="1"/>
            </p:cNvSpPr>
            <p:nvPr/>
          </p:nvSpPr>
          <p:spPr bwMode="auto">
            <a:xfrm>
              <a:off x="2108" y="2914"/>
              <a:ext cx="129" cy="309"/>
            </a:xfrm>
            <a:prstGeom prst="rect">
              <a:avLst/>
            </a:prstGeom>
            <a:noFill/>
            <a:ln w="9525">
              <a:noFill/>
              <a:miter lim="800000"/>
              <a:headEnd/>
              <a:tailEnd/>
            </a:ln>
          </p:spPr>
          <p:txBody>
            <a:bodyPr wrap="none" lIns="0" tIns="0" rIns="0" bIns="0">
              <a:spAutoFit/>
            </a:bodyPr>
            <a:lstStyle/>
            <a:p>
              <a:r>
                <a:rPr lang="en-GB">
                  <a:solidFill>
                    <a:srgbClr val="000000"/>
                  </a:solidFill>
                  <a:latin typeface="Times New Roman" panose="02020603050405020304" pitchFamily="18" charset="0"/>
                  <a:cs typeface="Times New Roman" panose="02020603050405020304" pitchFamily="18" charset="0"/>
                </a:rPr>
                <a:t>x</a:t>
              </a:r>
              <a:endParaRPr lang="en-GB">
                <a:latin typeface="Times New Roman" panose="02020603050405020304" pitchFamily="18" charset="0"/>
                <a:cs typeface="Times New Roman" panose="02020603050405020304" pitchFamily="18" charset="0"/>
              </a:endParaRPr>
            </a:p>
          </p:txBody>
        </p:sp>
        <p:sp>
          <p:nvSpPr>
            <p:cNvPr id="152678" name="Rectangle 102"/>
            <p:cNvSpPr>
              <a:spLocks noChangeArrowheads="1"/>
            </p:cNvSpPr>
            <p:nvPr/>
          </p:nvSpPr>
          <p:spPr bwMode="auto">
            <a:xfrm>
              <a:off x="2175" y="3013"/>
              <a:ext cx="129" cy="309"/>
            </a:xfrm>
            <a:prstGeom prst="rect">
              <a:avLst/>
            </a:prstGeom>
            <a:noFill/>
            <a:ln w="9525">
              <a:noFill/>
              <a:miter lim="800000"/>
              <a:headEnd/>
              <a:tailEnd/>
            </a:ln>
          </p:spPr>
          <p:txBody>
            <a:bodyPr wrap="none" lIns="0" tIns="0" rIns="0" bIns="0">
              <a:spAutoFit/>
            </a:bodyPr>
            <a:lstStyle/>
            <a:p>
              <a:r>
                <a:rPr lang="en-GB">
                  <a:solidFill>
                    <a:srgbClr val="000000"/>
                  </a:solidFill>
                  <a:latin typeface="Times New Roman" panose="02020603050405020304" pitchFamily="18" charset="0"/>
                  <a:cs typeface="Times New Roman" panose="02020603050405020304" pitchFamily="18" charset="0"/>
                </a:rPr>
                <a:t>1</a:t>
              </a:r>
              <a:endParaRPr lang="en-GB">
                <a:latin typeface="Times New Roman" panose="02020603050405020304" pitchFamily="18" charset="0"/>
                <a:cs typeface="Times New Roman" panose="02020603050405020304" pitchFamily="18" charset="0"/>
              </a:endParaRPr>
            </a:p>
          </p:txBody>
        </p:sp>
      </p:grpSp>
    </p:spTree>
    <p:custDataLst>
      <p:tags r:id="rId2"/>
    </p:custDataLst>
    <p:extLst>
      <p:ext uri="{BB962C8B-B14F-4D97-AF65-F5344CB8AC3E}">
        <p14:creationId xmlns:p14="http://schemas.microsoft.com/office/powerpoint/2010/main" val="23182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5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25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25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25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25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25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25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259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25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25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259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2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20" name="Object 8"/>
          <p:cNvGraphicFramePr>
            <a:graphicFrameLocks noChangeAspect="1"/>
          </p:cNvGraphicFramePr>
          <p:nvPr>
            <p:extLst>
              <p:ext uri="{D42A27DB-BD31-4B8C-83A1-F6EECF244321}">
                <p14:modId xmlns:p14="http://schemas.microsoft.com/office/powerpoint/2010/main" val="4110804689"/>
              </p:ext>
            </p:extLst>
          </p:nvPr>
        </p:nvGraphicFramePr>
        <p:xfrm>
          <a:off x="4375150" y="2112963"/>
          <a:ext cx="1358900" cy="227012"/>
        </p:xfrm>
        <a:graphic>
          <a:graphicData uri="http://schemas.openxmlformats.org/presentationml/2006/ole">
            <mc:AlternateContent xmlns:mc="http://schemas.openxmlformats.org/markup-compatibility/2006">
              <mc:Choice xmlns:v="urn:schemas-microsoft-com:vml" Requires="v">
                <p:oleObj spid="_x0000_s10242" name="Equation" r:id="rId4" imgW="1358640" imgH="228600" progId="Equation.3">
                  <p:embed/>
                </p:oleObj>
              </mc:Choice>
              <mc:Fallback>
                <p:oleObj name="Equation" r:id="rId4" imgW="1358640" imgH="228600" progId="Equation.3">
                  <p:embed/>
                  <p:pic>
                    <p:nvPicPr>
                      <p:cNvPr id="141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150" y="2112963"/>
                        <a:ext cx="1358900" cy="22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0" name="Text Box 98"/>
          <p:cNvSpPr txBox="1">
            <a:spLocks noChangeArrowheads="1"/>
          </p:cNvSpPr>
          <p:nvPr/>
        </p:nvSpPr>
        <p:spPr bwMode="auto">
          <a:xfrm>
            <a:off x="3536196" y="39688"/>
            <a:ext cx="1928733"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Example</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1411" name="Text Box 99"/>
          <p:cNvSpPr txBox="1">
            <a:spLocks noChangeArrowheads="1"/>
          </p:cNvSpPr>
          <p:nvPr/>
        </p:nvSpPr>
        <p:spPr bwMode="auto">
          <a:xfrm>
            <a:off x="971550" y="1989138"/>
            <a:ext cx="2980368"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A 2</a:t>
            </a:r>
            <a:r>
              <a:rPr lang="en-GB" baseline="30000">
                <a:latin typeface="Times New Roman" panose="02020603050405020304" pitchFamily="18" charset="0"/>
                <a:cs typeface="Times New Roman" panose="02020603050405020304" pitchFamily="18" charset="0"/>
              </a:rPr>
              <a:t>nd</a:t>
            </a:r>
            <a:r>
              <a:rPr lang="en-GB">
                <a:latin typeface="Times New Roman" panose="02020603050405020304" pitchFamily="18" charset="0"/>
                <a:cs typeface="Times New Roman" panose="02020603050405020304" pitchFamily="18" charset="0"/>
              </a:rPr>
              <a:t> order system is given by</a:t>
            </a:r>
          </a:p>
        </p:txBody>
      </p:sp>
      <p:sp>
        <p:nvSpPr>
          <p:cNvPr id="141412" name="Text Box 100"/>
          <p:cNvSpPr txBox="1">
            <a:spLocks noChangeArrowheads="1"/>
          </p:cNvSpPr>
          <p:nvPr/>
        </p:nvSpPr>
        <p:spPr bwMode="auto">
          <a:xfrm>
            <a:off x="971550" y="2492375"/>
            <a:ext cx="4875053" cy="923330"/>
          </a:xfrm>
          <a:prstGeom prst="rect">
            <a:avLst/>
          </a:prstGeom>
          <a:noFill/>
          <a:ln w="9525">
            <a:noFill/>
            <a:miter lim="800000"/>
            <a:headEnd/>
            <a:tailEnd/>
          </a:ln>
          <a:effectLst/>
        </p:spPr>
        <p:txBody>
          <a:bodyPr wrap="none">
            <a:spAutoFit/>
          </a:bodyPr>
          <a:lstStyle/>
          <a:p>
            <a:pPr marL="342900" indent="-342900">
              <a:buFontTx/>
              <a:buAutoNum type="arabicPeriod"/>
            </a:pPr>
            <a:r>
              <a:rPr lang="en-GB" dirty="0">
                <a:latin typeface="Times New Roman" panose="02020603050405020304" pitchFamily="18" charset="0"/>
                <a:cs typeface="Times New Roman" panose="02020603050405020304" pitchFamily="18" charset="0"/>
              </a:rPr>
              <a:t>Find the general solution</a:t>
            </a:r>
          </a:p>
          <a:p>
            <a:pPr marL="342900" indent="-342900">
              <a:buFontTx/>
              <a:buAutoNum type="arabicPeriod"/>
            </a:pPr>
            <a:r>
              <a:rPr lang="en-GB" dirty="0">
                <a:latin typeface="Times New Roman" panose="02020603050405020304" pitchFamily="18" charset="0"/>
                <a:cs typeface="Times New Roman" panose="02020603050405020304" pitchFamily="18" charset="0"/>
              </a:rPr>
              <a:t>Find the particular solution for x(0)=1, x’(0)=2</a:t>
            </a:r>
          </a:p>
          <a:p>
            <a:pPr marL="342900" indent="-342900">
              <a:buFontTx/>
              <a:buAutoNum type="arabicPeriod"/>
            </a:pPr>
            <a:r>
              <a:rPr lang="en-GB" dirty="0">
                <a:latin typeface="Times New Roman" panose="02020603050405020304" pitchFamily="18" charset="0"/>
                <a:cs typeface="Times New Roman" panose="02020603050405020304" pitchFamily="18" charset="0"/>
              </a:rPr>
              <a:t>Describe the overall response</a:t>
            </a:r>
          </a:p>
        </p:txBody>
      </p:sp>
    </p:spTree>
    <p:custDataLst>
      <p:tags r:id="rId2"/>
    </p:custDataLst>
    <p:extLst>
      <p:ext uri="{BB962C8B-B14F-4D97-AF65-F5344CB8AC3E}">
        <p14:creationId xmlns:p14="http://schemas.microsoft.com/office/powerpoint/2010/main" val="27942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899483" y="111125"/>
            <a:ext cx="5211683"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Critically damped system</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40296" name="Object 8"/>
          <p:cNvGraphicFramePr>
            <a:graphicFrameLocks noChangeAspect="1"/>
          </p:cNvGraphicFramePr>
          <p:nvPr>
            <p:extLst>
              <p:ext uri="{D42A27DB-BD31-4B8C-83A1-F6EECF244321}">
                <p14:modId xmlns:p14="http://schemas.microsoft.com/office/powerpoint/2010/main" val="3725268971"/>
              </p:ext>
            </p:extLst>
          </p:nvPr>
        </p:nvGraphicFramePr>
        <p:xfrm>
          <a:off x="2444750" y="1341438"/>
          <a:ext cx="758825" cy="266700"/>
        </p:xfrm>
        <a:graphic>
          <a:graphicData uri="http://schemas.openxmlformats.org/presentationml/2006/ole">
            <mc:AlternateContent xmlns:mc="http://schemas.openxmlformats.org/markup-compatibility/2006">
              <mc:Choice xmlns:v="urn:schemas-microsoft-com:vml" Requires="v">
                <p:oleObj spid="_x0000_s11266" name="Equation" r:id="rId4" imgW="761760" imgH="266400" progId="Equation.3">
                  <p:embed/>
                </p:oleObj>
              </mc:Choice>
              <mc:Fallback>
                <p:oleObj name="Equation" r:id="rId4" imgW="761760" imgH="266400" progId="Equation.3">
                  <p:embed/>
                  <p:pic>
                    <p:nvPicPr>
                      <p:cNvPr id="14029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0" y="1341438"/>
                        <a:ext cx="7588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7" name="Object 9"/>
          <p:cNvGraphicFramePr>
            <a:graphicFrameLocks noChangeAspect="1"/>
          </p:cNvGraphicFramePr>
          <p:nvPr>
            <p:extLst>
              <p:ext uri="{D42A27DB-BD31-4B8C-83A1-F6EECF244321}">
                <p14:modId xmlns:p14="http://schemas.microsoft.com/office/powerpoint/2010/main" val="2017843282"/>
              </p:ext>
            </p:extLst>
          </p:nvPr>
        </p:nvGraphicFramePr>
        <p:xfrm>
          <a:off x="357188" y="1268413"/>
          <a:ext cx="1781175" cy="609600"/>
        </p:xfrm>
        <a:graphic>
          <a:graphicData uri="http://schemas.openxmlformats.org/presentationml/2006/ole">
            <mc:AlternateContent xmlns:mc="http://schemas.openxmlformats.org/markup-compatibility/2006">
              <mc:Choice xmlns:v="urn:schemas-microsoft-com:vml" Requires="v">
                <p:oleObj spid="_x0000_s11267" name="Equation" r:id="rId6" imgW="1778000" imgH="609600" progId="Equation.3">
                  <p:embed/>
                </p:oleObj>
              </mc:Choice>
              <mc:Fallback>
                <p:oleObj name="Equation" r:id="rId6" imgW="1778000" imgH="609600" progId="Equation.3">
                  <p:embed/>
                  <p:pic>
                    <p:nvPicPr>
                      <p:cNvPr id="14029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1268413"/>
                        <a:ext cx="17811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8" name="Rectangle 10"/>
          <p:cNvSpPr>
            <a:spLocks noChangeArrowheads="1"/>
          </p:cNvSpPr>
          <p:nvPr/>
        </p:nvSpPr>
        <p:spPr bwMode="auto">
          <a:xfrm>
            <a:off x="3492500" y="1332191"/>
            <a:ext cx="2473754" cy="369332"/>
          </a:xfrm>
          <a:prstGeom prst="rect">
            <a:avLst/>
          </a:prstGeom>
          <a:noFill/>
          <a:ln w="9525">
            <a:noFill/>
            <a:miter lim="800000"/>
            <a:headEnd/>
            <a:tailEnd/>
          </a:ln>
          <a:effectLst/>
        </p:spPr>
        <p:txBody>
          <a:bodyPr wrap="none" anchor="ctr">
            <a:spAutoFit/>
          </a:bodyPr>
          <a:lstStyle/>
          <a:p>
            <a:r>
              <a:rPr lang="en-GB">
                <a:latin typeface="Times New Roman" panose="02020603050405020304" pitchFamily="18" charset="0"/>
                <a:cs typeface="Times New Roman" panose="02020603050405020304" pitchFamily="18" charset="0"/>
              </a:rPr>
              <a:t>Roots are real and equal </a:t>
            </a:r>
          </a:p>
        </p:txBody>
      </p:sp>
      <p:grpSp>
        <p:nvGrpSpPr>
          <p:cNvPr id="140299" name="Group 11"/>
          <p:cNvGrpSpPr>
            <a:grpSpLocks/>
          </p:cNvGrpSpPr>
          <p:nvPr/>
        </p:nvGrpSpPr>
        <p:grpSpPr bwMode="auto">
          <a:xfrm>
            <a:off x="323850" y="1916113"/>
            <a:ext cx="1400175" cy="333375"/>
            <a:chOff x="204" y="1207"/>
            <a:chExt cx="882" cy="210"/>
          </a:xfrm>
        </p:grpSpPr>
        <p:graphicFrame>
          <p:nvGraphicFramePr>
            <p:cNvPr id="140300" name="Object 12"/>
            <p:cNvGraphicFramePr>
              <a:graphicFrameLocks noChangeAspect="1"/>
            </p:cNvGraphicFramePr>
            <p:nvPr/>
          </p:nvGraphicFramePr>
          <p:xfrm>
            <a:off x="204" y="1207"/>
            <a:ext cx="414" cy="210"/>
          </p:xfrm>
          <a:graphic>
            <a:graphicData uri="http://schemas.openxmlformats.org/presentationml/2006/ole">
              <mc:AlternateContent xmlns:mc="http://schemas.openxmlformats.org/markup-compatibility/2006">
                <mc:Choice xmlns:v="urn:schemas-microsoft-com:vml" Requires="v">
                  <p:oleObj spid="_x0000_s11268" name="Equation" r:id="rId8" imgW="660113" imgH="330057" progId="Equation.3">
                    <p:embed/>
                  </p:oleObj>
                </mc:Choice>
                <mc:Fallback>
                  <p:oleObj name="Equation" r:id="rId8" imgW="660113" imgH="330057" progId="Equation.3">
                    <p:embed/>
                    <p:pic>
                      <p:nvPicPr>
                        <p:cNvPr id="14030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 y="1207"/>
                          <a:ext cx="414"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612" y="1207"/>
            <a:ext cx="474" cy="210"/>
          </p:xfrm>
          <a:graphic>
            <a:graphicData uri="http://schemas.openxmlformats.org/presentationml/2006/ole">
              <mc:AlternateContent xmlns:mc="http://schemas.openxmlformats.org/markup-compatibility/2006">
                <mc:Choice xmlns:v="urn:schemas-microsoft-com:vml" Requires="v">
                  <p:oleObj spid="_x0000_s11269" name="Equation" r:id="rId10" imgW="749300" imgH="330200" progId="Equation.3">
                    <p:embed/>
                  </p:oleObj>
                </mc:Choice>
                <mc:Fallback>
                  <p:oleObj name="Equation" r:id="rId10" imgW="749300" imgH="330200" progId="Equation.3">
                    <p:embed/>
                    <p:pic>
                      <p:nvPicPr>
                        <p:cNvPr id="140301"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 y="1207"/>
                          <a:ext cx="474"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40302" name="Object 14"/>
          <p:cNvGraphicFramePr>
            <a:graphicFrameLocks noChangeAspect="1"/>
          </p:cNvGraphicFramePr>
          <p:nvPr>
            <p:extLst>
              <p:ext uri="{D42A27DB-BD31-4B8C-83A1-F6EECF244321}">
                <p14:modId xmlns:p14="http://schemas.microsoft.com/office/powerpoint/2010/main" val="3877241522"/>
              </p:ext>
            </p:extLst>
          </p:nvPr>
        </p:nvGraphicFramePr>
        <p:xfrm>
          <a:off x="323850" y="2349500"/>
          <a:ext cx="2119313" cy="917575"/>
        </p:xfrm>
        <a:graphic>
          <a:graphicData uri="http://schemas.openxmlformats.org/presentationml/2006/ole">
            <mc:AlternateContent xmlns:mc="http://schemas.openxmlformats.org/markup-compatibility/2006">
              <mc:Choice xmlns:v="urn:schemas-microsoft-com:vml" Requires="v">
                <p:oleObj spid="_x0000_s11270" name="Equation" r:id="rId12" imgW="1536480" imgH="660240" progId="Equation.3">
                  <p:embed/>
                </p:oleObj>
              </mc:Choice>
              <mc:Fallback>
                <p:oleObj name="Equation" r:id="rId12" imgW="1536480" imgH="660240" progId="Equation.3">
                  <p:embed/>
                  <p:pic>
                    <p:nvPicPr>
                      <p:cNvPr id="140302"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2349500"/>
                        <a:ext cx="2119313"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3" name="Rectangle 15"/>
          <p:cNvSpPr>
            <a:spLocks noChangeArrowheads="1"/>
          </p:cNvSpPr>
          <p:nvPr/>
        </p:nvSpPr>
        <p:spPr bwMode="auto">
          <a:xfrm>
            <a:off x="250825" y="3713848"/>
            <a:ext cx="2932213" cy="646331"/>
          </a:xfrm>
          <a:prstGeom prst="rect">
            <a:avLst/>
          </a:prstGeom>
          <a:noFill/>
          <a:ln w="9525">
            <a:noFill/>
            <a:miter lim="800000"/>
            <a:headEnd/>
            <a:tailEnd/>
          </a:ln>
          <a:effectLst/>
        </p:spPr>
        <p:txBody>
          <a:bodyPr wrap="none" anchor="ctr">
            <a:spAutoFit/>
          </a:bodyPr>
          <a:lstStyle/>
          <a:p>
            <a:r>
              <a:rPr lang="en-GB" i="1">
                <a:latin typeface="Times New Roman" panose="02020603050405020304" pitchFamily="18" charset="0"/>
                <a:cs typeface="Times New Roman" panose="02020603050405020304" pitchFamily="18" charset="0"/>
              </a:rPr>
              <a:t>A</a:t>
            </a:r>
            <a:r>
              <a:rPr lang="en-GB">
                <a:latin typeface="Times New Roman" panose="02020603050405020304" pitchFamily="18" charset="0"/>
                <a:cs typeface="Times New Roman" panose="02020603050405020304" pitchFamily="18" charset="0"/>
              </a:rPr>
              <a:t>=2, </a:t>
            </a:r>
            <a:r>
              <a:rPr lang="en-GB" i="1">
                <a:latin typeface="Times New Roman" panose="02020603050405020304" pitchFamily="18" charset="0"/>
                <a:cs typeface="Times New Roman" panose="02020603050405020304" pitchFamily="18" charset="0"/>
              </a:rPr>
              <a:t>B</a:t>
            </a:r>
            <a:r>
              <a:rPr lang="en-GB">
                <a:latin typeface="Times New Roman" panose="02020603050405020304" pitchFamily="18" charset="0"/>
                <a:cs typeface="Times New Roman" panose="02020603050405020304" pitchFamily="18" charset="0"/>
              </a:rPr>
              <a:t>=1, </a:t>
            </a:r>
            <a:r>
              <a:rPr lang="en-GB" i="1">
                <a:latin typeface="Times New Roman" panose="02020603050405020304" pitchFamily="18" charset="0"/>
                <a:cs typeface="Times New Roman" panose="02020603050405020304" pitchFamily="18" charset="0"/>
              </a:rPr>
              <a:t>x</a:t>
            </a:r>
            <a:r>
              <a:rPr lang="en-GB">
                <a:latin typeface="Times New Roman" panose="02020603050405020304" pitchFamily="18" charset="0"/>
                <a:cs typeface="Times New Roman" panose="02020603050405020304" pitchFamily="18" charset="0"/>
              </a:rPr>
              <a:t>(0)=1, </a:t>
            </a:r>
            <a:r>
              <a:rPr lang="en-GB" i="1">
                <a:latin typeface="Times New Roman" panose="02020603050405020304" pitchFamily="18" charset="0"/>
                <a:cs typeface="Times New Roman" panose="02020603050405020304" pitchFamily="18" charset="0"/>
              </a:rPr>
              <a:t>x’</a:t>
            </a:r>
            <a:r>
              <a:rPr lang="en-GB">
                <a:latin typeface="Times New Roman" panose="02020603050405020304" pitchFamily="18" charset="0"/>
                <a:cs typeface="Times New Roman" panose="02020603050405020304" pitchFamily="18" charset="0"/>
              </a:rPr>
              <a:t>(0)=0 =&gt;</a:t>
            </a:r>
          </a:p>
          <a:p>
            <a:r>
              <a:rPr lang="en-GB">
                <a:latin typeface="Times New Roman" panose="02020603050405020304" pitchFamily="18" charset="0"/>
                <a:cs typeface="Times New Roman" panose="02020603050405020304" pitchFamily="18" charset="0"/>
              </a:rPr>
              <a:t> </a:t>
            </a:r>
            <a:r>
              <a:rPr lang="en-GB" i="1">
                <a:latin typeface="Times New Roman" panose="02020603050405020304" pitchFamily="18" charset="0"/>
                <a:cs typeface="Times New Roman" panose="02020603050405020304" pitchFamily="18" charset="0"/>
              </a:rPr>
              <a:t>c</a:t>
            </a:r>
            <a:r>
              <a:rPr lang="en-GB" baseline="-25000">
                <a:latin typeface="Times New Roman" panose="02020603050405020304" pitchFamily="18" charset="0"/>
                <a:cs typeface="Times New Roman" panose="02020603050405020304" pitchFamily="18" charset="0"/>
              </a:rPr>
              <a:t>1</a:t>
            </a:r>
            <a:r>
              <a:rPr lang="en-GB">
                <a:latin typeface="Times New Roman" panose="02020603050405020304" pitchFamily="18" charset="0"/>
                <a:cs typeface="Times New Roman" panose="02020603050405020304" pitchFamily="18" charset="0"/>
              </a:rPr>
              <a:t>=</a:t>
            </a:r>
            <a:r>
              <a:rPr lang="en-GB" i="1">
                <a:latin typeface="Times New Roman" panose="02020603050405020304" pitchFamily="18" charset="0"/>
                <a:cs typeface="Times New Roman" panose="02020603050405020304" pitchFamily="18" charset="0"/>
              </a:rPr>
              <a:t>c</a:t>
            </a:r>
            <a:r>
              <a:rPr lang="en-GB" baseline="-25000">
                <a:latin typeface="Times New Roman" panose="02020603050405020304" pitchFamily="18" charset="0"/>
                <a:cs typeface="Times New Roman" panose="02020603050405020304" pitchFamily="18" charset="0"/>
              </a:rPr>
              <a:t>2</a:t>
            </a:r>
            <a:r>
              <a:rPr lang="en-GB">
                <a:latin typeface="Times New Roman" panose="02020603050405020304" pitchFamily="18" charset="0"/>
                <a:cs typeface="Times New Roman" panose="02020603050405020304" pitchFamily="18" charset="0"/>
              </a:rPr>
              <a:t>=1 </a:t>
            </a:r>
          </a:p>
        </p:txBody>
      </p:sp>
      <p:pic>
        <p:nvPicPr>
          <p:cNvPr id="140304" name="Picture 16"/>
          <p:cNvPicPr>
            <a:picLocks noChangeAspect="1" noChangeArrowheads="1"/>
          </p:cNvPicPr>
          <p:nvPr/>
        </p:nvPicPr>
        <p:blipFill>
          <a:blip r:embed="rId14" cstate="print"/>
          <a:srcRect/>
          <a:stretch>
            <a:fillRect/>
          </a:stretch>
        </p:blipFill>
        <p:spPr bwMode="auto">
          <a:xfrm>
            <a:off x="3276600" y="2133600"/>
            <a:ext cx="5616575" cy="4205288"/>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10221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3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P spid="1403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1" name="Text Box 17"/>
          <p:cNvSpPr txBox="1">
            <a:spLocks noChangeArrowheads="1"/>
          </p:cNvSpPr>
          <p:nvPr/>
        </p:nvSpPr>
        <p:spPr bwMode="auto">
          <a:xfrm>
            <a:off x="2261793" y="39688"/>
            <a:ext cx="4480714"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Underdamped system</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39282" name="Object 18"/>
          <p:cNvGraphicFramePr>
            <a:graphicFrameLocks noChangeAspect="1"/>
          </p:cNvGraphicFramePr>
          <p:nvPr>
            <p:extLst>
              <p:ext uri="{D42A27DB-BD31-4B8C-83A1-F6EECF244321}">
                <p14:modId xmlns:p14="http://schemas.microsoft.com/office/powerpoint/2010/main" val="772141583"/>
              </p:ext>
            </p:extLst>
          </p:nvPr>
        </p:nvGraphicFramePr>
        <p:xfrm>
          <a:off x="2339975" y="1196975"/>
          <a:ext cx="758825" cy="266700"/>
        </p:xfrm>
        <a:graphic>
          <a:graphicData uri="http://schemas.openxmlformats.org/presentationml/2006/ole">
            <mc:AlternateContent xmlns:mc="http://schemas.openxmlformats.org/markup-compatibility/2006">
              <mc:Choice xmlns:v="urn:schemas-microsoft-com:vml" Requires="v">
                <p:oleObj spid="_x0000_s12290" name="Equation" r:id="rId4" imgW="761760" imgH="266400" progId="Equation.3">
                  <p:embed/>
                </p:oleObj>
              </mc:Choice>
              <mc:Fallback>
                <p:oleObj name="Equation" r:id="rId4" imgW="761760" imgH="266400" progId="Equation.3">
                  <p:embed/>
                  <p:pic>
                    <p:nvPicPr>
                      <p:cNvPr id="13928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196975"/>
                        <a:ext cx="7588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83" name="Object 19"/>
          <p:cNvGraphicFramePr>
            <a:graphicFrameLocks noChangeAspect="1"/>
          </p:cNvGraphicFramePr>
          <p:nvPr>
            <p:extLst>
              <p:ext uri="{D42A27DB-BD31-4B8C-83A1-F6EECF244321}">
                <p14:modId xmlns:p14="http://schemas.microsoft.com/office/powerpoint/2010/main" val="828786818"/>
              </p:ext>
            </p:extLst>
          </p:nvPr>
        </p:nvGraphicFramePr>
        <p:xfrm>
          <a:off x="395288" y="1196975"/>
          <a:ext cx="1781175" cy="609600"/>
        </p:xfrm>
        <a:graphic>
          <a:graphicData uri="http://schemas.openxmlformats.org/presentationml/2006/ole">
            <mc:AlternateContent xmlns:mc="http://schemas.openxmlformats.org/markup-compatibility/2006">
              <mc:Choice xmlns:v="urn:schemas-microsoft-com:vml" Requires="v">
                <p:oleObj spid="_x0000_s12291" name="Equation" r:id="rId6" imgW="1778000" imgH="609600" progId="Equation.3">
                  <p:embed/>
                </p:oleObj>
              </mc:Choice>
              <mc:Fallback>
                <p:oleObj name="Equation" r:id="rId6" imgW="1778000" imgH="609600" progId="Equation.3">
                  <p:embed/>
                  <p:pic>
                    <p:nvPicPr>
                      <p:cNvPr id="13928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196975"/>
                        <a:ext cx="17811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84" name="Rectangle 20"/>
          <p:cNvSpPr>
            <a:spLocks noChangeArrowheads="1"/>
          </p:cNvSpPr>
          <p:nvPr/>
        </p:nvSpPr>
        <p:spPr bwMode="auto">
          <a:xfrm>
            <a:off x="3276600" y="1340128"/>
            <a:ext cx="1973617" cy="369332"/>
          </a:xfrm>
          <a:prstGeom prst="rect">
            <a:avLst/>
          </a:prstGeom>
          <a:noFill/>
          <a:ln w="9525">
            <a:noFill/>
            <a:miter lim="800000"/>
            <a:headEnd/>
            <a:tailEnd/>
          </a:ln>
          <a:effectLst/>
        </p:spPr>
        <p:txBody>
          <a:bodyPr wrap="none" anchor="ctr">
            <a:spAutoFit/>
          </a:bodyPr>
          <a:lstStyle/>
          <a:p>
            <a:r>
              <a:rPr lang="en-GB">
                <a:latin typeface="Times New Roman" panose="02020603050405020304" pitchFamily="18" charset="0"/>
                <a:cs typeface="Times New Roman" panose="02020603050405020304" pitchFamily="18" charset="0"/>
              </a:rPr>
              <a:t>Roots are complex </a:t>
            </a:r>
          </a:p>
        </p:txBody>
      </p:sp>
      <p:sp>
        <p:nvSpPr>
          <p:cNvPr id="139285" name="Rectangle 21"/>
          <p:cNvSpPr>
            <a:spLocks noChangeArrowheads="1"/>
          </p:cNvSpPr>
          <p:nvPr/>
        </p:nvSpPr>
        <p:spPr bwMode="auto">
          <a:xfrm>
            <a:off x="5435600" y="1340128"/>
            <a:ext cx="2249334" cy="369332"/>
          </a:xfrm>
          <a:prstGeom prst="rect">
            <a:avLst/>
          </a:prstGeom>
          <a:noFill/>
          <a:ln w="9525">
            <a:noFill/>
            <a:miter lim="800000"/>
            <a:headEnd/>
            <a:tailEnd/>
          </a:ln>
          <a:effectLst/>
        </p:spPr>
        <p:txBody>
          <a:bodyPr wrap="none" anchor="ctr">
            <a:spAutoFit/>
          </a:bodyPr>
          <a:lstStyle/>
          <a:p>
            <a:r>
              <a:rPr lang="en-GB">
                <a:latin typeface="Times New Roman" panose="02020603050405020304" pitchFamily="18" charset="0"/>
                <a:cs typeface="Times New Roman" panose="02020603050405020304" pitchFamily="18" charset="0"/>
              </a:rPr>
              <a:t>Underdamped system </a:t>
            </a:r>
          </a:p>
        </p:txBody>
      </p:sp>
      <p:sp>
        <p:nvSpPr>
          <p:cNvPr id="139286" name="Rectangle 22"/>
          <p:cNvSpPr>
            <a:spLocks noChangeArrowheads="1"/>
          </p:cNvSpPr>
          <p:nvPr/>
        </p:nvSpPr>
        <p:spPr bwMode="auto">
          <a:xfrm>
            <a:off x="323850" y="1963738"/>
            <a:ext cx="936625" cy="366712"/>
          </a:xfrm>
          <a:prstGeom prst="rect">
            <a:avLst/>
          </a:prstGeom>
          <a:noFill/>
          <a:ln w="9525">
            <a:noFill/>
            <a:miter lim="800000"/>
            <a:headEnd/>
            <a:tailEnd/>
          </a:ln>
          <a:effectLst/>
        </p:spPr>
        <p:txBody>
          <a:bodyPr wrap="none" anchor="ctr">
            <a:spAutoFit/>
          </a:bodyPr>
          <a:lstStyle/>
          <a:p>
            <a:r>
              <a:rPr lang="en-GB">
                <a:latin typeface="Times New Roman" panose="02020603050405020304" pitchFamily="18" charset="0"/>
                <a:cs typeface="Times New Roman" panose="02020603050405020304" pitchFamily="18" charset="0"/>
              </a:rPr>
              <a:t> </a:t>
            </a:r>
            <a:r>
              <a:rPr lang="en-GB" i="1">
                <a:latin typeface="Times New Roman" panose="02020603050405020304" pitchFamily="18" charset="0"/>
                <a:cs typeface="Times New Roman" panose="02020603050405020304" pitchFamily="18" charset="0"/>
              </a:rPr>
              <a:t>r</a:t>
            </a:r>
            <a:r>
              <a:rPr lang="en-GB">
                <a:latin typeface="Times New Roman" panose="02020603050405020304" pitchFamily="18" charset="0"/>
                <a:cs typeface="Times New Roman" panose="02020603050405020304" pitchFamily="18" charset="0"/>
              </a:rPr>
              <a:t>=</a:t>
            </a:r>
            <a:r>
              <a:rPr lang="en-GB" i="1">
                <a:latin typeface="Times New Roman" panose="02020603050405020304" pitchFamily="18" charset="0"/>
                <a:cs typeface="Times New Roman" panose="02020603050405020304" pitchFamily="18" charset="0"/>
              </a:rPr>
              <a:t>a</a:t>
            </a:r>
            <a:r>
              <a:rPr lang="en-GB">
                <a:latin typeface="Times New Roman" panose="02020603050405020304" pitchFamily="18" charset="0"/>
                <a:cs typeface="Times New Roman" panose="02020603050405020304" pitchFamily="18" charset="0"/>
              </a:rPr>
              <a:t>+</a:t>
            </a:r>
            <a:r>
              <a:rPr lang="en-GB" i="1">
                <a:latin typeface="Times New Roman" panose="02020603050405020304" pitchFamily="18" charset="0"/>
                <a:cs typeface="Times New Roman" panose="02020603050405020304" pitchFamily="18" charset="0"/>
              </a:rPr>
              <a:t>b</a:t>
            </a:r>
            <a:r>
              <a:rPr lang="en-GB">
                <a:latin typeface="Times New Roman" panose="02020603050405020304" pitchFamily="18" charset="0"/>
                <a:cs typeface="Times New Roman" panose="02020603050405020304" pitchFamily="18" charset="0"/>
              </a:rPr>
              <a:t>j </a:t>
            </a:r>
          </a:p>
        </p:txBody>
      </p:sp>
      <p:graphicFrame>
        <p:nvGraphicFramePr>
          <p:cNvPr id="139287" name="Object 23"/>
          <p:cNvGraphicFramePr>
            <a:graphicFrameLocks noChangeAspect="1"/>
          </p:cNvGraphicFramePr>
          <p:nvPr>
            <p:extLst>
              <p:ext uri="{D42A27DB-BD31-4B8C-83A1-F6EECF244321}">
                <p14:modId xmlns:p14="http://schemas.microsoft.com/office/powerpoint/2010/main" val="4002444697"/>
              </p:ext>
            </p:extLst>
          </p:nvPr>
        </p:nvGraphicFramePr>
        <p:xfrm>
          <a:off x="2339975" y="1557338"/>
          <a:ext cx="523875" cy="219075"/>
        </p:xfrm>
        <a:graphic>
          <a:graphicData uri="http://schemas.openxmlformats.org/presentationml/2006/ole">
            <mc:AlternateContent xmlns:mc="http://schemas.openxmlformats.org/markup-compatibility/2006">
              <mc:Choice xmlns:v="urn:schemas-microsoft-com:vml" Requires="v">
                <p:oleObj spid="_x0000_s12292" name="Equation" r:id="rId8" imgW="520474" imgH="215806" progId="Equation.3">
                  <p:embed/>
                </p:oleObj>
              </mc:Choice>
              <mc:Fallback>
                <p:oleObj name="Equation" r:id="rId8" imgW="520474" imgH="215806" progId="Equation.3">
                  <p:embed/>
                  <p:pic>
                    <p:nvPicPr>
                      <p:cNvPr id="139287"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1557338"/>
                        <a:ext cx="523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88" name="Object 24"/>
          <p:cNvGraphicFramePr>
            <a:graphicFrameLocks noChangeAspect="1"/>
          </p:cNvGraphicFramePr>
          <p:nvPr>
            <p:extLst>
              <p:ext uri="{D42A27DB-BD31-4B8C-83A1-F6EECF244321}">
                <p14:modId xmlns:p14="http://schemas.microsoft.com/office/powerpoint/2010/main" val="3175805970"/>
              </p:ext>
            </p:extLst>
          </p:nvPr>
        </p:nvGraphicFramePr>
        <p:xfrm>
          <a:off x="3635375" y="2009775"/>
          <a:ext cx="749300" cy="276225"/>
        </p:xfrm>
        <a:graphic>
          <a:graphicData uri="http://schemas.openxmlformats.org/presentationml/2006/ole">
            <mc:AlternateContent xmlns:mc="http://schemas.openxmlformats.org/markup-compatibility/2006">
              <mc:Choice xmlns:v="urn:schemas-microsoft-com:vml" Requires="v">
                <p:oleObj spid="_x0000_s12293" name="Equation" r:id="rId10" imgW="749160" imgH="279360" progId="Equation.3">
                  <p:embed/>
                </p:oleObj>
              </mc:Choice>
              <mc:Fallback>
                <p:oleObj name="Equation" r:id="rId10" imgW="749160" imgH="279360" progId="Equation.3">
                  <p:embed/>
                  <p:pic>
                    <p:nvPicPr>
                      <p:cNvPr id="139288"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375" y="2009775"/>
                        <a:ext cx="7493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91" name="Object 27"/>
          <p:cNvGraphicFramePr>
            <a:graphicFrameLocks noChangeAspect="1"/>
          </p:cNvGraphicFramePr>
          <p:nvPr>
            <p:extLst>
              <p:ext uri="{D42A27DB-BD31-4B8C-83A1-F6EECF244321}">
                <p14:modId xmlns:p14="http://schemas.microsoft.com/office/powerpoint/2010/main" val="136522239"/>
              </p:ext>
            </p:extLst>
          </p:nvPr>
        </p:nvGraphicFramePr>
        <p:xfrm>
          <a:off x="408185" y="2497138"/>
          <a:ext cx="3749675" cy="331788"/>
        </p:xfrm>
        <a:graphic>
          <a:graphicData uri="http://schemas.openxmlformats.org/presentationml/2006/ole">
            <mc:AlternateContent xmlns:mc="http://schemas.openxmlformats.org/markup-compatibility/2006">
              <mc:Choice xmlns:v="urn:schemas-microsoft-com:vml" Requires="v">
                <p:oleObj spid="_x0000_s12294" name="Equation" r:id="rId12" imgW="3746160" imgH="330120" progId="Equation.3">
                  <p:embed/>
                </p:oleObj>
              </mc:Choice>
              <mc:Fallback>
                <p:oleObj name="Equation" r:id="rId12" imgW="3746160" imgH="330120" progId="Equation.3">
                  <p:embed/>
                  <p:pic>
                    <p:nvPicPr>
                      <p:cNvPr id="139291"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85" y="2497138"/>
                        <a:ext cx="374967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93" name="Object 29"/>
          <p:cNvGraphicFramePr>
            <a:graphicFrameLocks noChangeAspect="1"/>
          </p:cNvGraphicFramePr>
          <p:nvPr>
            <p:extLst>
              <p:ext uri="{D42A27DB-BD31-4B8C-83A1-F6EECF244321}">
                <p14:modId xmlns:p14="http://schemas.microsoft.com/office/powerpoint/2010/main" val="1201057288"/>
              </p:ext>
            </p:extLst>
          </p:nvPr>
        </p:nvGraphicFramePr>
        <p:xfrm>
          <a:off x="1331913" y="2008188"/>
          <a:ext cx="2119312" cy="276225"/>
        </p:xfrm>
        <a:graphic>
          <a:graphicData uri="http://schemas.openxmlformats.org/presentationml/2006/ole">
            <mc:AlternateContent xmlns:mc="http://schemas.openxmlformats.org/markup-compatibility/2006">
              <mc:Choice xmlns:v="urn:schemas-microsoft-com:vml" Requires="v">
                <p:oleObj spid="_x0000_s12295" name="Equation" r:id="rId14" imgW="2120760" imgH="279360" progId="Equation.3">
                  <p:embed/>
                </p:oleObj>
              </mc:Choice>
              <mc:Fallback>
                <p:oleObj name="Equation" r:id="rId14" imgW="2120760" imgH="279360" progId="Equation.3">
                  <p:embed/>
                  <p:pic>
                    <p:nvPicPr>
                      <p:cNvPr id="139293"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1913" y="2008188"/>
                        <a:ext cx="2119312"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94" name="Object 30"/>
          <p:cNvGraphicFramePr>
            <a:graphicFrameLocks noChangeAspect="1"/>
          </p:cNvGraphicFramePr>
          <p:nvPr>
            <p:extLst>
              <p:ext uri="{D42A27DB-BD31-4B8C-83A1-F6EECF244321}">
                <p14:modId xmlns:p14="http://schemas.microsoft.com/office/powerpoint/2010/main" val="3105940307"/>
              </p:ext>
            </p:extLst>
          </p:nvPr>
        </p:nvGraphicFramePr>
        <p:xfrm>
          <a:off x="4500563" y="1989138"/>
          <a:ext cx="2108200" cy="317500"/>
        </p:xfrm>
        <a:graphic>
          <a:graphicData uri="http://schemas.openxmlformats.org/presentationml/2006/ole">
            <mc:AlternateContent xmlns:mc="http://schemas.openxmlformats.org/markup-compatibility/2006">
              <mc:Choice xmlns:v="urn:schemas-microsoft-com:vml" Requires="v">
                <p:oleObj spid="_x0000_s12296" name="Equation" r:id="rId16" imgW="2108160" imgH="317160" progId="Equation.3">
                  <p:embed/>
                </p:oleObj>
              </mc:Choice>
              <mc:Fallback>
                <p:oleObj name="Equation" r:id="rId16" imgW="2108160" imgH="317160" progId="Equation.3">
                  <p:embed/>
                  <p:pic>
                    <p:nvPicPr>
                      <p:cNvPr id="139294"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0563" y="1989138"/>
                        <a:ext cx="2108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3"/>
          <p:cNvSpPr>
            <a:spLocks noChangeArrowheads="1"/>
          </p:cNvSpPr>
          <p:nvPr/>
        </p:nvSpPr>
        <p:spPr bwMode="auto">
          <a:xfrm>
            <a:off x="331554" y="3064032"/>
            <a:ext cx="4775666" cy="369332"/>
          </a:xfrm>
          <a:prstGeom prst="rect">
            <a:avLst/>
          </a:prstGeom>
          <a:noFill/>
          <a:ln w="9525">
            <a:noFill/>
            <a:miter lim="800000"/>
            <a:headEnd/>
            <a:tailEnd/>
          </a:ln>
          <a:effectLst/>
        </p:spPr>
        <p:txBody>
          <a:bodyPr wrap="none" anchor="ctr">
            <a:spAutoFit/>
          </a:bodyPr>
          <a:lstStyle/>
          <a:p>
            <a:pPr algn="just"/>
            <a:r>
              <a:rPr lang="en-GB" i="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=1, </a:t>
            </a:r>
            <a:r>
              <a:rPr lang="en-GB" i="1" dirty="0">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=1, </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(0)=1, </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’(0)=0 =&gt; </a:t>
            </a:r>
            <a:r>
              <a:rPr lang="en-GB" i="1" dirty="0">
                <a:latin typeface="Times New Roman" panose="02020603050405020304" pitchFamily="18" charset="0"/>
                <a:cs typeface="Times New Roman" panose="02020603050405020304" pitchFamily="18" charset="0"/>
              </a:rPr>
              <a:t>c</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=1, </a:t>
            </a:r>
            <a:r>
              <a:rPr lang="en-GB" i="1" dirty="0">
                <a:latin typeface="Times New Roman" panose="02020603050405020304" pitchFamily="18" charset="0"/>
                <a:cs typeface="Times New Roman" panose="02020603050405020304" pitchFamily="18" charset="0"/>
              </a:rPr>
              <a:t>c</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=1/</a:t>
            </a:r>
            <a:r>
              <a:rPr lang="en-GB" dirty="0" err="1">
                <a:latin typeface="Times New Roman" panose="02020603050405020304" pitchFamily="18" charset="0"/>
                <a:cs typeface="Times New Roman" panose="02020603050405020304" pitchFamily="18" charset="0"/>
              </a:rPr>
              <a:t>sqrt</a:t>
            </a:r>
            <a:r>
              <a:rPr lang="en-GB" dirty="0">
                <a:latin typeface="Times New Roman" panose="02020603050405020304" pitchFamily="18" charset="0"/>
                <a:cs typeface="Times New Roman" panose="02020603050405020304" pitchFamily="18" charset="0"/>
              </a:rPr>
              <a:t>(3)</a:t>
            </a:r>
          </a:p>
        </p:txBody>
      </p:sp>
      <p:pic>
        <p:nvPicPr>
          <p:cNvPr id="18" name="Picture 4"/>
          <p:cNvPicPr>
            <a:picLocks noChangeAspect="1" noChangeArrowheads="1"/>
          </p:cNvPicPr>
          <p:nvPr/>
        </p:nvPicPr>
        <p:blipFill>
          <a:blip r:embed="rId18" cstate="print"/>
          <a:srcRect/>
          <a:stretch>
            <a:fillRect/>
          </a:stretch>
        </p:blipFill>
        <p:spPr bwMode="auto">
          <a:xfrm>
            <a:off x="0" y="3531792"/>
            <a:ext cx="4535487" cy="3395662"/>
          </a:xfrm>
          <a:prstGeom prst="rect">
            <a:avLst/>
          </a:prstGeom>
          <a:noFill/>
          <a:ln w="9525">
            <a:noFill/>
            <a:miter lim="800000"/>
            <a:headEnd/>
            <a:tailEnd/>
          </a:ln>
        </p:spPr>
      </p:pic>
      <p:pic>
        <p:nvPicPr>
          <p:cNvPr id="19" name="Picture 5"/>
          <p:cNvPicPr>
            <a:picLocks noChangeAspect="1" noChangeArrowheads="1"/>
          </p:cNvPicPr>
          <p:nvPr/>
        </p:nvPicPr>
        <p:blipFill>
          <a:blip r:embed="rId19" cstate="print"/>
          <a:srcRect/>
          <a:stretch>
            <a:fillRect/>
          </a:stretch>
        </p:blipFill>
        <p:spPr bwMode="auto">
          <a:xfrm>
            <a:off x="4103687" y="3584179"/>
            <a:ext cx="4537075" cy="3403600"/>
          </a:xfrm>
          <a:prstGeom prst="rect">
            <a:avLst/>
          </a:prstGeom>
          <a:noFill/>
          <a:ln w="9525">
            <a:noFill/>
            <a:miter lim="800000"/>
            <a:headEnd/>
            <a:tailEnd/>
          </a:ln>
        </p:spPr>
      </p:pic>
      <p:graphicFrame>
        <p:nvGraphicFramePr>
          <p:cNvPr id="22" name="Object 7"/>
          <p:cNvGraphicFramePr>
            <a:graphicFrameLocks noChangeAspect="1"/>
          </p:cNvGraphicFramePr>
          <p:nvPr>
            <p:extLst>
              <p:ext uri="{D42A27DB-BD31-4B8C-83A1-F6EECF244321}">
                <p14:modId xmlns:p14="http://schemas.microsoft.com/office/powerpoint/2010/main" val="872534240"/>
              </p:ext>
            </p:extLst>
          </p:nvPr>
        </p:nvGraphicFramePr>
        <p:xfrm>
          <a:off x="4500563" y="2497138"/>
          <a:ext cx="1371600" cy="317500"/>
        </p:xfrm>
        <a:graphic>
          <a:graphicData uri="http://schemas.openxmlformats.org/presentationml/2006/ole">
            <mc:AlternateContent xmlns:mc="http://schemas.openxmlformats.org/markup-compatibility/2006">
              <mc:Choice xmlns:v="urn:schemas-microsoft-com:vml" Requires="v">
                <p:oleObj spid="_x0000_s12297" name="Equation" r:id="rId20" imgW="1371600" imgH="317160" progId="Equation.3">
                  <p:embed/>
                </p:oleObj>
              </mc:Choice>
              <mc:Fallback>
                <p:oleObj name="Equation" r:id="rId20" imgW="1371600" imgH="317160" progId="Equation.3">
                  <p:embed/>
                  <p:pic>
                    <p:nvPicPr>
                      <p:cNvPr id="22" name="Object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00563" y="2497138"/>
                        <a:ext cx="1371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4849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2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92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2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92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92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4" grpId="0"/>
      <p:bldP spid="139285" grpId="0"/>
      <p:bldP spid="13928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311838" y="39688"/>
            <a:ext cx="2364750" cy="646331"/>
          </a:xfrm>
          <a:prstGeom prst="rect">
            <a:avLst/>
          </a:prstGeom>
          <a:noFill/>
          <a:ln w="9525">
            <a:noFill/>
            <a:miter lim="800000"/>
            <a:headEnd/>
            <a:tailEnd/>
          </a:ln>
          <a:effectLst/>
        </p:spPr>
        <p:txBody>
          <a:bodyPr wrap="none">
            <a:spAutoFit/>
          </a:bodyPr>
          <a:lstStyle/>
          <a:p>
            <a:pPr algn="ctr"/>
            <a:r>
              <a:rPr lang="en-US" altLang="zh-TW" sz="3600" b="1">
                <a:solidFill>
                  <a:schemeClr val="bg1"/>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Undamped</a:t>
            </a:r>
            <a:endParaRPr lang="en-GB" sz="36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37219" name="Object 3"/>
          <p:cNvGraphicFramePr>
            <a:graphicFrameLocks noChangeAspect="1"/>
          </p:cNvGraphicFramePr>
          <p:nvPr>
            <p:extLst>
              <p:ext uri="{D42A27DB-BD31-4B8C-83A1-F6EECF244321}">
                <p14:modId xmlns:p14="http://schemas.microsoft.com/office/powerpoint/2010/main" val="1516489356"/>
              </p:ext>
            </p:extLst>
          </p:nvPr>
        </p:nvGraphicFramePr>
        <p:xfrm>
          <a:off x="468313" y="1268413"/>
          <a:ext cx="523875" cy="219075"/>
        </p:xfrm>
        <a:graphic>
          <a:graphicData uri="http://schemas.openxmlformats.org/presentationml/2006/ole">
            <mc:AlternateContent xmlns:mc="http://schemas.openxmlformats.org/markup-compatibility/2006">
              <mc:Choice xmlns:v="urn:schemas-microsoft-com:vml" Requires="v">
                <p:oleObj spid="_x0000_s13314" name="Equation" r:id="rId4" imgW="520474" imgH="215806" progId="Equation.3">
                  <p:embed/>
                </p:oleObj>
              </mc:Choice>
              <mc:Fallback>
                <p:oleObj name="Equation" r:id="rId4" imgW="520474" imgH="215806" progId="Equation.3">
                  <p:embed/>
                  <p:pic>
                    <p:nvPicPr>
                      <p:cNvPr id="1372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68413"/>
                        <a:ext cx="5238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20" name="Rectangle 4"/>
          <p:cNvSpPr>
            <a:spLocks noChangeArrowheads="1"/>
          </p:cNvSpPr>
          <p:nvPr/>
        </p:nvSpPr>
        <p:spPr bwMode="auto">
          <a:xfrm>
            <a:off x="1116013" y="1196975"/>
            <a:ext cx="1896673" cy="369332"/>
          </a:xfrm>
          <a:prstGeom prst="rect">
            <a:avLst/>
          </a:prstGeom>
          <a:noFill/>
          <a:ln w="9525">
            <a:noFill/>
            <a:miter lim="800000"/>
            <a:headEnd/>
            <a:tailEnd/>
          </a:ln>
          <a:effectLst/>
        </p:spPr>
        <p:txBody>
          <a:bodyPr wrap="none">
            <a:spAutoFit/>
          </a:bodyPr>
          <a:lstStyle/>
          <a:p>
            <a:r>
              <a:rPr lang="en-GB">
                <a:latin typeface="Times New Roman" panose="02020603050405020304" pitchFamily="18" charset="0"/>
                <a:cs typeface="Times New Roman" panose="02020603050405020304" pitchFamily="18" charset="0"/>
              </a:rPr>
              <a:t>Undamped system</a:t>
            </a:r>
          </a:p>
        </p:txBody>
      </p:sp>
      <p:graphicFrame>
        <p:nvGraphicFramePr>
          <p:cNvPr id="137221" name="Object 5"/>
          <p:cNvGraphicFramePr>
            <a:graphicFrameLocks noChangeAspect="1"/>
          </p:cNvGraphicFramePr>
          <p:nvPr>
            <p:extLst>
              <p:ext uri="{D42A27DB-BD31-4B8C-83A1-F6EECF244321}">
                <p14:modId xmlns:p14="http://schemas.microsoft.com/office/powerpoint/2010/main" val="986540186"/>
              </p:ext>
            </p:extLst>
          </p:nvPr>
        </p:nvGraphicFramePr>
        <p:xfrm>
          <a:off x="3348038" y="1279525"/>
          <a:ext cx="1233487" cy="212725"/>
        </p:xfrm>
        <a:graphic>
          <a:graphicData uri="http://schemas.openxmlformats.org/presentationml/2006/ole">
            <mc:AlternateContent xmlns:mc="http://schemas.openxmlformats.org/markup-compatibility/2006">
              <mc:Choice xmlns:v="urn:schemas-microsoft-com:vml" Requires="v">
                <p:oleObj spid="_x0000_s13315" name="Equation" r:id="rId6" imgW="1231560" imgH="215640" progId="Equation.3">
                  <p:embed/>
                </p:oleObj>
              </mc:Choice>
              <mc:Fallback>
                <p:oleObj name="Equation" r:id="rId6" imgW="1231560" imgH="215640" progId="Equation.3">
                  <p:embed/>
                  <p:pic>
                    <p:nvPicPr>
                      <p:cNvPr id="137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279525"/>
                        <a:ext cx="1233487"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22" name="Object 6"/>
          <p:cNvGraphicFramePr>
            <a:graphicFrameLocks noChangeAspect="1"/>
          </p:cNvGraphicFramePr>
          <p:nvPr>
            <p:extLst>
              <p:ext uri="{D42A27DB-BD31-4B8C-83A1-F6EECF244321}">
                <p14:modId xmlns:p14="http://schemas.microsoft.com/office/powerpoint/2010/main" val="249834232"/>
              </p:ext>
            </p:extLst>
          </p:nvPr>
        </p:nvGraphicFramePr>
        <p:xfrm>
          <a:off x="395288" y="1773238"/>
          <a:ext cx="3505200" cy="276225"/>
        </p:xfrm>
        <a:graphic>
          <a:graphicData uri="http://schemas.openxmlformats.org/presentationml/2006/ole">
            <mc:AlternateContent xmlns:mc="http://schemas.openxmlformats.org/markup-compatibility/2006">
              <mc:Choice xmlns:v="urn:schemas-microsoft-com:vml" Requires="v">
                <p:oleObj spid="_x0000_s13316" name="Equation" r:id="rId8" imgW="3505200" imgH="279400" progId="Equation.3">
                  <p:embed/>
                </p:oleObj>
              </mc:Choice>
              <mc:Fallback>
                <p:oleObj name="Equation" r:id="rId8" imgW="3505200" imgH="279400" progId="Equation.3">
                  <p:embed/>
                  <p:pic>
                    <p:nvPicPr>
                      <p:cNvPr id="137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1773238"/>
                        <a:ext cx="35052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23" name="Rectangle 7"/>
          <p:cNvSpPr>
            <a:spLocks noChangeArrowheads="1"/>
          </p:cNvSpPr>
          <p:nvPr/>
        </p:nvSpPr>
        <p:spPr bwMode="auto">
          <a:xfrm>
            <a:off x="4081310" y="1698903"/>
            <a:ext cx="4102405" cy="369332"/>
          </a:xfrm>
          <a:prstGeom prst="rect">
            <a:avLst/>
          </a:prstGeom>
          <a:noFill/>
          <a:ln w="9525">
            <a:noFill/>
            <a:miter lim="800000"/>
            <a:headEnd/>
            <a:tailEnd/>
          </a:ln>
          <a:effectLst/>
        </p:spPr>
        <p:txBody>
          <a:bodyPr wrap="none" anchor="ctr">
            <a:spAutoFit/>
          </a:bodyPr>
          <a:lstStyle/>
          <a:p>
            <a:pPr algn="just"/>
            <a:r>
              <a:rPr lang="en-GB" i="1" dirty="0">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=0, </a:t>
            </a:r>
            <a:r>
              <a:rPr lang="en-GB" i="1" dirty="0">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=1, </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(0)=1, </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(0)=0 =&gt;</a:t>
            </a:r>
            <a:r>
              <a:rPr lang="en-GB" i="1" dirty="0">
                <a:latin typeface="Times New Roman" panose="02020603050405020304" pitchFamily="18" charset="0"/>
                <a:cs typeface="Times New Roman" panose="02020603050405020304" pitchFamily="18" charset="0"/>
              </a:rPr>
              <a:t>c</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=1, </a:t>
            </a:r>
            <a:r>
              <a:rPr lang="en-GB" i="1" dirty="0">
                <a:latin typeface="Times New Roman" panose="02020603050405020304" pitchFamily="18" charset="0"/>
                <a:cs typeface="Times New Roman" panose="02020603050405020304" pitchFamily="18" charset="0"/>
              </a:rPr>
              <a:t>c</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=0:</a:t>
            </a:r>
          </a:p>
        </p:txBody>
      </p:sp>
      <p:pic>
        <p:nvPicPr>
          <p:cNvPr id="137224" name="Picture 8"/>
          <p:cNvPicPr>
            <a:picLocks noChangeAspect="1" noChangeArrowheads="1"/>
          </p:cNvPicPr>
          <p:nvPr/>
        </p:nvPicPr>
        <p:blipFill>
          <a:blip r:embed="rId10" cstate="print"/>
          <a:srcRect/>
          <a:stretch>
            <a:fillRect/>
          </a:stretch>
        </p:blipFill>
        <p:spPr bwMode="auto">
          <a:xfrm>
            <a:off x="1331913" y="2133600"/>
            <a:ext cx="5832475" cy="4371975"/>
          </a:xfrm>
          <a:prstGeom prst="rect">
            <a:avLst/>
          </a:prstGeom>
          <a:noFill/>
          <a:ln w="9525">
            <a:noFill/>
            <a:miter lim="800000"/>
            <a:headEnd/>
            <a:tailEnd/>
          </a:ln>
        </p:spPr>
      </p:pic>
      <p:graphicFrame>
        <p:nvGraphicFramePr>
          <p:cNvPr id="137225" name="Object 9"/>
          <p:cNvGraphicFramePr>
            <a:graphicFrameLocks noChangeAspect="1"/>
          </p:cNvGraphicFramePr>
          <p:nvPr>
            <p:extLst>
              <p:ext uri="{D42A27DB-BD31-4B8C-83A1-F6EECF244321}">
                <p14:modId xmlns:p14="http://schemas.microsoft.com/office/powerpoint/2010/main" val="3794186364"/>
              </p:ext>
            </p:extLst>
          </p:nvPr>
        </p:nvGraphicFramePr>
        <p:xfrm>
          <a:off x="4643438" y="1249363"/>
          <a:ext cx="2935287" cy="276225"/>
        </p:xfrm>
        <a:graphic>
          <a:graphicData uri="http://schemas.openxmlformats.org/presentationml/2006/ole">
            <mc:AlternateContent xmlns:mc="http://schemas.openxmlformats.org/markup-compatibility/2006">
              <mc:Choice xmlns:v="urn:schemas-microsoft-com:vml" Requires="v">
                <p:oleObj spid="_x0000_s13317" name="Equation" r:id="rId11" imgW="2933640" imgH="279360" progId="Equation.3">
                  <p:embed/>
                </p:oleObj>
              </mc:Choice>
              <mc:Fallback>
                <p:oleObj name="Equation" r:id="rId11" imgW="2933640" imgH="279360" progId="Equation.3">
                  <p:embed/>
                  <p:pic>
                    <p:nvPicPr>
                      <p:cNvPr id="13722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3438" y="1249363"/>
                        <a:ext cx="2935287"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4696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0" y="0"/>
            <a:ext cx="9144000" cy="6858000"/>
          </a:xfrm>
          <a:prstGeom prst="rect">
            <a:avLst/>
          </a:prstGeom>
          <a:solidFill>
            <a:srgbClr val="003F72"/>
          </a:solidFill>
          <a:ln w="9525">
            <a:no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209923" name="Picture 3" descr="1"/>
          <p:cNvPicPr>
            <a:picLocks noChangeAspect="1" noChangeArrowheads="1"/>
          </p:cNvPicPr>
          <p:nvPr/>
        </p:nvPicPr>
        <p:blipFill>
          <a:blip r:embed="rId4" cstate="print">
            <a:clrChange>
              <a:clrFrom>
                <a:srgbClr val="353638"/>
              </a:clrFrom>
              <a:clrTo>
                <a:srgbClr val="353638">
                  <a:alpha val="0"/>
                </a:srgbClr>
              </a:clrTo>
            </a:clrChange>
          </a:blip>
          <a:srcRect/>
          <a:stretch>
            <a:fillRect/>
          </a:stretch>
        </p:blipFill>
        <p:spPr bwMode="auto">
          <a:xfrm>
            <a:off x="0" y="0"/>
            <a:ext cx="6035675" cy="6934200"/>
          </a:xfrm>
          <a:prstGeom prst="rect">
            <a:avLst/>
          </a:prstGeom>
          <a:noFill/>
          <a:ln w="9525">
            <a:noFill/>
            <a:miter lim="800000"/>
            <a:headEnd/>
            <a:tailEnd/>
          </a:ln>
        </p:spPr>
      </p:pic>
      <p:sp>
        <p:nvSpPr>
          <p:cNvPr id="209924" name="Text Box 5"/>
          <p:cNvSpPr txBox="1">
            <a:spLocks noChangeArrowheads="1"/>
          </p:cNvSpPr>
          <p:nvPr/>
        </p:nvSpPr>
        <p:spPr bwMode="auto">
          <a:xfrm>
            <a:off x="468313" y="908050"/>
            <a:ext cx="8675687" cy="4031873"/>
          </a:xfrm>
          <a:prstGeom prst="rect">
            <a:avLst/>
          </a:prstGeom>
          <a:noFill/>
          <a:ln w="9525">
            <a:noFill/>
            <a:miter lim="800000"/>
            <a:headEnd/>
            <a:tailEnd/>
          </a:ln>
        </p:spPr>
        <p:txBody>
          <a:bodyPr>
            <a:spAutoFit/>
          </a:bodyPr>
          <a:lstStyle/>
          <a:p>
            <a:pPr marL="342900" indent="-342900">
              <a:spcBef>
                <a:spcPct val="50000"/>
              </a:spcBef>
              <a:buFont typeface="Wingdings" pitchFamily="2" charset="2"/>
              <a:buNone/>
            </a:pPr>
            <a:r>
              <a:rPr lang="en-GB"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Summary:</a:t>
            </a:r>
          </a:p>
          <a:p>
            <a:pPr marL="800100" lvl="1" indent="-342900">
              <a:spcBef>
                <a:spcPct val="50000"/>
              </a:spcBef>
              <a:buFont typeface="Wingdings" pitchFamily="2" charset="2"/>
              <a:buAutoNum type="arabicPeriod"/>
            </a:pPr>
            <a:r>
              <a:rPr lang="en-GB" sz="3200" dirty="0">
                <a:solidFill>
                  <a:schemeClr val="bg1"/>
                </a:solidFill>
                <a:latin typeface="Times New Roman" panose="02020603050405020304" pitchFamily="18" charset="0"/>
                <a:cs typeface="Times New Roman" panose="02020603050405020304" pitchFamily="18" charset="0"/>
              </a:rPr>
              <a:t>Basic concepts of dynamical systems.</a:t>
            </a:r>
          </a:p>
          <a:p>
            <a:pPr marL="800100" lvl="1" indent="-342900">
              <a:spcBef>
                <a:spcPct val="50000"/>
              </a:spcBef>
              <a:buFont typeface="Wingdings" pitchFamily="2" charset="2"/>
              <a:buAutoNum type="arabicPeriod"/>
            </a:pPr>
            <a:r>
              <a:rPr lang="en-GB" sz="3200" dirty="0">
                <a:solidFill>
                  <a:schemeClr val="bg1"/>
                </a:solidFill>
                <a:latin typeface="Times New Roman" panose="02020603050405020304" pitchFamily="18" charset="0"/>
                <a:cs typeface="Times New Roman" panose="02020603050405020304" pitchFamily="18" charset="0"/>
              </a:rPr>
              <a:t>What is a solution of an ODE.</a:t>
            </a:r>
          </a:p>
          <a:p>
            <a:pPr marL="800100" lvl="1" indent="-342900">
              <a:spcBef>
                <a:spcPct val="50000"/>
              </a:spcBef>
              <a:buFont typeface="Wingdings" pitchFamily="2" charset="2"/>
              <a:buAutoNum type="arabicPeriod"/>
            </a:pPr>
            <a:r>
              <a:rPr lang="en-GB" sz="3200" dirty="0">
                <a:solidFill>
                  <a:schemeClr val="bg1"/>
                </a:solidFill>
                <a:latin typeface="Times New Roman" panose="02020603050405020304" pitchFamily="18" charset="0"/>
                <a:cs typeface="Times New Roman" panose="02020603050405020304" pitchFamily="18" charset="0"/>
              </a:rPr>
              <a:t>Properties of solutions of </a:t>
            </a:r>
            <a:r>
              <a:rPr lang="en-GB" sz="3200" dirty="0" err="1">
                <a:solidFill>
                  <a:schemeClr val="bg1"/>
                </a:solidFill>
                <a:latin typeface="Times New Roman" panose="02020603050405020304" pitchFamily="18" charset="0"/>
                <a:cs typeface="Times New Roman" panose="02020603050405020304" pitchFamily="18" charset="0"/>
              </a:rPr>
              <a:t>ODEs</a:t>
            </a:r>
            <a:r>
              <a:rPr lang="en-GB" sz="3200" dirty="0">
                <a:solidFill>
                  <a:schemeClr val="bg1"/>
                </a:solidFill>
                <a:latin typeface="Times New Roman" panose="02020603050405020304" pitchFamily="18" charset="0"/>
                <a:cs typeface="Times New Roman" panose="02020603050405020304" pitchFamily="18" charset="0"/>
              </a:rPr>
              <a:t>. </a:t>
            </a:r>
          </a:p>
          <a:p>
            <a:pPr marL="800100" lvl="1" indent="-342900">
              <a:spcBef>
                <a:spcPct val="50000"/>
              </a:spcBef>
              <a:buFont typeface="Wingdings" pitchFamily="2" charset="2"/>
              <a:buAutoNum type="arabicPeriod"/>
            </a:pPr>
            <a:r>
              <a:rPr lang="en-GB" sz="3200" dirty="0">
                <a:solidFill>
                  <a:schemeClr val="bg1"/>
                </a:solidFill>
                <a:latin typeface="Times New Roman" panose="02020603050405020304" pitchFamily="18" charset="0"/>
                <a:cs typeface="Times New Roman" panose="02020603050405020304" pitchFamily="18" charset="0"/>
              </a:rPr>
              <a:t>Analytical solution of 1</a:t>
            </a:r>
            <a:r>
              <a:rPr lang="en-GB" sz="3200" baseline="30000" dirty="0">
                <a:solidFill>
                  <a:schemeClr val="bg1"/>
                </a:solidFill>
                <a:latin typeface="Times New Roman" panose="02020603050405020304" pitchFamily="18" charset="0"/>
                <a:cs typeface="Times New Roman" panose="02020603050405020304" pitchFamily="18" charset="0"/>
              </a:rPr>
              <a:t>st</a:t>
            </a:r>
            <a:r>
              <a:rPr lang="en-GB" sz="3200" dirty="0">
                <a:solidFill>
                  <a:schemeClr val="bg1"/>
                </a:solidFill>
                <a:latin typeface="Times New Roman" panose="02020603050405020304" pitchFamily="18" charset="0"/>
                <a:cs typeface="Times New Roman" panose="02020603050405020304" pitchFamily="18" charset="0"/>
              </a:rPr>
              <a:t> and 2</a:t>
            </a:r>
            <a:r>
              <a:rPr lang="en-GB" sz="3200" baseline="30000" dirty="0">
                <a:solidFill>
                  <a:schemeClr val="bg1"/>
                </a:solidFill>
                <a:latin typeface="Times New Roman" panose="02020603050405020304" pitchFamily="18" charset="0"/>
                <a:cs typeface="Times New Roman" panose="02020603050405020304" pitchFamily="18" charset="0"/>
              </a:rPr>
              <a:t>nd</a:t>
            </a:r>
            <a:r>
              <a:rPr lang="en-GB" sz="3200" dirty="0">
                <a:solidFill>
                  <a:schemeClr val="bg1"/>
                </a:solidFill>
                <a:latin typeface="Times New Roman" panose="02020603050405020304" pitchFamily="18" charset="0"/>
                <a:cs typeface="Times New Roman" panose="02020603050405020304" pitchFamily="18" charset="0"/>
              </a:rPr>
              <a:t> order linear systems.</a:t>
            </a:r>
          </a:p>
        </p:txBody>
      </p:sp>
    </p:spTree>
    <p:custDataLst>
      <p:tags r:id="rId1"/>
    </p:custDataLst>
    <p:extLst>
      <p:ext uri="{BB962C8B-B14F-4D97-AF65-F5344CB8AC3E}">
        <p14:creationId xmlns:p14="http://schemas.microsoft.com/office/powerpoint/2010/main" val="254402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100207" y="44450"/>
            <a:ext cx="6797566"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My daughter’s education – year 6</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1700" y="47487"/>
            <a:ext cx="5832648" cy="7776864"/>
          </a:xfrm>
          <a:prstGeom prst="rect">
            <a:avLst/>
          </a:prstGeom>
        </p:spPr>
      </p:pic>
      <p:sp>
        <p:nvSpPr>
          <p:cNvPr id="4" name="Rectangle 3"/>
          <p:cNvSpPr/>
          <p:nvPr/>
        </p:nvSpPr>
        <p:spPr>
          <a:xfrm>
            <a:off x="1907704" y="1412776"/>
            <a:ext cx="6408712" cy="720080"/>
          </a:xfrm>
          <a:prstGeom prst="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C4F485C-23B3-4C35-A6AF-653111225E79}"/>
              </a:ext>
            </a:extLst>
          </p:cNvPr>
          <p:cNvSpPr/>
          <p:nvPr/>
        </p:nvSpPr>
        <p:spPr>
          <a:xfrm>
            <a:off x="1100207" y="2636912"/>
            <a:ext cx="591473" cy="2376264"/>
          </a:xfrm>
          <a:prstGeom prst="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9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653497" y="44450"/>
            <a:ext cx="5690980"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Your education – MSc </a:t>
            </a:r>
            <a:r>
              <a:rPr lang="en-US" altLang="zh-TW" sz="3600" b="1" dirty="0" err="1">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A&amp;C</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908720"/>
            <a:ext cx="9070223" cy="4104456"/>
          </a:xfrm>
          <a:prstGeom prst="rect">
            <a:avLst/>
          </a:prstGeom>
        </p:spPr>
      </p:pic>
      <p:sp>
        <p:nvSpPr>
          <p:cNvPr id="2" name="TextBox 1"/>
          <p:cNvSpPr txBox="1"/>
          <p:nvPr/>
        </p:nvSpPr>
        <p:spPr>
          <a:xfrm>
            <a:off x="251520" y="5228588"/>
            <a:ext cx="8818703" cy="923330"/>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So you have to do your “individual study”, i.e. go through the notes, recap recordings, library, web, group study…. </a:t>
            </a:r>
          </a:p>
          <a:p>
            <a:r>
              <a:rPr lang="en-GB" dirty="0">
                <a:solidFill>
                  <a:srgbClr val="FF0000"/>
                </a:solidFill>
                <a:latin typeface="Times New Roman" panose="02020603050405020304" pitchFamily="18" charset="0"/>
                <a:cs typeface="Times New Roman" panose="02020603050405020304" pitchFamily="18" charset="0"/>
              </a:rPr>
              <a:t>Your education does NOT start and finish in the lecture theatre!!!</a:t>
            </a:r>
          </a:p>
        </p:txBody>
      </p:sp>
    </p:spTree>
    <p:extLst>
      <p:ext uri="{BB962C8B-B14F-4D97-AF65-F5344CB8AC3E}">
        <p14:creationId xmlns:p14="http://schemas.microsoft.com/office/powerpoint/2010/main" val="22237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495867" y="44450"/>
            <a:ext cx="4006225"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EEE8013/EEE3001</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4148" name="Text Box 4"/>
          <p:cNvSpPr txBox="1">
            <a:spLocks noChangeArrowheads="1"/>
          </p:cNvSpPr>
          <p:nvPr/>
        </p:nvSpPr>
        <p:spPr bwMode="auto">
          <a:xfrm>
            <a:off x="467544" y="981075"/>
            <a:ext cx="756044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a:lnSpc>
                <a:spcPct val="1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Requires good mathematical skills.</a:t>
            </a:r>
          </a:p>
          <a:p>
            <a:pPr marL="285750">
              <a:lnSpc>
                <a:spcPct val="1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Starts assuming that most students have a light background on control theory.</a:t>
            </a:r>
          </a:p>
          <a:p>
            <a:pPr marL="285750">
              <a:lnSpc>
                <a:spcPct val="150000"/>
              </a:lnSpc>
              <a:buClr>
                <a:srgbClr val="FF0000"/>
              </a:buClr>
              <a:buFont typeface="Arial" panose="020B0604020202020204" pitchFamily="34" charset="0"/>
              <a:buChar char="•"/>
            </a:pPr>
            <a:r>
              <a:rPr lang="en-GB" altLang="en-US" sz="2000" dirty="0">
                <a:solidFill>
                  <a:srgbClr val="FF0000"/>
                </a:solidFill>
                <a:latin typeface="Times New Roman" panose="02020603050405020304" pitchFamily="18" charset="0"/>
                <a:cs typeface="Times New Roman" panose="02020603050405020304" pitchFamily="18" charset="0"/>
              </a:rPr>
              <a:t>Requires continuous study and work.</a:t>
            </a:r>
          </a:p>
          <a:p>
            <a:pPr marL="285750">
              <a:lnSpc>
                <a:spcPct val="1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Does not rely only on PowerPoint presentations.</a:t>
            </a:r>
          </a:p>
          <a:p>
            <a:pPr marL="285750">
              <a:lnSpc>
                <a:spcPct val="150000"/>
              </a:lnSpc>
              <a:buClr>
                <a:srgbClr val="FF0000"/>
              </a:buClr>
              <a:buFont typeface="Arial" panose="020B0604020202020204" pitchFamily="34" charset="0"/>
              <a:buChar char="•"/>
            </a:pPr>
            <a:r>
              <a:rPr lang="en-GB" altLang="en-US" sz="2000" dirty="0">
                <a:solidFill>
                  <a:srgbClr val="000000"/>
                </a:solidFill>
                <a:latin typeface="Times New Roman" panose="02020603050405020304" pitchFamily="18" charset="0"/>
                <a:cs typeface="Times New Roman" panose="02020603050405020304" pitchFamily="18" charset="0"/>
              </a:rPr>
              <a:t>All material will be uploaded at: </a:t>
            </a:r>
            <a:r>
              <a:rPr lang="en-GB" altLang="en-US" sz="2000" dirty="0">
                <a:solidFill>
                  <a:srgbClr val="000000"/>
                </a:solidFill>
                <a:latin typeface="Times New Roman" panose="02020603050405020304" pitchFamily="18" charset="0"/>
                <a:cs typeface="Times New Roman" panose="02020603050405020304" pitchFamily="18" charset="0"/>
                <a:hlinkClick r:id="rId2"/>
              </a:rPr>
              <a:t>https://www.staff.ncl.ac.uk/damian.giaouris/teaching.html</a:t>
            </a:r>
            <a:r>
              <a:rPr lang="en-GB" altLang="en-US" sz="20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817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996006" y="44450"/>
            <a:ext cx="3005951" cy="646331"/>
          </a:xfrm>
          <a:prstGeom prst="rect">
            <a:avLst/>
          </a:prstGeom>
          <a:noFill/>
          <a:ln w="9525">
            <a:noFill/>
            <a:miter lim="800000"/>
            <a:headEnd/>
            <a:tailEnd/>
          </a:ln>
          <a:effectLst/>
        </p:spPr>
        <p:txBody>
          <a:bodyPr wrap="none">
            <a:spAutoFit/>
          </a:bodyPr>
          <a:lstStyle/>
          <a:p>
            <a:pPr algn="ctr">
              <a:defRPr/>
            </a:pPr>
            <a:r>
              <a:rPr lang="en-US" altLang="zh-TW" sz="3600" b="1" dirty="0">
                <a:solidFill>
                  <a:srgbClr val="FFFFFF"/>
                </a:solidFill>
                <a:effectLst>
                  <a:outerShdw blurRad="38100" dist="38100" dir="2700000" algn="tl">
                    <a:srgbClr val="C0C0C0"/>
                  </a:outerShdw>
                </a:effectLst>
                <a:latin typeface="Times New Roman" panose="02020603050405020304" pitchFamily="18" charset="0"/>
                <a:ea typeface="PMingLiU" pitchFamily="18" charset="-120"/>
                <a:cs typeface="Times New Roman" panose="02020603050405020304" pitchFamily="18" charset="0"/>
              </a:rPr>
              <a:t>Do Not Forget</a:t>
            </a:r>
            <a:endParaRPr lang="en-GB" sz="3600" b="1" dirty="0">
              <a:solidFill>
                <a:srgbClr val="FFFF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4148" name="Text Box 4"/>
          <p:cNvSpPr txBox="1">
            <a:spLocks noChangeArrowheads="1"/>
          </p:cNvSpPr>
          <p:nvPr/>
        </p:nvSpPr>
        <p:spPr bwMode="auto">
          <a:xfrm>
            <a:off x="484987" y="2060848"/>
            <a:ext cx="8027988"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102870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a:lnSpc>
                <a:spcPct val="150000"/>
              </a:lnSpc>
              <a:buClr>
                <a:srgbClr val="FF0000"/>
              </a:buClr>
            </a:pPr>
            <a:r>
              <a:rPr lang="en-GB" altLang="en-US" sz="3600" dirty="0">
                <a:solidFill>
                  <a:srgbClr val="000000"/>
                </a:solidFill>
                <a:latin typeface="Times New Roman" panose="02020603050405020304" pitchFamily="18" charset="0"/>
                <a:cs typeface="Times New Roman" panose="02020603050405020304" pitchFamily="18" charset="0"/>
              </a:rPr>
              <a:t>There are NO stupid questions, there are ONLY stupid answers!!!!!!!!!!!</a:t>
            </a:r>
          </a:p>
        </p:txBody>
      </p:sp>
    </p:spTree>
    <p:extLst>
      <p:ext uri="{BB962C8B-B14F-4D97-AF65-F5344CB8AC3E}">
        <p14:creationId xmlns:p14="http://schemas.microsoft.com/office/powerpoint/2010/main" val="148444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0BF2-6098-C946-849E-AB4A1C03AE1B}"/>
              </a:ext>
            </a:extLst>
          </p:cNvPr>
          <p:cNvSpPr>
            <a:spLocks noGrp="1"/>
          </p:cNvSpPr>
          <p:nvPr>
            <p:ph type="ctrTitle"/>
          </p:nvPr>
        </p:nvSpPr>
        <p:spPr>
          <a:xfrm>
            <a:off x="323528" y="3101542"/>
            <a:ext cx="6260504" cy="1790700"/>
          </a:xfrm>
        </p:spPr>
        <p:txBody>
          <a:bodyPr/>
          <a:lstStyle/>
          <a:p>
            <a:r>
              <a:rPr lang="en-GB" dirty="0">
                <a:latin typeface="Times New Roman" panose="02020603050405020304" pitchFamily="18" charset="0"/>
                <a:cs typeface="Times New Roman" panose="02020603050405020304" pitchFamily="18" charset="0"/>
              </a:rPr>
              <a:t>School of Engineering:</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You Said We Did</a:t>
            </a:r>
          </a:p>
        </p:txBody>
      </p:sp>
    </p:spTree>
    <p:extLst>
      <p:ext uri="{BB962C8B-B14F-4D97-AF65-F5344CB8AC3E}">
        <p14:creationId xmlns:p14="http://schemas.microsoft.com/office/powerpoint/2010/main" val="266915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04AF-3106-0747-B618-864F5E43A7A4}"/>
              </a:ext>
            </a:extLst>
          </p:cNvPr>
          <p:cNvSpPr>
            <a:spLocks noGrp="1"/>
          </p:cNvSpPr>
          <p:nvPr>
            <p:ph type="title"/>
          </p:nvPr>
        </p:nvSpPr>
        <p:spPr>
          <a:xfrm>
            <a:off x="107504" y="684981"/>
            <a:ext cx="7344816" cy="547778"/>
          </a:xfrm>
        </p:spPr>
        <p:txBody>
          <a:bodyPr/>
          <a:lstStyle/>
          <a:p>
            <a:r>
              <a:rPr lang="en-GB" sz="1800" dirty="0">
                <a:latin typeface="Times New Roman" panose="02020603050405020304" pitchFamily="18" charset="0"/>
                <a:cs typeface="Times New Roman" panose="02020603050405020304" pitchFamily="18" charset="0"/>
              </a:rPr>
              <a:t>Student Voice in the School of Engineering</a:t>
            </a:r>
          </a:p>
        </p:txBody>
      </p:sp>
      <p:sp>
        <p:nvSpPr>
          <p:cNvPr id="6" name="Content Placeholder 5">
            <a:extLst>
              <a:ext uri="{FF2B5EF4-FFF2-40B4-BE49-F238E27FC236}">
                <a16:creationId xmlns:a16="http://schemas.microsoft.com/office/drawing/2014/main" id="{9A1B1447-9091-A443-B9DD-13AC03FFA18C}"/>
              </a:ext>
            </a:extLst>
          </p:cNvPr>
          <p:cNvSpPr>
            <a:spLocks noGrp="1"/>
          </p:cNvSpPr>
          <p:nvPr>
            <p:ph sz="half" idx="1"/>
          </p:nvPr>
        </p:nvSpPr>
        <p:spPr>
          <a:xfrm>
            <a:off x="179512" y="1448489"/>
            <a:ext cx="3886200" cy="4860831"/>
          </a:xfrm>
        </p:spPr>
        <p:txBody>
          <a:bodyPr/>
          <a:lstStyle/>
          <a:p>
            <a:pPr marL="0" lvl="2" indent="0">
              <a:spcAft>
                <a:spcPts val="450"/>
              </a:spcAft>
              <a:buNone/>
            </a:pPr>
            <a:r>
              <a:rPr lang="en-GB" sz="1800" b="0" dirty="0">
                <a:latin typeface="Times New Roman" panose="02020603050405020304" pitchFamily="18" charset="0"/>
                <a:cs typeface="Times New Roman" panose="02020603050405020304" pitchFamily="18" charset="0"/>
              </a:rPr>
              <a:t>Every year, we ask you to provide feedback in a number of ways, including:</a:t>
            </a:r>
          </a:p>
          <a:p>
            <a:pPr lvl="2">
              <a:spcAft>
                <a:spcPts val="450"/>
              </a:spcAft>
            </a:pPr>
            <a:r>
              <a:rPr lang="en-GB" sz="1800" b="0" dirty="0">
                <a:latin typeface="Times New Roman" panose="02020603050405020304" pitchFamily="18" charset="0"/>
                <a:cs typeface="Times New Roman" panose="02020603050405020304" pitchFamily="18" charset="0"/>
              </a:rPr>
              <a:t>National surveys</a:t>
            </a:r>
          </a:p>
          <a:p>
            <a:pPr lvl="2">
              <a:spcAft>
                <a:spcPts val="450"/>
              </a:spcAft>
            </a:pPr>
            <a:r>
              <a:rPr lang="en-GB" sz="1800" b="0" dirty="0">
                <a:latin typeface="Times New Roman" panose="02020603050405020304" pitchFamily="18" charset="0"/>
                <a:cs typeface="Times New Roman" panose="02020603050405020304" pitchFamily="18" charset="0"/>
              </a:rPr>
              <a:t>Stage evaluations</a:t>
            </a:r>
          </a:p>
          <a:p>
            <a:pPr lvl="2">
              <a:spcAft>
                <a:spcPts val="450"/>
              </a:spcAft>
            </a:pPr>
            <a:r>
              <a:rPr lang="en-GB" sz="1800" b="0" dirty="0">
                <a:latin typeface="Times New Roman" panose="02020603050405020304" pitchFamily="18" charset="0"/>
                <a:cs typeface="Times New Roman" panose="02020603050405020304" pitchFamily="18" charset="0"/>
              </a:rPr>
              <a:t>Student-Staff Committees</a:t>
            </a:r>
          </a:p>
          <a:p>
            <a:pPr lvl="2">
              <a:spcAft>
                <a:spcPts val="450"/>
              </a:spcAft>
            </a:pPr>
            <a:r>
              <a:rPr lang="en-GB" sz="1800" b="0" dirty="0">
                <a:latin typeface="Times New Roman" panose="02020603050405020304" pitchFamily="18" charset="0"/>
                <a:cs typeface="Times New Roman" panose="02020603050405020304" pitchFamily="18" charset="0"/>
              </a:rPr>
              <a:t>Student representatives on School, Faculty and University committees</a:t>
            </a:r>
          </a:p>
          <a:p>
            <a:pPr lvl="2">
              <a:spcAft>
                <a:spcPts val="450"/>
              </a:spcAft>
            </a:pPr>
            <a:r>
              <a:rPr lang="en-GB" sz="1800" b="0" dirty="0">
                <a:latin typeface="Times New Roman" panose="02020603050405020304" pitchFamily="18" charset="0"/>
                <a:cs typeface="Times New Roman" panose="02020603050405020304" pitchFamily="18" charset="0"/>
              </a:rPr>
              <a:t>Focus groups and projects</a:t>
            </a:r>
          </a:p>
          <a:p>
            <a:pPr marL="0" lvl="2" indent="0">
              <a:buNone/>
            </a:pPr>
            <a:endParaRPr lang="en-GB" sz="1800" b="0" dirty="0">
              <a:latin typeface="Times New Roman" panose="02020603050405020304" pitchFamily="18" charset="0"/>
              <a:cs typeface="Times New Roman" panose="02020603050405020304" pitchFamily="18" charset="0"/>
            </a:endParaRPr>
          </a:p>
          <a:p>
            <a:pPr marL="0" lvl="2" indent="0">
              <a:buNone/>
            </a:pPr>
            <a:r>
              <a:rPr lang="en-GB" sz="1800" b="0" dirty="0">
                <a:latin typeface="Times New Roman" panose="02020603050405020304" pitchFamily="18" charset="0"/>
                <a:cs typeface="Times New Roman" panose="02020603050405020304" pitchFamily="18" charset="0"/>
              </a:rPr>
              <a:t>We really appreciate all the feedback you provide, as this allows us to ensure that you are happy with your experience here and to make changes that will benefit you and future students.</a:t>
            </a:r>
          </a:p>
        </p:txBody>
      </p:sp>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a:solidFill>
                  <a:srgbClr val="000000"/>
                </a:solidFill>
                <a:latin typeface="Times New Roman" panose="02020603050405020304" pitchFamily="18" charset="0"/>
                <a:cs typeface="Times New Roman" panose="02020603050405020304" pitchFamily="18" charset="0"/>
              </a:rPr>
              <a:pPr defTabSz="685800" fontAlgn="auto">
                <a:spcBef>
                  <a:spcPts val="0"/>
                </a:spcBef>
                <a:spcAft>
                  <a:spcPts val="0"/>
                </a:spcAft>
              </a:pPr>
              <a:t>8</a:t>
            </a:fld>
            <a:endParaRPr lang="en-GB">
              <a:solidFill>
                <a:srgbClr val="000000"/>
              </a:solidFill>
              <a:latin typeface="Times New Roman" panose="02020603050405020304" pitchFamily="18" charset="0"/>
              <a:cs typeface="Times New Roman" panose="02020603050405020304" pitchFamily="18" charset="0"/>
            </a:endParaRPr>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p:txBody>
          <a:bodyPr/>
          <a:lstStyle/>
          <a:p>
            <a:r>
              <a:rPr lang="en-GB" sz="2400" dirty="0">
                <a:latin typeface="Times New Roman" panose="02020603050405020304" pitchFamily="18" charset="0"/>
                <a:cs typeface="Times New Roman" panose="02020603050405020304" pitchFamily="18" charset="0"/>
              </a:rPr>
              <a:t>You Said. We Did!!!</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355" r="12355"/>
          <a:stretch>
            <a:fillRect/>
          </a:stretch>
        </p:blipFill>
        <p:spPr/>
      </p:pic>
    </p:spTree>
    <p:extLst>
      <p:ext uri="{BB962C8B-B14F-4D97-AF65-F5344CB8AC3E}">
        <p14:creationId xmlns:p14="http://schemas.microsoft.com/office/powerpoint/2010/main" val="13455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1B1447-9091-A443-B9DD-13AC03FFA18C}"/>
              </a:ext>
            </a:extLst>
          </p:cNvPr>
          <p:cNvSpPr>
            <a:spLocks noGrp="1"/>
          </p:cNvSpPr>
          <p:nvPr>
            <p:ph sz="half" idx="1"/>
          </p:nvPr>
        </p:nvSpPr>
        <p:spPr>
          <a:xfrm>
            <a:off x="379810" y="1591814"/>
            <a:ext cx="4696246" cy="3781402"/>
          </a:xfrm>
        </p:spPr>
        <p:txBody>
          <a:bodyPr/>
          <a:lstStyle/>
          <a:p>
            <a:pPr marL="0" lvl="2" indent="0">
              <a:spcAft>
                <a:spcPts val="450"/>
              </a:spcAft>
              <a:buNone/>
            </a:pPr>
            <a:r>
              <a:rPr lang="en-GB" sz="1800" b="0" dirty="0">
                <a:latin typeface="Times New Roman" panose="02020603050405020304" pitchFamily="18" charset="0"/>
                <a:cs typeface="Times New Roman" panose="02020603050405020304" pitchFamily="18" charset="0"/>
              </a:rPr>
              <a:t>This is to let you know how feedback on this module has been considered or acted upon.</a:t>
            </a:r>
          </a:p>
          <a:p>
            <a:pPr marL="0" lvl="2" indent="0">
              <a:spcAft>
                <a:spcPts val="450"/>
              </a:spcAft>
              <a:buNone/>
            </a:pPr>
            <a:endParaRPr lang="en-GB" sz="1200" b="0" dirty="0">
              <a:latin typeface="Times New Roman" panose="02020603050405020304" pitchFamily="18" charset="0"/>
              <a:cs typeface="Times New Roman" panose="02020603050405020304" pitchFamily="18" charset="0"/>
            </a:endParaRPr>
          </a:p>
          <a:p>
            <a:pPr marL="0" lvl="2" indent="0">
              <a:spcAft>
                <a:spcPts val="450"/>
              </a:spcAft>
              <a:buNone/>
            </a:pPr>
            <a:r>
              <a:rPr lang="en-GB" sz="1800" dirty="0">
                <a:latin typeface="Times New Roman" panose="02020603050405020304" pitchFamily="18" charset="0"/>
                <a:cs typeface="Times New Roman" panose="02020603050405020304" pitchFamily="18" charset="0"/>
              </a:rPr>
              <a:t>What students said about this module last year:</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Average score 4.6/5, generally very positive feedback.</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More examples of how to use </a:t>
            </a:r>
            <a:r>
              <a:rPr lang="en-GB" sz="1800" b="0" dirty="0" err="1">
                <a:latin typeface="Times New Roman" panose="02020603050405020304" pitchFamily="18" charset="0"/>
                <a:cs typeface="Times New Roman" panose="02020603050405020304" pitchFamily="18" charset="0"/>
              </a:rPr>
              <a:t>Matlab</a:t>
            </a:r>
            <a:r>
              <a:rPr lang="en-GB" sz="1800" b="0" dirty="0">
                <a:latin typeface="Times New Roman" panose="02020603050405020304" pitchFamily="18" charset="0"/>
                <a:cs typeface="Times New Roman" panose="02020603050405020304" pitchFamily="18" charset="0"/>
              </a:rPr>
              <a:t> (</a:t>
            </a:r>
            <a:r>
              <a:rPr lang="en-GB" sz="1800" b="0" dirty="0" err="1">
                <a:latin typeface="Times New Roman" panose="02020603050405020304" pitchFamily="18" charset="0"/>
                <a:cs typeface="Times New Roman" panose="02020603050405020304" pitchFamily="18" charset="0"/>
              </a:rPr>
              <a:t>UG</a:t>
            </a:r>
            <a:r>
              <a:rPr lang="en-GB" sz="1800" b="0" dirty="0">
                <a:latin typeface="Times New Roman" panose="02020603050405020304" pitchFamily="18" charset="0"/>
                <a:cs typeface="Times New Roman" panose="02020603050405020304" pitchFamily="18" charset="0"/>
              </a:rPr>
              <a:t> students).</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Solutions/Answers to tutorial questions.</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Excessive assessment (MSc students).</a:t>
            </a:r>
          </a:p>
          <a:p>
            <a:pPr marL="342900" lvl="2" indent="-342900">
              <a:spcAft>
                <a:spcPts val="450"/>
              </a:spcAft>
              <a:buFont typeface="+mj-lt"/>
              <a:buAutoNum type="arabicPeriod"/>
            </a:pPr>
            <a:r>
              <a:rPr lang="en-GB" sz="1800" b="0" dirty="0">
                <a:latin typeface="Times New Roman" panose="02020603050405020304" pitchFamily="18" charset="0"/>
                <a:cs typeface="Times New Roman" panose="02020603050405020304" pitchFamily="18" charset="0"/>
              </a:rPr>
              <a:t>Specific examples.</a:t>
            </a:r>
          </a:p>
        </p:txBody>
      </p:sp>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pPr defTabSz="685800" fontAlgn="auto">
              <a:spcBef>
                <a:spcPts val="0"/>
              </a:spcBef>
              <a:spcAft>
                <a:spcPts val="0"/>
              </a:spcAft>
            </a:pPr>
            <a:fld id="{E5E7EA0D-6364-2B4A-8E45-9A79CD741A72}" type="slidenum">
              <a:rPr lang="en-GB">
                <a:solidFill>
                  <a:srgbClr val="000000"/>
                </a:solidFill>
                <a:latin typeface="Times New Roman" panose="02020603050405020304" pitchFamily="18" charset="0"/>
                <a:cs typeface="Times New Roman" panose="02020603050405020304" pitchFamily="18" charset="0"/>
              </a:rPr>
              <a:pPr defTabSz="685800" fontAlgn="auto">
                <a:spcBef>
                  <a:spcPts val="0"/>
                </a:spcBef>
                <a:spcAft>
                  <a:spcPts val="0"/>
                </a:spcAft>
              </a:pPr>
              <a:t>9</a:t>
            </a:fld>
            <a:endParaRPr lang="en-GB">
              <a:solidFill>
                <a:srgbClr val="000000"/>
              </a:solidFill>
              <a:latin typeface="Times New Roman" panose="02020603050405020304" pitchFamily="18" charset="0"/>
              <a:cs typeface="Times New Roman" panose="02020603050405020304" pitchFamily="18" charset="0"/>
            </a:endParaRPr>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p:txBody>
          <a:bodyPr/>
          <a:lstStyle/>
          <a:p>
            <a:pPr lvl="0"/>
            <a:r>
              <a:rPr lang="en-GB" sz="2400" dirty="0">
                <a:solidFill>
                  <a:srgbClr val="00B2A9"/>
                </a:solidFill>
                <a:latin typeface="Times New Roman" panose="02020603050405020304" pitchFamily="18" charset="0"/>
                <a:cs typeface="Times New Roman" panose="02020603050405020304" pitchFamily="18" charset="0"/>
              </a:rPr>
              <a:t>You Said. We Did!!!</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355" r="12355"/>
          <a:stretch>
            <a:fillRect/>
          </a:stretch>
        </p:blipFill>
        <p:spPr>
          <a:xfrm>
            <a:off x="5148064" y="836712"/>
            <a:ext cx="3816673" cy="3669010"/>
          </a:xfrm>
        </p:spPr>
      </p:pic>
    </p:spTree>
    <p:extLst>
      <p:ext uri="{BB962C8B-B14F-4D97-AF65-F5344CB8AC3E}">
        <p14:creationId xmlns:p14="http://schemas.microsoft.com/office/powerpoint/2010/main" val="28309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Newcastle University">
      <a:dk1>
        <a:srgbClr val="000000"/>
      </a:dk1>
      <a:lt1>
        <a:srgbClr val="FFFFFF"/>
      </a:lt1>
      <a:dk2>
        <a:srgbClr val="00B2A9"/>
      </a:dk2>
      <a:lt2>
        <a:srgbClr val="E7E6E6"/>
      </a:lt2>
      <a:accent1>
        <a:srgbClr val="93509E"/>
      </a:accent1>
      <a:accent2>
        <a:srgbClr val="4060AF"/>
      </a:accent2>
      <a:accent3>
        <a:srgbClr val="FF5416"/>
      </a:accent3>
      <a:accent4>
        <a:srgbClr val="FDC82F"/>
      </a:accent4>
      <a:accent5>
        <a:srgbClr val="00A9E0"/>
      </a:accent5>
      <a:accent6>
        <a:srgbClr val="CF0071"/>
      </a:accent6>
      <a:hlink>
        <a:srgbClr val="4060AF"/>
      </a:hlink>
      <a:folHlink>
        <a:srgbClr val="93509E"/>
      </a:folHlink>
    </a:clrScheme>
    <a:fontScheme name="Newcastle University">
      <a:majorFont>
        <a:latin typeface="Derailed 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erlight (2) compressed June 2019" id="{B48CB4D1-E90F-45FB-9F2F-AA81BFDAA6DD}" vid="{269C351F-F8C1-4513-B955-EA2B7AA329D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6219</TotalTime>
  <Words>1167</Words>
  <Application>Microsoft Office PowerPoint</Application>
  <PresentationFormat>On-screen Show (4:3)</PresentationFormat>
  <Paragraphs>177</Paragraphs>
  <Slides>29</Slides>
  <Notes>6</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40" baseType="lpstr">
      <vt:lpstr>Arial</vt:lpstr>
      <vt:lpstr>Derailed</vt:lpstr>
      <vt:lpstr>Raleway</vt:lpstr>
      <vt:lpstr>Times New Roman</vt:lpstr>
      <vt:lpstr>Wingdings</vt:lpstr>
      <vt:lpstr>Custom Design</vt:lpstr>
      <vt:lpstr>1_Custom Design</vt:lpstr>
      <vt:lpstr>2_Custom Design</vt:lpstr>
      <vt:lpstr>Office Theme</vt:lpstr>
      <vt:lpstr>Visio</vt:lpstr>
      <vt:lpstr>Equation</vt:lpstr>
      <vt:lpstr>PowerPoint Presentation</vt:lpstr>
      <vt:lpstr>Goals/Aims</vt:lpstr>
      <vt:lpstr>PowerPoint Presentation</vt:lpstr>
      <vt:lpstr>PowerPoint Presentation</vt:lpstr>
      <vt:lpstr>PowerPoint Presentation</vt:lpstr>
      <vt:lpstr>PowerPoint Presentation</vt:lpstr>
      <vt:lpstr>School of Engineering: You Said We Did</vt:lpstr>
      <vt:lpstr>Student Voice in the School of Engineering</vt:lpstr>
      <vt:lpstr>PowerPoint Presentation</vt:lpstr>
      <vt:lpstr>PowerPoint Presentation</vt:lpstr>
      <vt:lpstr>PowerPoint Presentation</vt:lpstr>
      <vt:lpstr>PowerPoint Presentation</vt:lpstr>
      <vt:lpstr>PowerPoint Presentation</vt:lpstr>
      <vt:lpstr>PowerPoint Presentation</vt:lpstr>
      <vt:lpstr>Goals/Aims of Chapter 1</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LESLEY BRAIDEN</dc:creator>
  <cp:lastModifiedBy>Damian Giaouris</cp:lastModifiedBy>
  <cp:revision>266</cp:revision>
  <dcterms:created xsi:type="dcterms:W3CDTF">2006-06-06T11:35:19Z</dcterms:created>
  <dcterms:modified xsi:type="dcterms:W3CDTF">2019-09-25T07:49:41Z</dcterms:modified>
</cp:coreProperties>
</file>