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83"/>
  </p:notesMasterIdLst>
  <p:handoutMasterIdLst>
    <p:handoutMasterId r:id="rId84"/>
  </p:handoutMasterIdLst>
  <p:sldIdLst>
    <p:sldId id="316" r:id="rId3"/>
    <p:sldId id="326" r:id="rId4"/>
    <p:sldId id="327" r:id="rId5"/>
    <p:sldId id="328" r:id="rId6"/>
    <p:sldId id="329" r:id="rId7"/>
    <p:sldId id="349" r:id="rId8"/>
    <p:sldId id="352" r:id="rId9"/>
    <p:sldId id="350" r:id="rId10"/>
    <p:sldId id="351" r:id="rId11"/>
    <p:sldId id="399" r:id="rId12"/>
    <p:sldId id="332" r:id="rId13"/>
    <p:sldId id="353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402" r:id="rId22"/>
    <p:sldId id="403" r:id="rId23"/>
    <p:sldId id="404" r:id="rId24"/>
    <p:sldId id="405" r:id="rId25"/>
    <p:sldId id="406" r:id="rId26"/>
    <p:sldId id="407" r:id="rId27"/>
    <p:sldId id="408" r:id="rId28"/>
    <p:sldId id="410" r:id="rId29"/>
    <p:sldId id="411" r:id="rId30"/>
    <p:sldId id="412" r:id="rId31"/>
    <p:sldId id="413" r:id="rId32"/>
    <p:sldId id="414" r:id="rId33"/>
    <p:sldId id="415" r:id="rId34"/>
    <p:sldId id="416" r:id="rId35"/>
    <p:sldId id="417" r:id="rId36"/>
    <p:sldId id="420" r:id="rId37"/>
    <p:sldId id="421" r:id="rId38"/>
    <p:sldId id="422" r:id="rId39"/>
    <p:sldId id="423" r:id="rId40"/>
    <p:sldId id="424" r:id="rId41"/>
    <p:sldId id="425" r:id="rId42"/>
    <p:sldId id="426" r:id="rId43"/>
    <p:sldId id="427" r:id="rId44"/>
    <p:sldId id="428" r:id="rId45"/>
    <p:sldId id="429" r:id="rId46"/>
    <p:sldId id="430" r:id="rId47"/>
    <p:sldId id="431" r:id="rId48"/>
    <p:sldId id="432" r:id="rId49"/>
    <p:sldId id="433" r:id="rId50"/>
    <p:sldId id="434" r:id="rId51"/>
    <p:sldId id="435" r:id="rId52"/>
    <p:sldId id="436" r:id="rId53"/>
    <p:sldId id="437" r:id="rId54"/>
    <p:sldId id="438" r:id="rId55"/>
    <p:sldId id="439" r:id="rId56"/>
    <p:sldId id="440" r:id="rId57"/>
    <p:sldId id="441" r:id="rId58"/>
    <p:sldId id="442" r:id="rId59"/>
    <p:sldId id="443" r:id="rId60"/>
    <p:sldId id="444" r:id="rId61"/>
    <p:sldId id="445" r:id="rId62"/>
    <p:sldId id="446" r:id="rId63"/>
    <p:sldId id="447" r:id="rId64"/>
    <p:sldId id="448" r:id="rId65"/>
    <p:sldId id="463" r:id="rId66"/>
    <p:sldId id="464" r:id="rId67"/>
    <p:sldId id="465" r:id="rId68"/>
    <p:sldId id="466" r:id="rId69"/>
    <p:sldId id="467" r:id="rId70"/>
    <p:sldId id="451" r:id="rId71"/>
    <p:sldId id="452" r:id="rId72"/>
    <p:sldId id="453" r:id="rId73"/>
    <p:sldId id="454" r:id="rId74"/>
    <p:sldId id="455" r:id="rId75"/>
    <p:sldId id="456" r:id="rId76"/>
    <p:sldId id="457" r:id="rId77"/>
    <p:sldId id="458" r:id="rId78"/>
    <p:sldId id="459" r:id="rId79"/>
    <p:sldId id="460" r:id="rId80"/>
    <p:sldId id="461" r:id="rId81"/>
    <p:sldId id="462" r:id="rId8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66"/>
    <a:srgbClr val="CC0000"/>
    <a:srgbClr val="700205"/>
    <a:srgbClr val="003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26" autoAdjust="0"/>
    <p:restoredTop sz="83426" autoAdjust="0"/>
  </p:normalViewPr>
  <p:slideViewPr>
    <p:cSldViewPr>
      <p:cViewPr varScale="1">
        <p:scale>
          <a:sx n="116" d="100"/>
          <a:sy n="116" d="100"/>
        </p:scale>
        <p:origin x="14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4"/>
    </p:cViewPr>
  </p:sorterViewPr>
  <p:notesViewPr>
    <p:cSldViewPr>
      <p:cViewPr varScale="1">
        <p:scale>
          <a:sx n="73" d="100"/>
          <a:sy n="73" d="100"/>
        </p:scale>
        <p:origin x="-274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image" Target="../media/image51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12" Type="http://schemas.openxmlformats.org/officeDocument/2006/relationships/image" Target="../media/image50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11" Type="http://schemas.openxmlformats.org/officeDocument/2006/relationships/image" Target="../media/image49.wmf"/><Relationship Id="rId5" Type="http://schemas.openxmlformats.org/officeDocument/2006/relationships/image" Target="../media/image43.wmf"/><Relationship Id="rId15" Type="http://schemas.openxmlformats.org/officeDocument/2006/relationships/image" Target="../media/image53.wmf"/><Relationship Id="rId10" Type="http://schemas.openxmlformats.org/officeDocument/2006/relationships/image" Target="../media/image48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Relationship Id="rId14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40.wmf"/><Relationship Id="rId1" Type="http://schemas.openxmlformats.org/officeDocument/2006/relationships/image" Target="../media/image55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40.wmf"/><Relationship Id="rId1" Type="http://schemas.openxmlformats.org/officeDocument/2006/relationships/image" Target="../media/image60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10" Type="http://schemas.openxmlformats.org/officeDocument/2006/relationships/image" Target="../media/image68.wmf"/><Relationship Id="rId4" Type="http://schemas.openxmlformats.org/officeDocument/2006/relationships/image" Target="../media/image62.wmf"/><Relationship Id="rId9" Type="http://schemas.openxmlformats.org/officeDocument/2006/relationships/image" Target="../media/image6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7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27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4" Type="http://schemas.openxmlformats.org/officeDocument/2006/relationships/image" Target="../media/image8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7" Type="http://schemas.openxmlformats.org/officeDocument/2006/relationships/image" Target="../media/image97.wmf"/><Relationship Id="rId2" Type="http://schemas.openxmlformats.org/officeDocument/2006/relationships/image" Target="../media/image92.wmf"/><Relationship Id="rId1" Type="http://schemas.openxmlformats.org/officeDocument/2006/relationships/image" Target="../media/image91.e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101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image" Target="../media/image104.wmf"/><Relationship Id="rId7" Type="http://schemas.openxmlformats.org/officeDocument/2006/relationships/image" Target="../media/image108.wmf"/><Relationship Id="rId2" Type="http://schemas.openxmlformats.org/officeDocument/2006/relationships/image" Target="../media/image103.wmf"/><Relationship Id="rId1" Type="http://schemas.openxmlformats.org/officeDocument/2006/relationships/image" Target="../media/image102.e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Relationship Id="rId9" Type="http://schemas.openxmlformats.org/officeDocument/2006/relationships/image" Target="../media/image110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image" Target="../media/image113.wmf"/><Relationship Id="rId7" Type="http://schemas.openxmlformats.org/officeDocument/2006/relationships/image" Target="../media/image117.wmf"/><Relationship Id="rId2" Type="http://schemas.openxmlformats.org/officeDocument/2006/relationships/image" Target="../media/image112.wmf"/><Relationship Id="rId1" Type="http://schemas.openxmlformats.org/officeDocument/2006/relationships/image" Target="../media/image111.e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10" Type="http://schemas.openxmlformats.org/officeDocument/2006/relationships/image" Target="../media/image120.wmf"/><Relationship Id="rId4" Type="http://schemas.openxmlformats.org/officeDocument/2006/relationships/image" Target="../media/image114.wmf"/><Relationship Id="rId9" Type="http://schemas.openxmlformats.org/officeDocument/2006/relationships/image" Target="../media/image119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image" Target="../media/image122.emf"/><Relationship Id="rId1" Type="http://schemas.openxmlformats.org/officeDocument/2006/relationships/image" Target="../media/image121.emf"/><Relationship Id="rId6" Type="http://schemas.openxmlformats.org/officeDocument/2006/relationships/image" Target="../media/image126.emf"/><Relationship Id="rId5" Type="http://schemas.openxmlformats.org/officeDocument/2006/relationships/image" Target="../media/image125.emf"/><Relationship Id="rId4" Type="http://schemas.openxmlformats.org/officeDocument/2006/relationships/image" Target="../media/image124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5" Type="http://schemas.openxmlformats.org/officeDocument/2006/relationships/image" Target="../media/image134.emf"/><Relationship Id="rId4" Type="http://schemas.openxmlformats.org/officeDocument/2006/relationships/image" Target="../media/image133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emf"/><Relationship Id="rId1" Type="http://schemas.openxmlformats.org/officeDocument/2006/relationships/image" Target="../media/image135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e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3" Type="http://schemas.openxmlformats.org/officeDocument/2006/relationships/image" Target="../media/image140.emf"/><Relationship Id="rId7" Type="http://schemas.openxmlformats.org/officeDocument/2006/relationships/image" Target="../media/image144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Relationship Id="rId6" Type="http://schemas.openxmlformats.org/officeDocument/2006/relationships/image" Target="../media/image143.wmf"/><Relationship Id="rId11" Type="http://schemas.openxmlformats.org/officeDocument/2006/relationships/image" Target="../media/image148.wmf"/><Relationship Id="rId5" Type="http://schemas.openxmlformats.org/officeDocument/2006/relationships/image" Target="../media/image142.wmf"/><Relationship Id="rId10" Type="http://schemas.openxmlformats.org/officeDocument/2006/relationships/image" Target="../media/image147.wmf"/><Relationship Id="rId4" Type="http://schemas.openxmlformats.org/officeDocument/2006/relationships/image" Target="../media/image141.emf"/><Relationship Id="rId9" Type="http://schemas.openxmlformats.org/officeDocument/2006/relationships/image" Target="../media/image14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Relationship Id="rId5" Type="http://schemas.openxmlformats.org/officeDocument/2006/relationships/image" Target="../media/image154.wmf"/><Relationship Id="rId4" Type="http://schemas.openxmlformats.org/officeDocument/2006/relationships/image" Target="../media/image153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7" Type="http://schemas.openxmlformats.org/officeDocument/2006/relationships/image" Target="../media/image162.wmf"/><Relationship Id="rId2" Type="http://schemas.openxmlformats.org/officeDocument/2006/relationships/image" Target="../media/image157.emf"/><Relationship Id="rId1" Type="http://schemas.openxmlformats.org/officeDocument/2006/relationships/image" Target="../media/image156.emf"/><Relationship Id="rId6" Type="http://schemas.openxmlformats.org/officeDocument/2006/relationships/image" Target="../media/image161.wmf"/><Relationship Id="rId5" Type="http://schemas.openxmlformats.org/officeDocument/2006/relationships/image" Target="../media/image160.wmf"/><Relationship Id="rId4" Type="http://schemas.openxmlformats.org/officeDocument/2006/relationships/image" Target="../media/image159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wmf"/><Relationship Id="rId3" Type="http://schemas.openxmlformats.org/officeDocument/2006/relationships/image" Target="../media/image165.wmf"/><Relationship Id="rId7" Type="http://schemas.openxmlformats.org/officeDocument/2006/relationships/image" Target="../media/image169.wmf"/><Relationship Id="rId2" Type="http://schemas.openxmlformats.org/officeDocument/2006/relationships/image" Target="../media/image164.wmf"/><Relationship Id="rId1" Type="http://schemas.openxmlformats.org/officeDocument/2006/relationships/image" Target="../media/image163.wmf"/><Relationship Id="rId6" Type="http://schemas.openxmlformats.org/officeDocument/2006/relationships/image" Target="../media/image168.wmf"/><Relationship Id="rId5" Type="http://schemas.openxmlformats.org/officeDocument/2006/relationships/image" Target="../media/image167.wmf"/><Relationship Id="rId4" Type="http://schemas.openxmlformats.org/officeDocument/2006/relationships/image" Target="../media/image166.wmf"/><Relationship Id="rId9" Type="http://schemas.openxmlformats.org/officeDocument/2006/relationships/image" Target="../media/image171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wmf"/><Relationship Id="rId2" Type="http://schemas.openxmlformats.org/officeDocument/2006/relationships/image" Target="../media/image173.emf"/><Relationship Id="rId1" Type="http://schemas.openxmlformats.org/officeDocument/2006/relationships/image" Target="../media/image172.wmf"/><Relationship Id="rId5" Type="http://schemas.openxmlformats.org/officeDocument/2006/relationships/image" Target="../media/image175.wmf"/><Relationship Id="rId4" Type="http://schemas.openxmlformats.org/officeDocument/2006/relationships/image" Target="../media/image43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wmf"/><Relationship Id="rId2" Type="http://schemas.openxmlformats.org/officeDocument/2006/relationships/image" Target="../media/image177.wmf"/><Relationship Id="rId1" Type="http://schemas.openxmlformats.org/officeDocument/2006/relationships/image" Target="../media/image176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wmf"/><Relationship Id="rId2" Type="http://schemas.openxmlformats.org/officeDocument/2006/relationships/image" Target="../media/image181.wmf"/><Relationship Id="rId1" Type="http://schemas.openxmlformats.org/officeDocument/2006/relationships/image" Target="../media/image180.wmf"/><Relationship Id="rId5" Type="http://schemas.openxmlformats.org/officeDocument/2006/relationships/image" Target="../media/image171.wmf"/><Relationship Id="rId4" Type="http://schemas.openxmlformats.org/officeDocument/2006/relationships/image" Target="../media/image183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wmf"/><Relationship Id="rId3" Type="http://schemas.openxmlformats.org/officeDocument/2006/relationships/image" Target="../media/image187.wmf"/><Relationship Id="rId7" Type="http://schemas.openxmlformats.org/officeDocument/2006/relationships/image" Target="../media/image191.wmf"/><Relationship Id="rId2" Type="http://schemas.openxmlformats.org/officeDocument/2006/relationships/image" Target="../media/image186.wmf"/><Relationship Id="rId1" Type="http://schemas.openxmlformats.org/officeDocument/2006/relationships/image" Target="../media/image185.wmf"/><Relationship Id="rId6" Type="http://schemas.openxmlformats.org/officeDocument/2006/relationships/image" Target="../media/image190.wmf"/><Relationship Id="rId5" Type="http://schemas.openxmlformats.org/officeDocument/2006/relationships/image" Target="../media/image189.wmf"/><Relationship Id="rId4" Type="http://schemas.openxmlformats.org/officeDocument/2006/relationships/image" Target="../media/image188.emf"/><Relationship Id="rId9" Type="http://schemas.openxmlformats.org/officeDocument/2006/relationships/image" Target="../media/image193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2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wmf"/><Relationship Id="rId2" Type="http://schemas.openxmlformats.org/officeDocument/2006/relationships/image" Target="../media/image201.emf"/><Relationship Id="rId1" Type="http://schemas.openxmlformats.org/officeDocument/2006/relationships/image" Target="../media/image200.wmf"/><Relationship Id="rId4" Type="http://schemas.openxmlformats.org/officeDocument/2006/relationships/image" Target="../media/image203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wmf"/><Relationship Id="rId2" Type="http://schemas.openxmlformats.org/officeDocument/2006/relationships/image" Target="../media/image206.wmf"/><Relationship Id="rId1" Type="http://schemas.openxmlformats.org/officeDocument/2006/relationships/image" Target="../media/image205.wmf"/><Relationship Id="rId4" Type="http://schemas.openxmlformats.org/officeDocument/2006/relationships/image" Target="../media/image20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emf"/><Relationship Id="rId3" Type="http://schemas.openxmlformats.org/officeDocument/2006/relationships/image" Target="../media/image212.emf"/><Relationship Id="rId7" Type="http://schemas.openxmlformats.org/officeDocument/2006/relationships/image" Target="../media/image216.emf"/><Relationship Id="rId2" Type="http://schemas.openxmlformats.org/officeDocument/2006/relationships/image" Target="../media/image211.emf"/><Relationship Id="rId1" Type="http://schemas.openxmlformats.org/officeDocument/2006/relationships/image" Target="../media/image210.emf"/><Relationship Id="rId6" Type="http://schemas.openxmlformats.org/officeDocument/2006/relationships/image" Target="../media/image215.emf"/><Relationship Id="rId5" Type="http://schemas.openxmlformats.org/officeDocument/2006/relationships/image" Target="../media/image214.emf"/><Relationship Id="rId4" Type="http://schemas.openxmlformats.org/officeDocument/2006/relationships/image" Target="../media/image213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8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wmf"/><Relationship Id="rId3" Type="http://schemas.openxmlformats.org/officeDocument/2006/relationships/image" Target="../media/image221.emf"/><Relationship Id="rId7" Type="http://schemas.openxmlformats.org/officeDocument/2006/relationships/image" Target="../media/image225.emf"/><Relationship Id="rId2" Type="http://schemas.openxmlformats.org/officeDocument/2006/relationships/image" Target="../media/image220.emf"/><Relationship Id="rId1" Type="http://schemas.openxmlformats.org/officeDocument/2006/relationships/image" Target="../media/image219.wmf"/><Relationship Id="rId6" Type="http://schemas.openxmlformats.org/officeDocument/2006/relationships/image" Target="../media/image224.wmf"/><Relationship Id="rId11" Type="http://schemas.openxmlformats.org/officeDocument/2006/relationships/image" Target="../media/image229.emf"/><Relationship Id="rId5" Type="http://schemas.openxmlformats.org/officeDocument/2006/relationships/image" Target="../media/image223.emf"/><Relationship Id="rId10" Type="http://schemas.openxmlformats.org/officeDocument/2006/relationships/image" Target="../media/image228.wmf"/><Relationship Id="rId4" Type="http://schemas.openxmlformats.org/officeDocument/2006/relationships/image" Target="../media/image222.wmf"/><Relationship Id="rId9" Type="http://schemas.openxmlformats.org/officeDocument/2006/relationships/image" Target="../media/image227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wmf"/><Relationship Id="rId7" Type="http://schemas.openxmlformats.org/officeDocument/2006/relationships/image" Target="../media/image236.wmf"/><Relationship Id="rId2" Type="http://schemas.openxmlformats.org/officeDocument/2006/relationships/image" Target="../media/image231.wmf"/><Relationship Id="rId1" Type="http://schemas.openxmlformats.org/officeDocument/2006/relationships/image" Target="../media/image230.wmf"/><Relationship Id="rId6" Type="http://schemas.openxmlformats.org/officeDocument/2006/relationships/image" Target="../media/image235.wmf"/><Relationship Id="rId5" Type="http://schemas.openxmlformats.org/officeDocument/2006/relationships/image" Target="../media/image234.wmf"/><Relationship Id="rId4" Type="http://schemas.openxmlformats.org/officeDocument/2006/relationships/image" Target="../media/image233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wmf"/><Relationship Id="rId2" Type="http://schemas.openxmlformats.org/officeDocument/2006/relationships/image" Target="../media/image237.wmf"/><Relationship Id="rId1" Type="http://schemas.openxmlformats.org/officeDocument/2006/relationships/image" Target="../media/image231.wmf"/><Relationship Id="rId4" Type="http://schemas.openxmlformats.org/officeDocument/2006/relationships/image" Target="../media/image239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wmf"/><Relationship Id="rId1" Type="http://schemas.openxmlformats.org/officeDocument/2006/relationships/image" Target="../media/image240.wmf"/></Relationships>
</file>

<file path=ppt/drawings/_rels/vmlDrawing4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wmf"/><Relationship Id="rId3" Type="http://schemas.openxmlformats.org/officeDocument/2006/relationships/image" Target="../media/image243.wmf"/><Relationship Id="rId7" Type="http://schemas.openxmlformats.org/officeDocument/2006/relationships/image" Target="../media/image247.wmf"/><Relationship Id="rId2" Type="http://schemas.openxmlformats.org/officeDocument/2006/relationships/image" Target="../media/image242.wmf"/><Relationship Id="rId1" Type="http://schemas.openxmlformats.org/officeDocument/2006/relationships/image" Target="../media/image241.emf"/><Relationship Id="rId6" Type="http://schemas.openxmlformats.org/officeDocument/2006/relationships/image" Target="../media/image246.wmf"/><Relationship Id="rId5" Type="http://schemas.openxmlformats.org/officeDocument/2006/relationships/image" Target="../media/image245.wmf"/><Relationship Id="rId10" Type="http://schemas.openxmlformats.org/officeDocument/2006/relationships/image" Target="../media/image250.wmf"/><Relationship Id="rId4" Type="http://schemas.openxmlformats.org/officeDocument/2006/relationships/image" Target="../media/image244.wmf"/><Relationship Id="rId9" Type="http://schemas.openxmlformats.org/officeDocument/2006/relationships/image" Target="../media/image249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wmf"/><Relationship Id="rId2" Type="http://schemas.openxmlformats.org/officeDocument/2006/relationships/image" Target="../media/image251.wmf"/><Relationship Id="rId1" Type="http://schemas.openxmlformats.org/officeDocument/2006/relationships/image" Target="../media/image250.wmf"/><Relationship Id="rId6" Type="http://schemas.openxmlformats.org/officeDocument/2006/relationships/image" Target="../media/image255.wmf"/><Relationship Id="rId5" Type="http://schemas.openxmlformats.org/officeDocument/2006/relationships/image" Target="../media/image254.wmf"/><Relationship Id="rId4" Type="http://schemas.openxmlformats.org/officeDocument/2006/relationships/image" Target="../media/image253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wmf"/><Relationship Id="rId2" Type="http://schemas.openxmlformats.org/officeDocument/2006/relationships/image" Target="../media/image260.emf"/><Relationship Id="rId1" Type="http://schemas.openxmlformats.org/officeDocument/2006/relationships/image" Target="../media/image259.wmf"/><Relationship Id="rId4" Type="http://schemas.openxmlformats.org/officeDocument/2006/relationships/image" Target="../media/image262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wmf"/><Relationship Id="rId7" Type="http://schemas.openxmlformats.org/officeDocument/2006/relationships/image" Target="../media/image270.wmf"/><Relationship Id="rId2" Type="http://schemas.openxmlformats.org/officeDocument/2006/relationships/image" Target="../media/image265.wmf"/><Relationship Id="rId1" Type="http://schemas.openxmlformats.org/officeDocument/2006/relationships/image" Target="../media/image264.wmf"/><Relationship Id="rId6" Type="http://schemas.openxmlformats.org/officeDocument/2006/relationships/image" Target="../media/image269.wmf"/><Relationship Id="rId5" Type="http://schemas.openxmlformats.org/officeDocument/2006/relationships/image" Target="../media/image268.wmf"/><Relationship Id="rId4" Type="http://schemas.openxmlformats.org/officeDocument/2006/relationships/image" Target="../media/image26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1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wmf"/><Relationship Id="rId2" Type="http://schemas.openxmlformats.org/officeDocument/2006/relationships/image" Target="../media/image274.wmf"/><Relationship Id="rId1" Type="http://schemas.openxmlformats.org/officeDocument/2006/relationships/image" Target="../media/image273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wmf"/><Relationship Id="rId2" Type="http://schemas.openxmlformats.org/officeDocument/2006/relationships/image" Target="../media/image278.wmf"/><Relationship Id="rId1" Type="http://schemas.openxmlformats.org/officeDocument/2006/relationships/image" Target="../media/image277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wmf"/><Relationship Id="rId2" Type="http://schemas.openxmlformats.org/officeDocument/2006/relationships/image" Target="../media/image278.wmf"/><Relationship Id="rId1" Type="http://schemas.openxmlformats.org/officeDocument/2006/relationships/image" Target="../media/image277.w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7.emf"/><Relationship Id="rId1" Type="http://schemas.openxmlformats.org/officeDocument/2006/relationships/image" Target="../media/image286.w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7.emf"/><Relationship Id="rId1" Type="http://schemas.openxmlformats.org/officeDocument/2006/relationships/image" Target="../media/image286.wmf"/></Relationships>
</file>

<file path=ppt/drawings/_rels/vmlDrawing5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8.wmf"/><Relationship Id="rId3" Type="http://schemas.openxmlformats.org/officeDocument/2006/relationships/image" Target="../media/image293.wmf"/><Relationship Id="rId7" Type="http://schemas.openxmlformats.org/officeDocument/2006/relationships/image" Target="../media/image297.wmf"/><Relationship Id="rId2" Type="http://schemas.openxmlformats.org/officeDocument/2006/relationships/image" Target="../media/image292.wmf"/><Relationship Id="rId1" Type="http://schemas.openxmlformats.org/officeDocument/2006/relationships/image" Target="../media/image291.wmf"/><Relationship Id="rId6" Type="http://schemas.openxmlformats.org/officeDocument/2006/relationships/image" Target="../media/image296.wmf"/><Relationship Id="rId5" Type="http://schemas.openxmlformats.org/officeDocument/2006/relationships/image" Target="../media/image295.wmf"/><Relationship Id="rId4" Type="http://schemas.openxmlformats.org/officeDocument/2006/relationships/image" Target="../media/image294.wmf"/></Relationships>
</file>

<file path=ppt/drawings/_rels/vmlDrawing5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6.wmf"/><Relationship Id="rId3" Type="http://schemas.openxmlformats.org/officeDocument/2006/relationships/image" Target="../media/image301.wmf"/><Relationship Id="rId7" Type="http://schemas.openxmlformats.org/officeDocument/2006/relationships/image" Target="../media/image305.wmf"/><Relationship Id="rId2" Type="http://schemas.openxmlformats.org/officeDocument/2006/relationships/image" Target="../media/image300.wmf"/><Relationship Id="rId1" Type="http://schemas.openxmlformats.org/officeDocument/2006/relationships/image" Target="../media/image299.emf"/><Relationship Id="rId6" Type="http://schemas.openxmlformats.org/officeDocument/2006/relationships/image" Target="../media/image304.wmf"/><Relationship Id="rId5" Type="http://schemas.openxmlformats.org/officeDocument/2006/relationships/image" Target="../media/image303.wmf"/><Relationship Id="rId10" Type="http://schemas.openxmlformats.org/officeDocument/2006/relationships/image" Target="../media/image308.wmf"/><Relationship Id="rId4" Type="http://schemas.openxmlformats.org/officeDocument/2006/relationships/image" Target="../media/image302.wmf"/><Relationship Id="rId9" Type="http://schemas.openxmlformats.org/officeDocument/2006/relationships/image" Target="../media/image307.wmf"/></Relationships>
</file>

<file path=ppt/drawings/_rels/vmlDrawing5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6.wmf"/><Relationship Id="rId13" Type="http://schemas.openxmlformats.org/officeDocument/2006/relationships/image" Target="../media/image321.wmf"/><Relationship Id="rId3" Type="http://schemas.openxmlformats.org/officeDocument/2006/relationships/image" Target="../media/image311.wmf"/><Relationship Id="rId7" Type="http://schemas.openxmlformats.org/officeDocument/2006/relationships/image" Target="../media/image315.wmf"/><Relationship Id="rId12" Type="http://schemas.openxmlformats.org/officeDocument/2006/relationships/image" Target="../media/image320.wmf"/><Relationship Id="rId2" Type="http://schemas.openxmlformats.org/officeDocument/2006/relationships/image" Target="../media/image310.wmf"/><Relationship Id="rId1" Type="http://schemas.openxmlformats.org/officeDocument/2006/relationships/image" Target="../media/image309.wmf"/><Relationship Id="rId6" Type="http://schemas.openxmlformats.org/officeDocument/2006/relationships/image" Target="../media/image314.wmf"/><Relationship Id="rId11" Type="http://schemas.openxmlformats.org/officeDocument/2006/relationships/image" Target="../media/image319.wmf"/><Relationship Id="rId5" Type="http://schemas.openxmlformats.org/officeDocument/2006/relationships/image" Target="../media/image313.wmf"/><Relationship Id="rId10" Type="http://schemas.openxmlformats.org/officeDocument/2006/relationships/image" Target="../media/image318.wmf"/><Relationship Id="rId4" Type="http://schemas.openxmlformats.org/officeDocument/2006/relationships/image" Target="../media/image312.wmf"/><Relationship Id="rId9" Type="http://schemas.openxmlformats.org/officeDocument/2006/relationships/image" Target="../media/image317.wmf"/></Relationships>
</file>

<file path=ppt/drawings/_rels/vmlDrawing5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9.wmf"/><Relationship Id="rId3" Type="http://schemas.openxmlformats.org/officeDocument/2006/relationships/image" Target="../media/image324.wmf"/><Relationship Id="rId7" Type="http://schemas.openxmlformats.org/officeDocument/2006/relationships/image" Target="../media/image328.wmf"/><Relationship Id="rId2" Type="http://schemas.openxmlformats.org/officeDocument/2006/relationships/image" Target="../media/image323.wmf"/><Relationship Id="rId1" Type="http://schemas.openxmlformats.org/officeDocument/2006/relationships/image" Target="../media/image322.wmf"/><Relationship Id="rId6" Type="http://schemas.openxmlformats.org/officeDocument/2006/relationships/image" Target="../media/image327.wmf"/><Relationship Id="rId5" Type="http://schemas.openxmlformats.org/officeDocument/2006/relationships/image" Target="../media/image326.wmf"/><Relationship Id="rId4" Type="http://schemas.openxmlformats.org/officeDocument/2006/relationships/image" Target="../media/image325.wmf"/><Relationship Id="rId9" Type="http://schemas.openxmlformats.org/officeDocument/2006/relationships/image" Target="../media/image3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1.emf"/></Relationships>
</file>

<file path=ppt/drawings/_rels/vmlDrawing6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9.wmf"/><Relationship Id="rId13" Type="http://schemas.openxmlformats.org/officeDocument/2006/relationships/image" Target="../media/image344.wmf"/><Relationship Id="rId18" Type="http://schemas.openxmlformats.org/officeDocument/2006/relationships/image" Target="../media/image349.wmf"/><Relationship Id="rId3" Type="http://schemas.openxmlformats.org/officeDocument/2006/relationships/image" Target="../media/image334.wmf"/><Relationship Id="rId7" Type="http://schemas.openxmlformats.org/officeDocument/2006/relationships/image" Target="../media/image338.wmf"/><Relationship Id="rId12" Type="http://schemas.openxmlformats.org/officeDocument/2006/relationships/image" Target="../media/image343.wmf"/><Relationship Id="rId17" Type="http://schemas.openxmlformats.org/officeDocument/2006/relationships/image" Target="../media/image348.wmf"/><Relationship Id="rId2" Type="http://schemas.openxmlformats.org/officeDocument/2006/relationships/image" Target="../media/image333.wmf"/><Relationship Id="rId16" Type="http://schemas.openxmlformats.org/officeDocument/2006/relationships/image" Target="../media/image347.wmf"/><Relationship Id="rId1" Type="http://schemas.openxmlformats.org/officeDocument/2006/relationships/image" Target="../media/image332.wmf"/><Relationship Id="rId6" Type="http://schemas.openxmlformats.org/officeDocument/2006/relationships/image" Target="../media/image337.wmf"/><Relationship Id="rId11" Type="http://schemas.openxmlformats.org/officeDocument/2006/relationships/image" Target="../media/image342.wmf"/><Relationship Id="rId5" Type="http://schemas.openxmlformats.org/officeDocument/2006/relationships/image" Target="../media/image336.wmf"/><Relationship Id="rId15" Type="http://schemas.openxmlformats.org/officeDocument/2006/relationships/image" Target="../media/image346.wmf"/><Relationship Id="rId10" Type="http://schemas.openxmlformats.org/officeDocument/2006/relationships/image" Target="../media/image341.wmf"/><Relationship Id="rId19" Type="http://schemas.openxmlformats.org/officeDocument/2006/relationships/image" Target="../media/image350.wmf"/><Relationship Id="rId4" Type="http://schemas.openxmlformats.org/officeDocument/2006/relationships/image" Target="../media/image335.wmf"/><Relationship Id="rId9" Type="http://schemas.openxmlformats.org/officeDocument/2006/relationships/image" Target="../media/image340.wmf"/><Relationship Id="rId14" Type="http://schemas.openxmlformats.org/officeDocument/2006/relationships/image" Target="../media/image345.wmf"/></Relationships>
</file>

<file path=ppt/drawings/_rels/vmlDrawing6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2.emf"/><Relationship Id="rId1" Type="http://schemas.openxmlformats.org/officeDocument/2006/relationships/image" Target="../media/image351.wmf"/></Relationships>
</file>

<file path=ppt/drawings/_rels/vmlDrawing6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wmf"/><Relationship Id="rId13" Type="http://schemas.openxmlformats.org/officeDocument/2006/relationships/image" Target="../media/image365.wmf"/><Relationship Id="rId3" Type="http://schemas.openxmlformats.org/officeDocument/2006/relationships/image" Target="../media/image355.wmf"/><Relationship Id="rId7" Type="http://schemas.openxmlformats.org/officeDocument/2006/relationships/image" Target="../media/image359.wmf"/><Relationship Id="rId12" Type="http://schemas.openxmlformats.org/officeDocument/2006/relationships/image" Target="../media/image364.wmf"/><Relationship Id="rId2" Type="http://schemas.openxmlformats.org/officeDocument/2006/relationships/image" Target="../media/image354.emf"/><Relationship Id="rId1" Type="http://schemas.openxmlformats.org/officeDocument/2006/relationships/image" Target="../media/image353.wmf"/><Relationship Id="rId6" Type="http://schemas.openxmlformats.org/officeDocument/2006/relationships/image" Target="../media/image358.wmf"/><Relationship Id="rId11" Type="http://schemas.openxmlformats.org/officeDocument/2006/relationships/image" Target="../media/image363.wmf"/><Relationship Id="rId5" Type="http://schemas.openxmlformats.org/officeDocument/2006/relationships/image" Target="../media/image357.wmf"/><Relationship Id="rId10" Type="http://schemas.openxmlformats.org/officeDocument/2006/relationships/image" Target="../media/image362.wmf"/><Relationship Id="rId4" Type="http://schemas.openxmlformats.org/officeDocument/2006/relationships/image" Target="../media/image356.wmf"/><Relationship Id="rId9" Type="http://schemas.openxmlformats.org/officeDocument/2006/relationships/image" Target="../media/image361.wmf"/><Relationship Id="rId14" Type="http://schemas.openxmlformats.org/officeDocument/2006/relationships/image" Target="../media/image36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8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12" Type="http://schemas.openxmlformats.org/officeDocument/2006/relationships/image" Target="../media/image37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11" Type="http://schemas.openxmlformats.org/officeDocument/2006/relationships/image" Target="../media/image36.wmf"/><Relationship Id="rId5" Type="http://schemas.openxmlformats.org/officeDocument/2006/relationships/image" Target="../media/image30.wmf"/><Relationship Id="rId10" Type="http://schemas.openxmlformats.org/officeDocument/2006/relationships/image" Target="../media/image35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45479B-8A5D-48AA-AA25-934535D6A216}" type="datetimeFigureOut">
              <a:rPr lang="en-US"/>
              <a:pPr>
                <a:defRPr/>
              </a:pPr>
              <a:t>11/27/2015</a:t>
            </a:fld>
            <a:endParaRPr lang="en-GB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EEE8044</a:t>
            </a:r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FA0BC03-03B0-436F-843F-52B437E7CF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418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2F9E4F-A998-473E-8DA9-C524E5980E75}" type="datetimeFigureOut">
              <a:rPr lang="en-GB"/>
              <a:pPr>
                <a:defRPr/>
              </a:pPr>
              <a:t>27/11/2015</a:t>
            </a:fld>
            <a:endParaRPr lang="en-GB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EEE8044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2ACA3B-82DE-4842-BF71-8CEAB463484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496802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EEE8044</a:t>
            </a: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422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EEE8044</a:t>
            </a: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273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EEE8044</a:t>
            </a: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337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EEE8044</a:t>
            </a: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597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EEE8044</a:t>
            </a: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881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EEE8044</a:t>
            </a: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626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EEE8044</a:t>
            </a: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779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EEE8044</a:t>
            </a: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39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EEE8044</a:t>
            </a: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41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EEE8044</a:t>
            </a: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082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EEE8044</a:t>
            </a: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47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EEE8044</a:t>
            </a: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833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EEE8044</a:t>
            </a: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1713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EEE8044</a:t>
            </a: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9090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EEE8044</a:t>
            </a: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6733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EEE8044</a:t>
            </a: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593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EEE8044</a:t>
            </a: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9003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EEE8044</a:t>
            </a: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5524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EEE8044</a:t>
            </a: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0246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EEE8044</a:t>
            </a: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0939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EEE8044</a:t>
            </a: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7566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EEE8044</a:t>
            </a: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539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EEE8044</a:t>
            </a: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5950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EEE8044</a:t>
            </a: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2453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EEE8044</a:t>
            </a: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3271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EEE8044</a:t>
            </a: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8061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EEE8044</a:t>
            </a: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0379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EEE8044</a:t>
            </a: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1757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EEE8044</a:t>
            </a: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4211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BFFEB1F-974A-4184-A91B-652AC817393E}" type="slidenum">
              <a:rPr lang="en-GB" altLang="en-US"/>
              <a:pPr eaLnBrk="1" hangingPunct="1"/>
              <a:t>54</a:t>
            </a:fld>
            <a:endParaRPr lang="en-GB" alt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8479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E5E4C84-B70E-4817-9724-8E1F5FDBE8EE}" type="slidenum">
              <a:rPr lang="en-GB" altLang="en-US"/>
              <a:pPr eaLnBrk="1" hangingPunct="1"/>
              <a:t>55</a:t>
            </a:fld>
            <a:endParaRPr lang="en-GB" alt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6237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E34D396-6CED-4811-B5C2-080FD45A3EC2}" type="slidenum">
              <a:rPr lang="en-GB" altLang="en-US"/>
              <a:pPr eaLnBrk="1" hangingPunct="1"/>
              <a:t>56</a:t>
            </a:fld>
            <a:endParaRPr lang="en-GB" alt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8166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0664FE3-4C3A-41E9-99FD-CE39E8105DF0}" type="slidenum">
              <a:rPr lang="en-GB" altLang="en-US"/>
              <a:pPr eaLnBrk="1" hangingPunct="1"/>
              <a:t>57</a:t>
            </a:fld>
            <a:endParaRPr lang="en-GB" alt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505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EEE8044</a:t>
            </a: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65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DBDD993-CD42-4CBE-B5A5-5983F613751C}" type="slidenum">
              <a:rPr lang="en-GB" altLang="en-US"/>
              <a:pPr eaLnBrk="1" hangingPunct="1"/>
              <a:t>58</a:t>
            </a:fld>
            <a:endParaRPr lang="en-GB" alt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5142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E23DD37-356C-4DD0-B171-1E2F571FF516}" type="slidenum">
              <a:rPr lang="en-GB" altLang="en-US"/>
              <a:pPr eaLnBrk="1" hangingPunct="1"/>
              <a:t>59</a:t>
            </a:fld>
            <a:endParaRPr lang="en-GB" alt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0022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211B38D-6D25-474D-983F-9D8EB41810EE}" type="slidenum">
              <a:rPr lang="en-GB" altLang="en-US"/>
              <a:pPr eaLnBrk="1" hangingPunct="1"/>
              <a:t>60</a:t>
            </a:fld>
            <a:endParaRPr lang="en-GB" alt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4716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D1B380-F4AB-4F2D-BDFD-32C41F7DD3D7}" type="slidenum">
              <a:rPr lang="en-GB" altLang="en-US"/>
              <a:pPr eaLnBrk="1" hangingPunct="1"/>
              <a:t>61</a:t>
            </a:fld>
            <a:endParaRPr lang="en-GB" alt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0488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91C676A-9D31-4A87-B333-0A60E547BF09}" type="slidenum">
              <a:rPr lang="en-GB" altLang="en-US"/>
              <a:pPr eaLnBrk="1" hangingPunct="1"/>
              <a:t>62</a:t>
            </a:fld>
            <a:endParaRPr lang="en-GB" alt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5923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E4E7DD2-1177-4BE8-AFA5-3AADB1A376AB}" type="slidenum">
              <a:rPr lang="en-GB" altLang="en-US"/>
              <a:pPr eaLnBrk="1" hangingPunct="1"/>
              <a:t>63</a:t>
            </a:fld>
            <a:endParaRPr lang="en-GB" alt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1189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C90ABD0-4717-4BC8-978D-B6144D4EAF35}" type="slidenum">
              <a:rPr lang="en-GB" altLang="en-US" sz="1200"/>
              <a:pPr algn="r" eaLnBrk="1" hangingPunct="1"/>
              <a:t>64</a:t>
            </a:fld>
            <a:endParaRPr lang="en-GB" altLang="en-US" sz="120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0321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F1C25EC-6C50-49D8-8633-F3A60F30D048}" type="slidenum">
              <a:rPr lang="en-GB" altLang="en-US" sz="1200"/>
              <a:pPr algn="r" eaLnBrk="1" hangingPunct="1"/>
              <a:t>65</a:t>
            </a:fld>
            <a:endParaRPr lang="en-GB" altLang="en-US" sz="120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15358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10AC17E-9A14-42EE-B59F-3FCC2CB23BD9}" type="slidenum">
              <a:rPr lang="en-GB" altLang="en-US" sz="1200"/>
              <a:pPr algn="r" eaLnBrk="1" hangingPunct="1"/>
              <a:t>66</a:t>
            </a:fld>
            <a:endParaRPr lang="en-GB" altLang="en-US" sz="120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9438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F5A5E2C-54E7-4EFF-A2A3-43C14595693A}" type="slidenum">
              <a:rPr lang="en-GB" altLang="en-US" sz="1200"/>
              <a:pPr algn="r" eaLnBrk="1" hangingPunct="1"/>
              <a:t>67</a:t>
            </a:fld>
            <a:endParaRPr lang="en-GB" altLang="en-US" sz="120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710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EEE8044</a:t>
            </a: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8615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F1AEE4F-E614-4FAA-8E72-C202CB96199A}" type="slidenum">
              <a:rPr lang="en-GB" altLang="en-US" sz="1200"/>
              <a:pPr algn="r" eaLnBrk="1" hangingPunct="1"/>
              <a:t>68</a:t>
            </a:fld>
            <a:endParaRPr lang="en-GB" altLang="en-US" sz="120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63830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0404B3E-CBAE-4AAA-B72F-C4D4904478B3}" type="slidenum">
              <a:rPr lang="en-GB" altLang="en-US"/>
              <a:pPr eaLnBrk="1" hangingPunct="1"/>
              <a:t>69</a:t>
            </a:fld>
            <a:endParaRPr lang="en-GB" alt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0070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F82C980-2197-4FA4-B771-AA4D5CBDDB22}" type="slidenum">
              <a:rPr lang="en-GB" altLang="en-US"/>
              <a:pPr eaLnBrk="1" hangingPunct="1"/>
              <a:t>70</a:t>
            </a:fld>
            <a:endParaRPr lang="en-GB" alt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3588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695AEE7-4B00-4D19-A38F-1D4BD7D72326}" type="slidenum">
              <a:rPr lang="en-GB" altLang="en-US"/>
              <a:pPr eaLnBrk="1" hangingPunct="1"/>
              <a:t>71</a:t>
            </a:fld>
            <a:endParaRPr lang="en-GB" alt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8728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FD68496-89A9-49D4-908B-73EA8B293F27}" type="slidenum">
              <a:rPr lang="en-GB" altLang="en-US"/>
              <a:pPr eaLnBrk="1" hangingPunct="1"/>
              <a:t>72</a:t>
            </a:fld>
            <a:endParaRPr lang="en-GB" alt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47514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3D71868-76DF-43DA-824C-5C19F81C458E}" type="slidenum">
              <a:rPr lang="en-GB" altLang="en-US"/>
              <a:pPr eaLnBrk="1" hangingPunct="1"/>
              <a:t>73</a:t>
            </a:fld>
            <a:endParaRPr lang="en-GB" alt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8705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D33188-A31B-4FBC-866B-8C58866EAEAF}" type="slidenum">
              <a:rPr lang="en-GB" altLang="en-US"/>
              <a:pPr eaLnBrk="1" hangingPunct="1"/>
              <a:t>74</a:t>
            </a:fld>
            <a:endParaRPr lang="en-GB" alt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1727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831044-C75B-4DE3-9DD0-88CC432EFA78}" type="slidenum">
              <a:rPr lang="en-GB" altLang="en-US"/>
              <a:pPr eaLnBrk="1" hangingPunct="1"/>
              <a:t>75</a:t>
            </a:fld>
            <a:endParaRPr lang="en-GB" alt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72650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0D53B1-BCA9-48DF-8B2D-F1206A02F21E}" type="slidenum">
              <a:rPr lang="en-GB" altLang="en-US"/>
              <a:pPr eaLnBrk="1" hangingPunct="1"/>
              <a:t>76</a:t>
            </a:fld>
            <a:endParaRPr lang="en-GB" alt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38021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4D3CE5D-9076-4035-A48E-789C45C5AE95}" type="slidenum">
              <a:rPr lang="en-GB" altLang="en-US"/>
              <a:pPr eaLnBrk="1" hangingPunct="1"/>
              <a:t>77</a:t>
            </a:fld>
            <a:endParaRPr lang="en-GB" alt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363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EEE8044</a:t>
            </a: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96603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5998DA6-9127-467E-B27A-D55C1128459D}" type="slidenum">
              <a:rPr lang="en-GB" altLang="en-US"/>
              <a:pPr eaLnBrk="1" hangingPunct="1"/>
              <a:t>78</a:t>
            </a:fld>
            <a:endParaRPr lang="en-GB" alt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94198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7A62653-FC83-492D-8E69-1A6D0808FE35}" type="slidenum">
              <a:rPr lang="en-GB" altLang="en-US"/>
              <a:pPr eaLnBrk="1" hangingPunct="1"/>
              <a:t>79</a:t>
            </a:fld>
            <a:endParaRPr lang="en-GB" alt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61957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CDF8459-A943-460B-845E-05F0BE51AE5B}" type="slidenum">
              <a:rPr lang="en-GB" altLang="en-US"/>
              <a:pPr eaLnBrk="1" hangingPunct="1"/>
              <a:t>80</a:t>
            </a:fld>
            <a:endParaRPr lang="en-GB" alt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314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EEE8044</a:t>
            </a: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5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EEE8044</a:t>
            </a: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465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EEE8044</a:t>
            </a: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88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F7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" name="Picture 7" descr="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353638"/>
              </a:clrFrom>
              <a:clrTo>
                <a:srgbClr val="35363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685800"/>
            <a:ext cx="5816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5445125"/>
            <a:ext cx="7704137" cy="9366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en-GB"/>
              <a:t>Additional Text e.g. Presenter Name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916113"/>
            <a:ext cx="7772400" cy="302577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373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04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7488" y="0"/>
            <a:ext cx="2057400" cy="5762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0"/>
            <a:ext cx="6019800" cy="5762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019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F7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" name="Picture 8" descr="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353638"/>
              </a:clrFrom>
              <a:clrTo>
                <a:srgbClr val="35363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685800"/>
            <a:ext cx="5816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4213" y="1916113"/>
            <a:ext cx="7772400" cy="302577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84213" y="5445125"/>
            <a:ext cx="7704137" cy="9366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Additional Text e.g.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4215648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507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75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39243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5013" y="1628775"/>
            <a:ext cx="3925887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875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868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91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634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85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654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7894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651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7488" y="0"/>
            <a:ext cx="2057400" cy="5762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0"/>
            <a:ext cx="6019800" cy="5762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702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50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626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39243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5013" y="1628775"/>
            <a:ext cx="3925887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513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62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88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3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795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302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F2001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 userDrawn="1"/>
        </p:nvSpPr>
        <p:spPr bwMode="auto">
          <a:xfrm>
            <a:off x="0" y="1295400"/>
            <a:ext cx="9144000" cy="5562600"/>
          </a:xfrm>
          <a:prstGeom prst="rect">
            <a:avLst/>
          </a:prstGeom>
          <a:solidFill>
            <a:srgbClr val="003F7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002587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65542" name="Picture 10" descr="Newcastle_Master_ColOut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8" r="-2965" b="2365"/>
          <a:stretch>
            <a:fillRect/>
          </a:stretch>
        </p:blipFill>
        <p:spPr bwMode="auto">
          <a:xfrm>
            <a:off x="6372225" y="5876925"/>
            <a:ext cx="2232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3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F2001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656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002587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6656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4450"/>
            <a:ext cx="8229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pic>
        <p:nvPicPr>
          <p:cNvPr id="66565" name="Picture 12" descr="Newcastle_Master_Col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926138"/>
            <a:ext cx="201612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3000" b="1">
          <a:solidFill>
            <a:srgbClr val="003F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b="1">
          <a:solidFill>
            <a:srgbClr val="003F7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b="1">
          <a:solidFill>
            <a:srgbClr val="003F7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b="1">
          <a:solidFill>
            <a:srgbClr val="003F7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b="1">
          <a:solidFill>
            <a:srgbClr val="003F7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rgbClr val="003F7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rgbClr val="003F7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rgbClr val="003F7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rgbClr val="003F7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33.wmf"/><Relationship Id="rId26" Type="http://schemas.openxmlformats.org/officeDocument/2006/relationships/oleObject" Target="../embeddings/oleObject29.bin"/><Relationship Id="rId3" Type="http://schemas.openxmlformats.org/officeDocument/2006/relationships/oleObject" Target="../embeddings/oleObject17.bin"/><Relationship Id="rId21" Type="http://schemas.openxmlformats.org/officeDocument/2006/relationships/oleObject" Target="../embeddings/oleObject26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24.bin"/><Relationship Id="rId25" Type="http://schemas.openxmlformats.org/officeDocument/2006/relationships/image" Target="../media/image36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2.wmf"/><Relationship Id="rId20" Type="http://schemas.openxmlformats.org/officeDocument/2006/relationships/image" Target="../media/image34.wmf"/><Relationship Id="rId29" Type="http://schemas.openxmlformats.org/officeDocument/2006/relationships/image" Target="../media/image38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1.bin"/><Relationship Id="rId24" Type="http://schemas.openxmlformats.org/officeDocument/2006/relationships/oleObject" Target="../embeddings/oleObject28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23" Type="http://schemas.openxmlformats.org/officeDocument/2006/relationships/oleObject" Target="../embeddings/oleObject27.bin"/><Relationship Id="rId28" Type="http://schemas.openxmlformats.org/officeDocument/2006/relationships/oleObject" Target="../embeddings/oleObject30.bin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25.bin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31.wmf"/><Relationship Id="rId22" Type="http://schemas.openxmlformats.org/officeDocument/2006/relationships/image" Target="../media/image35.wmf"/><Relationship Id="rId27" Type="http://schemas.openxmlformats.org/officeDocument/2006/relationships/image" Target="../media/image3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46.wmf"/><Relationship Id="rId26" Type="http://schemas.openxmlformats.org/officeDocument/2006/relationships/image" Target="../media/image50.wmf"/><Relationship Id="rId3" Type="http://schemas.openxmlformats.org/officeDocument/2006/relationships/oleObject" Target="../embeddings/oleObject31.bin"/><Relationship Id="rId21" Type="http://schemas.openxmlformats.org/officeDocument/2006/relationships/oleObject" Target="../embeddings/oleObject40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3.wmf"/><Relationship Id="rId17" Type="http://schemas.openxmlformats.org/officeDocument/2006/relationships/oleObject" Target="../embeddings/oleObject38.bin"/><Relationship Id="rId25" Type="http://schemas.openxmlformats.org/officeDocument/2006/relationships/oleObject" Target="../embeddings/oleObject42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5.wmf"/><Relationship Id="rId20" Type="http://schemas.openxmlformats.org/officeDocument/2006/relationships/image" Target="../media/image47.wmf"/><Relationship Id="rId29" Type="http://schemas.openxmlformats.org/officeDocument/2006/relationships/oleObject" Target="../embeddings/oleObject44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5.bin"/><Relationship Id="rId24" Type="http://schemas.openxmlformats.org/officeDocument/2006/relationships/image" Target="../media/image49.wmf"/><Relationship Id="rId32" Type="http://schemas.openxmlformats.org/officeDocument/2006/relationships/image" Target="../media/image53.wmf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23" Type="http://schemas.openxmlformats.org/officeDocument/2006/relationships/oleObject" Target="../embeddings/oleObject41.bin"/><Relationship Id="rId28" Type="http://schemas.openxmlformats.org/officeDocument/2006/relationships/image" Target="../media/image51.wmf"/><Relationship Id="rId10" Type="http://schemas.openxmlformats.org/officeDocument/2006/relationships/image" Target="../media/image42.wmf"/><Relationship Id="rId19" Type="http://schemas.openxmlformats.org/officeDocument/2006/relationships/oleObject" Target="../embeddings/oleObject39.bin"/><Relationship Id="rId31" Type="http://schemas.openxmlformats.org/officeDocument/2006/relationships/oleObject" Target="../embeddings/oleObject45.bin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4.wmf"/><Relationship Id="rId22" Type="http://schemas.openxmlformats.org/officeDocument/2006/relationships/image" Target="../media/image48.wmf"/><Relationship Id="rId27" Type="http://schemas.openxmlformats.org/officeDocument/2006/relationships/oleObject" Target="../embeddings/oleObject43.bin"/><Relationship Id="rId30" Type="http://schemas.openxmlformats.org/officeDocument/2006/relationships/image" Target="../media/image5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image" Target="../media/image59.e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57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5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57.bin"/><Relationship Id="rId18" Type="http://schemas.openxmlformats.org/officeDocument/2006/relationships/image" Target="../media/image66.wmf"/><Relationship Id="rId3" Type="http://schemas.openxmlformats.org/officeDocument/2006/relationships/oleObject" Target="../embeddings/oleObject52.bin"/><Relationship Id="rId21" Type="http://schemas.openxmlformats.org/officeDocument/2006/relationships/oleObject" Target="../embeddings/oleObject61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59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5.wmf"/><Relationship Id="rId20" Type="http://schemas.openxmlformats.org/officeDocument/2006/relationships/image" Target="../media/image67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62.wmf"/><Relationship Id="rId19" Type="http://schemas.openxmlformats.org/officeDocument/2006/relationships/oleObject" Target="../embeddings/oleObject60.bin"/><Relationship Id="rId4" Type="http://schemas.openxmlformats.org/officeDocument/2006/relationships/image" Target="../media/image60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64.wmf"/><Relationship Id="rId22" Type="http://schemas.openxmlformats.org/officeDocument/2006/relationships/image" Target="../media/image6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71.emf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7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4.wmf"/><Relationship Id="rId11" Type="http://schemas.openxmlformats.org/officeDocument/2006/relationships/image" Target="../media/image76.wmf"/><Relationship Id="rId5" Type="http://schemas.openxmlformats.org/officeDocument/2006/relationships/oleObject" Target="../embeddings/oleObject65.bin"/><Relationship Id="rId10" Type="http://schemas.openxmlformats.org/officeDocument/2006/relationships/oleObject" Target="../embeddings/oleObject67.bin"/><Relationship Id="rId4" Type="http://schemas.openxmlformats.org/officeDocument/2006/relationships/image" Target="../media/image73.wmf"/><Relationship Id="rId9" Type="http://schemas.openxmlformats.org/officeDocument/2006/relationships/image" Target="../media/image77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2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7" Type="http://schemas.openxmlformats.org/officeDocument/2006/relationships/image" Target="../media/image82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8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86.wmf"/><Relationship Id="rId5" Type="http://schemas.openxmlformats.org/officeDocument/2006/relationships/image" Target="../media/image83.wmf"/><Relationship Id="rId10" Type="http://schemas.openxmlformats.org/officeDocument/2006/relationships/oleObject" Target="../embeddings/oleObject76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8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90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8.wmf"/><Relationship Id="rId12" Type="http://schemas.openxmlformats.org/officeDocument/2006/relationships/oleObject" Target="../embeddings/oleObject8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89.wmf"/><Relationship Id="rId5" Type="http://schemas.openxmlformats.org/officeDocument/2006/relationships/image" Target="../media/image87.wmf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7.bin"/><Relationship Id="rId9" Type="http://schemas.openxmlformats.org/officeDocument/2006/relationships/image" Target="../media/image8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image" Target="../media/image95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2.wmf"/><Relationship Id="rId12" Type="http://schemas.openxmlformats.org/officeDocument/2006/relationships/oleObject" Target="../embeddings/oleObject86.bin"/><Relationship Id="rId17" Type="http://schemas.openxmlformats.org/officeDocument/2006/relationships/image" Target="../media/image97.wmf"/><Relationship Id="rId2" Type="http://schemas.openxmlformats.org/officeDocument/2006/relationships/slideLayout" Target="../slideLayouts/slideLayout23.xml"/><Relationship Id="rId16" Type="http://schemas.openxmlformats.org/officeDocument/2006/relationships/oleObject" Target="../embeddings/oleObject88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94.wmf"/><Relationship Id="rId5" Type="http://schemas.openxmlformats.org/officeDocument/2006/relationships/image" Target="../media/image91.emf"/><Relationship Id="rId15" Type="http://schemas.openxmlformats.org/officeDocument/2006/relationships/image" Target="../media/image96.wmf"/><Relationship Id="rId10" Type="http://schemas.openxmlformats.org/officeDocument/2006/relationships/oleObject" Target="../embeddings/oleObject85.bin"/><Relationship Id="rId4" Type="http://schemas.openxmlformats.org/officeDocument/2006/relationships/oleObject" Target="../embeddings/oleObject82.bin"/><Relationship Id="rId9" Type="http://schemas.openxmlformats.org/officeDocument/2006/relationships/image" Target="../media/image93.wmf"/><Relationship Id="rId14" Type="http://schemas.openxmlformats.org/officeDocument/2006/relationships/oleObject" Target="../embeddings/oleObject87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image" Target="../media/image97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9.wmf"/><Relationship Id="rId12" Type="http://schemas.openxmlformats.org/officeDocument/2006/relationships/oleObject" Target="../embeddings/oleObject93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101.wmf"/><Relationship Id="rId5" Type="http://schemas.openxmlformats.org/officeDocument/2006/relationships/image" Target="../media/image98.wmf"/><Relationship Id="rId10" Type="http://schemas.openxmlformats.org/officeDocument/2006/relationships/oleObject" Target="../embeddings/oleObject92.bin"/><Relationship Id="rId4" Type="http://schemas.openxmlformats.org/officeDocument/2006/relationships/oleObject" Target="../embeddings/oleObject89.bin"/><Relationship Id="rId9" Type="http://schemas.openxmlformats.org/officeDocument/2006/relationships/image" Target="../media/image100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13" Type="http://schemas.openxmlformats.org/officeDocument/2006/relationships/image" Target="../media/image106.wmf"/><Relationship Id="rId18" Type="http://schemas.openxmlformats.org/officeDocument/2006/relationships/oleObject" Target="../embeddings/oleObject101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110.wmf"/><Relationship Id="rId7" Type="http://schemas.openxmlformats.org/officeDocument/2006/relationships/image" Target="../media/image103.wmf"/><Relationship Id="rId12" Type="http://schemas.openxmlformats.org/officeDocument/2006/relationships/oleObject" Target="../embeddings/oleObject98.bin"/><Relationship Id="rId17" Type="http://schemas.openxmlformats.org/officeDocument/2006/relationships/image" Target="../media/image108.wmf"/><Relationship Id="rId2" Type="http://schemas.openxmlformats.org/officeDocument/2006/relationships/slideLayout" Target="../slideLayouts/slideLayout23.xml"/><Relationship Id="rId16" Type="http://schemas.openxmlformats.org/officeDocument/2006/relationships/oleObject" Target="../embeddings/oleObject100.bin"/><Relationship Id="rId20" Type="http://schemas.openxmlformats.org/officeDocument/2006/relationships/oleObject" Target="../embeddings/oleObject102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95.bin"/><Relationship Id="rId11" Type="http://schemas.openxmlformats.org/officeDocument/2006/relationships/image" Target="../media/image105.wmf"/><Relationship Id="rId5" Type="http://schemas.openxmlformats.org/officeDocument/2006/relationships/image" Target="../media/image102.emf"/><Relationship Id="rId15" Type="http://schemas.openxmlformats.org/officeDocument/2006/relationships/image" Target="../media/image107.wmf"/><Relationship Id="rId10" Type="http://schemas.openxmlformats.org/officeDocument/2006/relationships/oleObject" Target="../embeddings/oleObject97.bin"/><Relationship Id="rId19" Type="http://schemas.openxmlformats.org/officeDocument/2006/relationships/image" Target="../media/image109.wmf"/><Relationship Id="rId4" Type="http://schemas.openxmlformats.org/officeDocument/2006/relationships/oleObject" Target="../embeddings/oleObject94.bin"/><Relationship Id="rId9" Type="http://schemas.openxmlformats.org/officeDocument/2006/relationships/image" Target="../media/image104.wmf"/><Relationship Id="rId14" Type="http://schemas.openxmlformats.org/officeDocument/2006/relationships/oleObject" Target="../embeddings/oleObject9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13" Type="http://schemas.openxmlformats.org/officeDocument/2006/relationships/image" Target="../media/image115.wmf"/><Relationship Id="rId18" Type="http://schemas.openxmlformats.org/officeDocument/2006/relationships/oleObject" Target="../embeddings/oleObject110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119.wmf"/><Relationship Id="rId7" Type="http://schemas.openxmlformats.org/officeDocument/2006/relationships/image" Target="../media/image112.wmf"/><Relationship Id="rId12" Type="http://schemas.openxmlformats.org/officeDocument/2006/relationships/oleObject" Target="../embeddings/oleObject107.bin"/><Relationship Id="rId17" Type="http://schemas.openxmlformats.org/officeDocument/2006/relationships/image" Target="../media/image117.wmf"/><Relationship Id="rId2" Type="http://schemas.openxmlformats.org/officeDocument/2006/relationships/slideLayout" Target="../slideLayouts/slideLayout23.xml"/><Relationship Id="rId16" Type="http://schemas.openxmlformats.org/officeDocument/2006/relationships/oleObject" Target="../embeddings/oleObject109.bin"/><Relationship Id="rId20" Type="http://schemas.openxmlformats.org/officeDocument/2006/relationships/oleObject" Target="../embeddings/oleObject111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04.bin"/><Relationship Id="rId11" Type="http://schemas.openxmlformats.org/officeDocument/2006/relationships/image" Target="../media/image114.wmf"/><Relationship Id="rId5" Type="http://schemas.openxmlformats.org/officeDocument/2006/relationships/image" Target="../media/image111.emf"/><Relationship Id="rId15" Type="http://schemas.openxmlformats.org/officeDocument/2006/relationships/image" Target="../media/image116.wmf"/><Relationship Id="rId23" Type="http://schemas.openxmlformats.org/officeDocument/2006/relationships/image" Target="../media/image120.wmf"/><Relationship Id="rId10" Type="http://schemas.openxmlformats.org/officeDocument/2006/relationships/oleObject" Target="../embeddings/oleObject106.bin"/><Relationship Id="rId19" Type="http://schemas.openxmlformats.org/officeDocument/2006/relationships/image" Target="../media/image118.wmf"/><Relationship Id="rId4" Type="http://schemas.openxmlformats.org/officeDocument/2006/relationships/oleObject" Target="../embeddings/oleObject103.bin"/><Relationship Id="rId9" Type="http://schemas.openxmlformats.org/officeDocument/2006/relationships/image" Target="../media/image113.wmf"/><Relationship Id="rId14" Type="http://schemas.openxmlformats.org/officeDocument/2006/relationships/oleObject" Target="../embeddings/oleObject108.bin"/><Relationship Id="rId22" Type="http://schemas.openxmlformats.org/officeDocument/2006/relationships/oleObject" Target="../embeddings/oleObject112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13" Type="http://schemas.openxmlformats.org/officeDocument/2006/relationships/image" Target="../media/image125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2.emf"/><Relationship Id="rId12" Type="http://schemas.openxmlformats.org/officeDocument/2006/relationships/oleObject" Target="../embeddings/oleObject117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14.bin"/><Relationship Id="rId11" Type="http://schemas.openxmlformats.org/officeDocument/2006/relationships/image" Target="../media/image124.emf"/><Relationship Id="rId5" Type="http://schemas.openxmlformats.org/officeDocument/2006/relationships/image" Target="../media/image121.emf"/><Relationship Id="rId15" Type="http://schemas.openxmlformats.org/officeDocument/2006/relationships/image" Target="../media/image126.emf"/><Relationship Id="rId10" Type="http://schemas.openxmlformats.org/officeDocument/2006/relationships/oleObject" Target="../embeddings/oleObject116.bin"/><Relationship Id="rId4" Type="http://schemas.openxmlformats.org/officeDocument/2006/relationships/oleObject" Target="../embeddings/oleObject113.bin"/><Relationship Id="rId9" Type="http://schemas.openxmlformats.org/officeDocument/2006/relationships/image" Target="../media/image123.emf"/><Relationship Id="rId14" Type="http://schemas.openxmlformats.org/officeDocument/2006/relationships/oleObject" Target="../embeddings/oleObject118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8.w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20.bin"/><Relationship Id="rId5" Type="http://schemas.openxmlformats.org/officeDocument/2006/relationships/image" Target="../media/image127.wmf"/><Relationship Id="rId4" Type="http://schemas.openxmlformats.org/officeDocument/2006/relationships/oleObject" Target="../embeddings/oleObject119.bin"/><Relationship Id="rId9" Type="http://schemas.openxmlformats.org/officeDocument/2006/relationships/image" Target="../media/image12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13" Type="http://schemas.openxmlformats.org/officeDocument/2006/relationships/image" Target="../media/image134.e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1.wmf"/><Relationship Id="rId12" Type="http://schemas.openxmlformats.org/officeDocument/2006/relationships/oleObject" Target="../embeddings/oleObject126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23.bin"/><Relationship Id="rId11" Type="http://schemas.openxmlformats.org/officeDocument/2006/relationships/image" Target="../media/image133.wmf"/><Relationship Id="rId5" Type="http://schemas.openxmlformats.org/officeDocument/2006/relationships/image" Target="../media/image130.wmf"/><Relationship Id="rId10" Type="http://schemas.openxmlformats.org/officeDocument/2006/relationships/oleObject" Target="../embeddings/oleObject125.bin"/><Relationship Id="rId4" Type="http://schemas.openxmlformats.org/officeDocument/2006/relationships/oleObject" Target="../embeddings/oleObject122.bin"/><Relationship Id="rId9" Type="http://schemas.openxmlformats.org/officeDocument/2006/relationships/image" Target="../media/image13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6.e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28.bin"/><Relationship Id="rId5" Type="http://schemas.openxmlformats.org/officeDocument/2006/relationships/image" Target="../media/image135.wmf"/><Relationship Id="rId4" Type="http://schemas.openxmlformats.org/officeDocument/2006/relationships/oleObject" Target="../embeddings/oleObject12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37.emf"/><Relationship Id="rId4" Type="http://schemas.openxmlformats.org/officeDocument/2006/relationships/oleObject" Target="../embeddings/oleObject129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2.bin"/><Relationship Id="rId13" Type="http://schemas.openxmlformats.org/officeDocument/2006/relationships/image" Target="../media/image142.wmf"/><Relationship Id="rId18" Type="http://schemas.openxmlformats.org/officeDocument/2006/relationships/oleObject" Target="../embeddings/oleObject137.bin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146.wmf"/><Relationship Id="rId7" Type="http://schemas.openxmlformats.org/officeDocument/2006/relationships/image" Target="../media/image139.wmf"/><Relationship Id="rId12" Type="http://schemas.openxmlformats.org/officeDocument/2006/relationships/oleObject" Target="../embeddings/oleObject134.bin"/><Relationship Id="rId17" Type="http://schemas.openxmlformats.org/officeDocument/2006/relationships/image" Target="../media/image144.wmf"/><Relationship Id="rId25" Type="http://schemas.openxmlformats.org/officeDocument/2006/relationships/image" Target="../media/image148.wmf"/><Relationship Id="rId2" Type="http://schemas.openxmlformats.org/officeDocument/2006/relationships/slideLayout" Target="../slideLayouts/slideLayout23.xml"/><Relationship Id="rId16" Type="http://schemas.openxmlformats.org/officeDocument/2006/relationships/oleObject" Target="../embeddings/oleObject136.bin"/><Relationship Id="rId20" Type="http://schemas.openxmlformats.org/officeDocument/2006/relationships/oleObject" Target="../embeddings/oleObject138.bin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31.bin"/><Relationship Id="rId11" Type="http://schemas.openxmlformats.org/officeDocument/2006/relationships/image" Target="../media/image141.emf"/><Relationship Id="rId24" Type="http://schemas.openxmlformats.org/officeDocument/2006/relationships/oleObject" Target="../embeddings/oleObject140.bin"/><Relationship Id="rId5" Type="http://schemas.openxmlformats.org/officeDocument/2006/relationships/image" Target="../media/image138.wmf"/><Relationship Id="rId15" Type="http://schemas.openxmlformats.org/officeDocument/2006/relationships/image" Target="../media/image143.wmf"/><Relationship Id="rId23" Type="http://schemas.openxmlformats.org/officeDocument/2006/relationships/image" Target="../media/image147.wmf"/><Relationship Id="rId10" Type="http://schemas.openxmlformats.org/officeDocument/2006/relationships/oleObject" Target="../embeddings/oleObject133.bin"/><Relationship Id="rId19" Type="http://schemas.openxmlformats.org/officeDocument/2006/relationships/image" Target="../media/image145.wmf"/><Relationship Id="rId4" Type="http://schemas.openxmlformats.org/officeDocument/2006/relationships/oleObject" Target="../embeddings/oleObject130.bin"/><Relationship Id="rId9" Type="http://schemas.openxmlformats.org/officeDocument/2006/relationships/image" Target="../media/image140.emf"/><Relationship Id="rId14" Type="http://schemas.openxmlformats.org/officeDocument/2006/relationships/oleObject" Target="../embeddings/oleObject135.bin"/><Relationship Id="rId22" Type="http://schemas.openxmlformats.org/officeDocument/2006/relationships/oleObject" Target="../embeddings/oleObject13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wmf"/><Relationship Id="rId13" Type="http://schemas.openxmlformats.org/officeDocument/2006/relationships/image" Target="../media/image153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42.bin"/><Relationship Id="rId12" Type="http://schemas.openxmlformats.org/officeDocument/2006/relationships/oleObject" Target="../embeddings/oleObject145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50.wmf"/><Relationship Id="rId11" Type="http://schemas.openxmlformats.org/officeDocument/2006/relationships/oleObject" Target="../embeddings/oleObject144.bin"/><Relationship Id="rId5" Type="http://schemas.openxmlformats.org/officeDocument/2006/relationships/oleObject" Target="../embeddings/oleObject141.bin"/><Relationship Id="rId15" Type="http://schemas.openxmlformats.org/officeDocument/2006/relationships/image" Target="../media/image154.wmf"/><Relationship Id="rId10" Type="http://schemas.openxmlformats.org/officeDocument/2006/relationships/image" Target="../media/image152.wmf"/><Relationship Id="rId4" Type="http://schemas.openxmlformats.org/officeDocument/2006/relationships/image" Target="../media/image155.emf"/><Relationship Id="rId9" Type="http://schemas.openxmlformats.org/officeDocument/2006/relationships/oleObject" Target="../embeddings/oleObject143.bin"/><Relationship Id="rId14" Type="http://schemas.openxmlformats.org/officeDocument/2006/relationships/oleObject" Target="../embeddings/oleObject146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9.bin"/><Relationship Id="rId13" Type="http://schemas.openxmlformats.org/officeDocument/2006/relationships/image" Target="../media/image160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57.emf"/><Relationship Id="rId12" Type="http://schemas.openxmlformats.org/officeDocument/2006/relationships/oleObject" Target="../embeddings/oleObject151.bin"/><Relationship Id="rId17" Type="http://schemas.openxmlformats.org/officeDocument/2006/relationships/image" Target="../media/image162.wmf"/><Relationship Id="rId2" Type="http://schemas.openxmlformats.org/officeDocument/2006/relationships/slideLayout" Target="../slideLayouts/slideLayout23.xml"/><Relationship Id="rId16" Type="http://schemas.openxmlformats.org/officeDocument/2006/relationships/oleObject" Target="../embeddings/oleObject153.bin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48.bin"/><Relationship Id="rId11" Type="http://schemas.openxmlformats.org/officeDocument/2006/relationships/image" Target="../media/image159.wmf"/><Relationship Id="rId5" Type="http://schemas.openxmlformats.org/officeDocument/2006/relationships/image" Target="../media/image156.emf"/><Relationship Id="rId15" Type="http://schemas.openxmlformats.org/officeDocument/2006/relationships/image" Target="../media/image161.wmf"/><Relationship Id="rId10" Type="http://schemas.openxmlformats.org/officeDocument/2006/relationships/oleObject" Target="../embeddings/oleObject150.bin"/><Relationship Id="rId4" Type="http://schemas.openxmlformats.org/officeDocument/2006/relationships/oleObject" Target="../embeddings/oleObject147.bin"/><Relationship Id="rId9" Type="http://schemas.openxmlformats.org/officeDocument/2006/relationships/image" Target="../media/image158.wmf"/><Relationship Id="rId14" Type="http://schemas.openxmlformats.org/officeDocument/2006/relationships/oleObject" Target="../embeddings/oleObject152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6.bin"/><Relationship Id="rId13" Type="http://schemas.openxmlformats.org/officeDocument/2006/relationships/image" Target="../media/image167.wmf"/><Relationship Id="rId18" Type="http://schemas.openxmlformats.org/officeDocument/2006/relationships/oleObject" Target="../embeddings/oleObject161.bin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171.wmf"/><Relationship Id="rId7" Type="http://schemas.openxmlformats.org/officeDocument/2006/relationships/image" Target="../media/image164.wmf"/><Relationship Id="rId12" Type="http://schemas.openxmlformats.org/officeDocument/2006/relationships/oleObject" Target="../embeddings/oleObject158.bin"/><Relationship Id="rId17" Type="http://schemas.openxmlformats.org/officeDocument/2006/relationships/image" Target="../media/image169.wmf"/><Relationship Id="rId2" Type="http://schemas.openxmlformats.org/officeDocument/2006/relationships/slideLayout" Target="../slideLayouts/slideLayout23.xml"/><Relationship Id="rId16" Type="http://schemas.openxmlformats.org/officeDocument/2006/relationships/oleObject" Target="../embeddings/oleObject160.bin"/><Relationship Id="rId20" Type="http://schemas.openxmlformats.org/officeDocument/2006/relationships/oleObject" Target="../embeddings/oleObject162.bin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55.bin"/><Relationship Id="rId11" Type="http://schemas.openxmlformats.org/officeDocument/2006/relationships/image" Target="../media/image166.wmf"/><Relationship Id="rId5" Type="http://schemas.openxmlformats.org/officeDocument/2006/relationships/image" Target="../media/image163.wmf"/><Relationship Id="rId15" Type="http://schemas.openxmlformats.org/officeDocument/2006/relationships/image" Target="../media/image168.wmf"/><Relationship Id="rId10" Type="http://schemas.openxmlformats.org/officeDocument/2006/relationships/oleObject" Target="../embeddings/oleObject157.bin"/><Relationship Id="rId19" Type="http://schemas.openxmlformats.org/officeDocument/2006/relationships/image" Target="../media/image170.wmf"/><Relationship Id="rId4" Type="http://schemas.openxmlformats.org/officeDocument/2006/relationships/oleObject" Target="../embeddings/oleObject154.bin"/><Relationship Id="rId9" Type="http://schemas.openxmlformats.org/officeDocument/2006/relationships/image" Target="../media/image165.wmf"/><Relationship Id="rId14" Type="http://schemas.openxmlformats.org/officeDocument/2006/relationships/oleObject" Target="../embeddings/oleObject159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5.bin"/><Relationship Id="rId13" Type="http://schemas.openxmlformats.org/officeDocument/2006/relationships/image" Target="../media/image175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73.emf"/><Relationship Id="rId12" Type="http://schemas.openxmlformats.org/officeDocument/2006/relationships/oleObject" Target="../embeddings/oleObject167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64.bin"/><Relationship Id="rId11" Type="http://schemas.openxmlformats.org/officeDocument/2006/relationships/image" Target="../media/image43.wmf"/><Relationship Id="rId5" Type="http://schemas.openxmlformats.org/officeDocument/2006/relationships/image" Target="../media/image172.wmf"/><Relationship Id="rId10" Type="http://schemas.openxmlformats.org/officeDocument/2006/relationships/oleObject" Target="../embeddings/oleObject166.bin"/><Relationship Id="rId4" Type="http://schemas.openxmlformats.org/officeDocument/2006/relationships/oleObject" Target="../embeddings/oleObject163.bin"/><Relationship Id="rId9" Type="http://schemas.openxmlformats.org/officeDocument/2006/relationships/image" Target="../media/image174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69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76.wmf"/><Relationship Id="rId5" Type="http://schemas.openxmlformats.org/officeDocument/2006/relationships/oleObject" Target="../embeddings/oleObject168.bin"/><Relationship Id="rId10" Type="http://schemas.openxmlformats.org/officeDocument/2006/relationships/image" Target="../media/image178.wmf"/><Relationship Id="rId4" Type="http://schemas.openxmlformats.org/officeDocument/2006/relationships/image" Target="../media/image179.emf"/><Relationship Id="rId9" Type="http://schemas.openxmlformats.org/officeDocument/2006/relationships/oleObject" Target="../embeddings/oleObject170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3.bin"/><Relationship Id="rId13" Type="http://schemas.openxmlformats.org/officeDocument/2006/relationships/oleObject" Target="../embeddings/oleObject175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81.wmf"/><Relationship Id="rId12" Type="http://schemas.openxmlformats.org/officeDocument/2006/relationships/image" Target="../media/image184.e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72.bin"/><Relationship Id="rId11" Type="http://schemas.openxmlformats.org/officeDocument/2006/relationships/image" Target="../media/image183.wmf"/><Relationship Id="rId5" Type="http://schemas.openxmlformats.org/officeDocument/2006/relationships/image" Target="../media/image180.wmf"/><Relationship Id="rId10" Type="http://schemas.openxmlformats.org/officeDocument/2006/relationships/oleObject" Target="../embeddings/oleObject174.bin"/><Relationship Id="rId4" Type="http://schemas.openxmlformats.org/officeDocument/2006/relationships/oleObject" Target="../embeddings/oleObject171.bin"/><Relationship Id="rId9" Type="http://schemas.openxmlformats.org/officeDocument/2006/relationships/image" Target="../media/image182.wmf"/><Relationship Id="rId14" Type="http://schemas.openxmlformats.org/officeDocument/2006/relationships/image" Target="../media/image171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8.bin"/><Relationship Id="rId13" Type="http://schemas.openxmlformats.org/officeDocument/2006/relationships/image" Target="../media/image189.wmf"/><Relationship Id="rId18" Type="http://schemas.openxmlformats.org/officeDocument/2006/relationships/oleObject" Target="../embeddings/oleObject183.bin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193.wmf"/><Relationship Id="rId7" Type="http://schemas.openxmlformats.org/officeDocument/2006/relationships/image" Target="../media/image186.wmf"/><Relationship Id="rId12" Type="http://schemas.openxmlformats.org/officeDocument/2006/relationships/oleObject" Target="../embeddings/oleObject180.bin"/><Relationship Id="rId17" Type="http://schemas.openxmlformats.org/officeDocument/2006/relationships/image" Target="../media/image191.wmf"/><Relationship Id="rId2" Type="http://schemas.openxmlformats.org/officeDocument/2006/relationships/slideLayout" Target="../slideLayouts/slideLayout23.xml"/><Relationship Id="rId16" Type="http://schemas.openxmlformats.org/officeDocument/2006/relationships/oleObject" Target="../embeddings/oleObject182.bin"/><Relationship Id="rId20" Type="http://schemas.openxmlformats.org/officeDocument/2006/relationships/oleObject" Target="../embeddings/oleObject184.bin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77.bin"/><Relationship Id="rId11" Type="http://schemas.openxmlformats.org/officeDocument/2006/relationships/image" Target="../media/image188.emf"/><Relationship Id="rId5" Type="http://schemas.openxmlformats.org/officeDocument/2006/relationships/image" Target="../media/image185.wmf"/><Relationship Id="rId15" Type="http://schemas.openxmlformats.org/officeDocument/2006/relationships/image" Target="../media/image190.wmf"/><Relationship Id="rId10" Type="http://schemas.openxmlformats.org/officeDocument/2006/relationships/oleObject" Target="../embeddings/oleObject179.bin"/><Relationship Id="rId19" Type="http://schemas.openxmlformats.org/officeDocument/2006/relationships/image" Target="../media/image192.wmf"/><Relationship Id="rId4" Type="http://schemas.openxmlformats.org/officeDocument/2006/relationships/oleObject" Target="../embeddings/oleObject176.bin"/><Relationship Id="rId9" Type="http://schemas.openxmlformats.org/officeDocument/2006/relationships/image" Target="../media/image187.wmf"/><Relationship Id="rId14" Type="http://schemas.openxmlformats.org/officeDocument/2006/relationships/oleObject" Target="../embeddings/oleObject18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95.e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94.emf"/><Relationship Id="rId5" Type="http://schemas.openxmlformats.org/officeDocument/2006/relationships/image" Target="../media/image192.wmf"/><Relationship Id="rId4" Type="http://schemas.openxmlformats.org/officeDocument/2006/relationships/oleObject" Target="../embeddings/oleObject185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7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8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01.e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87.bin"/><Relationship Id="rId11" Type="http://schemas.openxmlformats.org/officeDocument/2006/relationships/image" Target="../media/image203.wmf"/><Relationship Id="rId5" Type="http://schemas.openxmlformats.org/officeDocument/2006/relationships/image" Target="../media/image200.wmf"/><Relationship Id="rId10" Type="http://schemas.openxmlformats.org/officeDocument/2006/relationships/oleObject" Target="../embeddings/oleObject189.bin"/><Relationship Id="rId4" Type="http://schemas.openxmlformats.org/officeDocument/2006/relationships/oleObject" Target="../embeddings/oleObject186.bin"/><Relationship Id="rId9" Type="http://schemas.openxmlformats.org/officeDocument/2006/relationships/image" Target="../media/image202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emf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06.wmf"/><Relationship Id="rId12" Type="http://schemas.openxmlformats.org/officeDocument/2006/relationships/image" Target="../media/image208.e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91.bin"/><Relationship Id="rId11" Type="http://schemas.openxmlformats.org/officeDocument/2006/relationships/oleObject" Target="../embeddings/oleObject193.bin"/><Relationship Id="rId5" Type="http://schemas.openxmlformats.org/officeDocument/2006/relationships/image" Target="../media/image205.wmf"/><Relationship Id="rId10" Type="http://schemas.openxmlformats.org/officeDocument/2006/relationships/image" Target="../media/image207.wmf"/><Relationship Id="rId4" Type="http://schemas.openxmlformats.org/officeDocument/2006/relationships/oleObject" Target="../embeddings/oleObject190.bin"/><Relationship Id="rId9" Type="http://schemas.openxmlformats.org/officeDocument/2006/relationships/oleObject" Target="../embeddings/oleObject192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6.bin"/><Relationship Id="rId13" Type="http://schemas.openxmlformats.org/officeDocument/2006/relationships/image" Target="../media/image214.emf"/><Relationship Id="rId18" Type="http://schemas.openxmlformats.org/officeDocument/2006/relationships/oleObject" Target="../embeddings/oleObject201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11.emf"/><Relationship Id="rId12" Type="http://schemas.openxmlformats.org/officeDocument/2006/relationships/oleObject" Target="../embeddings/oleObject198.bin"/><Relationship Id="rId17" Type="http://schemas.openxmlformats.org/officeDocument/2006/relationships/image" Target="../media/image216.emf"/><Relationship Id="rId2" Type="http://schemas.openxmlformats.org/officeDocument/2006/relationships/slideLayout" Target="../slideLayouts/slideLayout23.xml"/><Relationship Id="rId16" Type="http://schemas.openxmlformats.org/officeDocument/2006/relationships/oleObject" Target="../embeddings/oleObject200.bin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95.bin"/><Relationship Id="rId11" Type="http://schemas.openxmlformats.org/officeDocument/2006/relationships/image" Target="../media/image213.emf"/><Relationship Id="rId5" Type="http://schemas.openxmlformats.org/officeDocument/2006/relationships/image" Target="../media/image210.emf"/><Relationship Id="rId15" Type="http://schemas.openxmlformats.org/officeDocument/2006/relationships/image" Target="../media/image215.emf"/><Relationship Id="rId10" Type="http://schemas.openxmlformats.org/officeDocument/2006/relationships/oleObject" Target="../embeddings/oleObject197.bin"/><Relationship Id="rId19" Type="http://schemas.openxmlformats.org/officeDocument/2006/relationships/image" Target="../media/image217.emf"/><Relationship Id="rId4" Type="http://schemas.openxmlformats.org/officeDocument/2006/relationships/oleObject" Target="../embeddings/oleObject194.bin"/><Relationship Id="rId9" Type="http://schemas.openxmlformats.org/officeDocument/2006/relationships/image" Target="../media/image212.emf"/><Relationship Id="rId14" Type="http://schemas.openxmlformats.org/officeDocument/2006/relationships/oleObject" Target="../embeddings/oleObject199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218.wmf"/><Relationship Id="rId4" Type="http://schemas.openxmlformats.org/officeDocument/2006/relationships/oleObject" Target="../embeddings/oleObject202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5.bin"/><Relationship Id="rId13" Type="http://schemas.openxmlformats.org/officeDocument/2006/relationships/image" Target="../media/image223.emf"/><Relationship Id="rId18" Type="http://schemas.openxmlformats.org/officeDocument/2006/relationships/oleObject" Target="../embeddings/oleObject210.bin"/><Relationship Id="rId3" Type="http://schemas.openxmlformats.org/officeDocument/2006/relationships/notesSlide" Target="../notesSlides/notesSlide31.xml"/><Relationship Id="rId21" Type="http://schemas.openxmlformats.org/officeDocument/2006/relationships/image" Target="../media/image227.wmf"/><Relationship Id="rId7" Type="http://schemas.openxmlformats.org/officeDocument/2006/relationships/image" Target="../media/image220.emf"/><Relationship Id="rId12" Type="http://schemas.openxmlformats.org/officeDocument/2006/relationships/oleObject" Target="../embeddings/oleObject207.bin"/><Relationship Id="rId17" Type="http://schemas.openxmlformats.org/officeDocument/2006/relationships/image" Target="../media/image225.emf"/><Relationship Id="rId25" Type="http://schemas.openxmlformats.org/officeDocument/2006/relationships/image" Target="../media/image229.emf"/><Relationship Id="rId2" Type="http://schemas.openxmlformats.org/officeDocument/2006/relationships/slideLayout" Target="../slideLayouts/slideLayout23.xml"/><Relationship Id="rId16" Type="http://schemas.openxmlformats.org/officeDocument/2006/relationships/oleObject" Target="../embeddings/oleObject209.bin"/><Relationship Id="rId20" Type="http://schemas.openxmlformats.org/officeDocument/2006/relationships/oleObject" Target="../embeddings/oleObject211.bin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204.bin"/><Relationship Id="rId11" Type="http://schemas.openxmlformats.org/officeDocument/2006/relationships/image" Target="../media/image222.wmf"/><Relationship Id="rId24" Type="http://schemas.openxmlformats.org/officeDocument/2006/relationships/oleObject" Target="../embeddings/oleObject213.bin"/><Relationship Id="rId5" Type="http://schemas.openxmlformats.org/officeDocument/2006/relationships/image" Target="../media/image219.wmf"/><Relationship Id="rId15" Type="http://schemas.openxmlformats.org/officeDocument/2006/relationships/image" Target="../media/image224.wmf"/><Relationship Id="rId23" Type="http://schemas.openxmlformats.org/officeDocument/2006/relationships/image" Target="../media/image228.wmf"/><Relationship Id="rId10" Type="http://schemas.openxmlformats.org/officeDocument/2006/relationships/oleObject" Target="../embeddings/oleObject206.bin"/><Relationship Id="rId19" Type="http://schemas.openxmlformats.org/officeDocument/2006/relationships/image" Target="../media/image226.wmf"/><Relationship Id="rId4" Type="http://schemas.openxmlformats.org/officeDocument/2006/relationships/oleObject" Target="../embeddings/oleObject203.bin"/><Relationship Id="rId9" Type="http://schemas.openxmlformats.org/officeDocument/2006/relationships/image" Target="../media/image221.emf"/><Relationship Id="rId14" Type="http://schemas.openxmlformats.org/officeDocument/2006/relationships/oleObject" Target="../embeddings/oleObject208.bin"/><Relationship Id="rId22" Type="http://schemas.openxmlformats.org/officeDocument/2006/relationships/oleObject" Target="../embeddings/oleObject21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6.bin"/><Relationship Id="rId13" Type="http://schemas.openxmlformats.org/officeDocument/2006/relationships/image" Target="../media/image234.wmf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231.wmf"/><Relationship Id="rId12" Type="http://schemas.openxmlformats.org/officeDocument/2006/relationships/oleObject" Target="../embeddings/oleObject218.bin"/><Relationship Id="rId17" Type="http://schemas.openxmlformats.org/officeDocument/2006/relationships/image" Target="../media/image236.wmf"/><Relationship Id="rId2" Type="http://schemas.openxmlformats.org/officeDocument/2006/relationships/slideLayout" Target="../slideLayouts/slideLayout23.xml"/><Relationship Id="rId16" Type="http://schemas.openxmlformats.org/officeDocument/2006/relationships/oleObject" Target="../embeddings/oleObject220.bin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215.bin"/><Relationship Id="rId11" Type="http://schemas.openxmlformats.org/officeDocument/2006/relationships/image" Target="../media/image233.wmf"/><Relationship Id="rId5" Type="http://schemas.openxmlformats.org/officeDocument/2006/relationships/image" Target="../media/image230.wmf"/><Relationship Id="rId15" Type="http://schemas.openxmlformats.org/officeDocument/2006/relationships/image" Target="../media/image235.wmf"/><Relationship Id="rId10" Type="http://schemas.openxmlformats.org/officeDocument/2006/relationships/oleObject" Target="../embeddings/oleObject217.bin"/><Relationship Id="rId4" Type="http://schemas.openxmlformats.org/officeDocument/2006/relationships/oleObject" Target="../embeddings/oleObject214.bin"/><Relationship Id="rId9" Type="http://schemas.openxmlformats.org/officeDocument/2006/relationships/image" Target="../media/image232.wmf"/><Relationship Id="rId14" Type="http://schemas.openxmlformats.org/officeDocument/2006/relationships/oleObject" Target="../embeddings/oleObject219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3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237.w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222.bin"/><Relationship Id="rId11" Type="http://schemas.openxmlformats.org/officeDocument/2006/relationships/image" Target="../media/image239.wmf"/><Relationship Id="rId5" Type="http://schemas.openxmlformats.org/officeDocument/2006/relationships/image" Target="../media/image231.wmf"/><Relationship Id="rId10" Type="http://schemas.openxmlformats.org/officeDocument/2006/relationships/oleObject" Target="../embeddings/oleObject224.bin"/><Relationship Id="rId4" Type="http://schemas.openxmlformats.org/officeDocument/2006/relationships/oleObject" Target="../embeddings/oleObject221.bin"/><Relationship Id="rId9" Type="http://schemas.openxmlformats.org/officeDocument/2006/relationships/image" Target="../media/image238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231.w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226.bin"/><Relationship Id="rId5" Type="http://schemas.openxmlformats.org/officeDocument/2006/relationships/image" Target="../media/image240.wmf"/><Relationship Id="rId4" Type="http://schemas.openxmlformats.org/officeDocument/2006/relationships/oleObject" Target="../embeddings/oleObject225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9.bin"/><Relationship Id="rId13" Type="http://schemas.openxmlformats.org/officeDocument/2006/relationships/image" Target="../media/image245.wmf"/><Relationship Id="rId18" Type="http://schemas.openxmlformats.org/officeDocument/2006/relationships/oleObject" Target="../embeddings/oleObject234.bin"/><Relationship Id="rId3" Type="http://schemas.openxmlformats.org/officeDocument/2006/relationships/notesSlide" Target="../notesSlides/notesSlide37.xml"/><Relationship Id="rId21" Type="http://schemas.openxmlformats.org/officeDocument/2006/relationships/image" Target="../media/image249.wmf"/><Relationship Id="rId7" Type="http://schemas.openxmlformats.org/officeDocument/2006/relationships/image" Target="../media/image242.wmf"/><Relationship Id="rId12" Type="http://schemas.openxmlformats.org/officeDocument/2006/relationships/oleObject" Target="../embeddings/oleObject231.bin"/><Relationship Id="rId17" Type="http://schemas.openxmlformats.org/officeDocument/2006/relationships/image" Target="../media/image247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233.bin"/><Relationship Id="rId20" Type="http://schemas.openxmlformats.org/officeDocument/2006/relationships/oleObject" Target="../embeddings/oleObject235.bin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228.bin"/><Relationship Id="rId11" Type="http://schemas.openxmlformats.org/officeDocument/2006/relationships/image" Target="../media/image244.wmf"/><Relationship Id="rId5" Type="http://schemas.openxmlformats.org/officeDocument/2006/relationships/image" Target="../media/image241.emf"/><Relationship Id="rId15" Type="http://schemas.openxmlformats.org/officeDocument/2006/relationships/image" Target="../media/image246.wmf"/><Relationship Id="rId23" Type="http://schemas.openxmlformats.org/officeDocument/2006/relationships/image" Target="../media/image250.wmf"/><Relationship Id="rId10" Type="http://schemas.openxmlformats.org/officeDocument/2006/relationships/oleObject" Target="../embeddings/oleObject230.bin"/><Relationship Id="rId19" Type="http://schemas.openxmlformats.org/officeDocument/2006/relationships/image" Target="../media/image248.wmf"/><Relationship Id="rId4" Type="http://schemas.openxmlformats.org/officeDocument/2006/relationships/oleObject" Target="../embeddings/oleObject227.bin"/><Relationship Id="rId9" Type="http://schemas.openxmlformats.org/officeDocument/2006/relationships/image" Target="../media/image243.wmf"/><Relationship Id="rId14" Type="http://schemas.openxmlformats.org/officeDocument/2006/relationships/oleObject" Target="../embeddings/oleObject232.bin"/><Relationship Id="rId22" Type="http://schemas.openxmlformats.org/officeDocument/2006/relationships/oleObject" Target="../embeddings/oleObject236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9.bin"/><Relationship Id="rId13" Type="http://schemas.openxmlformats.org/officeDocument/2006/relationships/image" Target="../media/image254.wmf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251.wmf"/><Relationship Id="rId12" Type="http://schemas.openxmlformats.org/officeDocument/2006/relationships/oleObject" Target="../embeddings/oleObject24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238.bin"/><Relationship Id="rId11" Type="http://schemas.openxmlformats.org/officeDocument/2006/relationships/image" Target="../media/image253.wmf"/><Relationship Id="rId5" Type="http://schemas.openxmlformats.org/officeDocument/2006/relationships/image" Target="../media/image250.wmf"/><Relationship Id="rId15" Type="http://schemas.openxmlformats.org/officeDocument/2006/relationships/image" Target="../media/image255.wmf"/><Relationship Id="rId10" Type="http://schemas.openxmlformats.org/officeDocument/2006/relationships/oleObject" Target="../embeddings/oleObject240.bin"/><Relationship Id="rId4" Type="http://schemas.openxmlformats.org/officeDocument/2006/relationships/oleObject" Target="../embeddings/oleObject237.bin"/><Relationship Id="rId9" Type="http://schemas.openxmlformats.org/officeDocument/2006/relationships/image" Target="../media/image252.wmf"/><Relationship Id="rId14" Type="http://schemas.openxmlformats.org/officeDocument/2006/relationships/oleObject" Target="../embeddings/oleObject242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8.emf"/><Relationship Id="rId4" Type="http://schemas.openxmlformats.org/officeDocument/2006/relationships/image" Target="../media/image257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5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260.emf"/><Relationship Id="rId12" Type="http://schemas.openxmlformats.org/officeDocument/2006/relationships/image" Target="../media/image262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244.bin"/><Relationship Id="rId11" Type="http://schemas.openxmlformats.org/officeDocument/2006/relationships/oleObject" Target="../embeddings/oleObject246.bin"/><Relationship Id="rId5" Type="http://schemas.openxmlformats.org/officeDocument/2006/relationships/image" Target="../media/image259.wmf"/><Relationship Id="rId10" Type="http://schemas.openxmlformats.org/officeDocument/2006/relationships/image" Target="../media/image263.emf"/><Relationship Id="rId4" Type="http://schemas.openxmlformats.org/officeDocument/2006/relationships/oleObject" Target="../embeddings/oleObject243.bin"/><Relationship Id="rId9" Type="http://schemas.openxmlformats.org/officeDocument/2006/relationships/image" Target="../media/image26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4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9.bin"/><Relationship Id="rId13" Type="http://schemas.openxmlformats.org/officeDocument/2006/relationships/image" Target="../media/image268.wmf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265.wmf"/><Relationship Id="rId12" Type="http://schemas.openxmlformats.org/officeDocument/2006/relationships/oleObject" Target="../embeddings/oleObject251.bin"/><Relationship Id="rId17" Type="http://schemas.openxmlformats.org/officeDocument/2006/relationships/image" Target="../media/image270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253.bin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248.bin"/><Relationship Id="rId11" Type="http://schemas.openxmlformats.org/officeDocument/2006/relationships/image" Target="../media/image267.wmf"/><Relationship Id="rId5" Type="http://schemas.openxmlformats.org/officeDocument/2006/relationships/image" Target="../media/image264.wmf"/><Relationship Id="rId15" Type="http://schemas.openxmlformats.org/officeDocument/2006/relationships/image" Target="../media/image269.wmf"/><Relationship Id="rId10" Type="http://schemas.openxmlformats.org/officeDocument/2006/relationships/oleObject" Target="../embeddings/oleObject250.bin"/><Relationship Id="rId4" Type="http://schemas.openxmlformats.org/officeDocument/2006/relationships/oleObject" Target="../embeddings/oleObject247.bin"/><Relationship Id="rId9" Type="http://schemas.openxmlformats.org/officeDocument/2006/relationships/image" Target="../media/image266.wmf"/><Relationship Id="rId14" Type="http://schemas.openxmlformats.org/officeDocument/2006/relationships/oleObject" Target="../embeddings/oleObject252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72.emf"/><Relationship Id="rId5" Type="http://schemas.openxmlformats.org/officeDocument/2006/relationships/image" Target="../media/image271.wmf"/><Relationship Id="rId4" Type="http://schemas.openxmlformats.org/officeDocument/2006/relationships/oleObject" Target="../embeddings/oleObject254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wmf"/><Relationship Id="rId3" Type="http://schemas.openxmlformats.org/officeDocument/2006/relationships/notesSlide" Target="../notesSlides/notesSlide45.xml"/><Relationship Id="rId7" Type="http://schemas.openxmlformats.org/officeDocument/2006/relationships/oleObject" Target="../embeddings/oleObject25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276.emf"/><Relationship Id="rId5" Type="http://schemas.openxmlformats.org/officeDocument/2006/relationships/image" Target="../media/image273.wmf"/><Relationship Id="rId10" Type="http://schemas.openxmlformats.org/officeDocument/2006/relationships/image" Target="../media/image275.wmf"/><Relationship Id="rId4" Type="http://schemas.openxmlformats.org/officeDocument/2006/relationships/oleObject" Target="../embeddings/oleObject255.bin"/><Relationship Id="rId9" Type="http://schemas.openxmlformats.org/officeDocument/2006/relationships/oleObject" Target="../embeddings/oleObject257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0.bin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278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259.bin"/><Relationship Id="rId5" Type="http://schemas.openxmlformats.org/officeDocument/2006/relationships/image" Target="../media/image277.wmf"/><Relationship Id="rId10" Type="http://schemas.openxmlformats.org/officeDocument/2006/relationships/image" Target="../media/image280.emf"/><Relationship Id="rId4" Type="http://schemas.openxmlformats.org/officeDocument/2006/relationships/oleObject" Target="../embeddings/oleObject258.bin"/><Relationship Id="rId9" Type="http://schemas.openxmlformats.org/officeDocument/2006/relationships/image" Target="../media/image279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3.bin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278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262.bin"/><Relationship Id="rId5" Type="http://schemas.openxmlformats.org/officeDocument/2006/relationships/image" Target="../media/image277.wmf"/><Relationship Id="rId10" Type="http://schemas.openxmlformats.org/officeDocument/2006/relationships/image" Target="../media/image281.emf"/><Relationship Id="rId4" Type="http://schemas.openxmlformats.org/officeDocument/2006/relationships/oleObject" Target="../embeddings/oleObject261.bin"/><Relationship Id="rId9" Type="http://schemas.openxmlformats.org/officeDocument/2006/relationships/image" Target="../media/image279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4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4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287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265.bin"/><Relationship Id="rId5" Type="http://schemas.openxmlformats.org/officeDocument/2006/relationships/image" Target="../media/image286.wmf"/><Relationship Id="rId4" Type="http://schemas.openxmlformats.org/officeDocument/2006/relationships/oleObject" Target="../embeddings/oleObject264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png"/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287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267.bin"/><Relationship Id="rId5" Type="http://schemas.openxmlformats.org/officeDocument/2006/relationships/image" Target="../media/image286.wmf"/><Relationship Id="rId4" Type="http://schemas.openxmlformats.org/officeDocument/2006/relationships/oleObject" Target="../embeddings/oleObject266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9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0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0.bin"/><Relationship Id="rId13" Type="http://schemas.openxmlformats.org/officeDocument/2006/relationships/image" Target="../media/image295.wmf"/><Relationship Id="rId18" Type="http://schemas.openxmlformats.org/officeDocument/2006/relationships/oleObject" Target="../embeddings/oleObject275.bin"/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292.wmf"/><Relationship Id="rId12" Type="http://schemas.openxmlformats.org/officeDocument/2006/relationships/oleObject" Target="../embeddings/oleObject272.bin"/><Relationship Id="rId17" Type="http://schemas.openxmlformats.org/officeDocument/2006/relationships/image" Target="../media/image297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274.bin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269.bin"/><Relationship Id="rId11" Type="http://schemas.openxmlformats.org/officeDocument/2006/relationships/image" Target="../media/image294.wmf"/><Relationship Id="rId5" Type="http://schemas.openxmlformats.org/officeDocument/2006/relationships/image" Target="../media/image291.wmf"/><Relationship Id="rId15" Type="http://schemas.openxmlformats.org/officeDocument/2006/relationships/image" Target="../media/image296.wmf"/><Relationship Id="rId10" Type="http://schemas.openxmlformats.org/officeDocument/2006/relationships/oleObject" Target="../embeddings/oleObject271.bin"/><Relationship Id="rId19" Type="http://schemas.openxmlformats.org/officeDocument/2006/relationships/image" Target="../media/image298.wmf"/><Relationship Id="rId4" Type="http://schemas.openxmlformats.org/officeDocument/2006/relationships/oleObject" Target="../embeddings/oleObject268.bin"/><Relationship Id="rId9" Type="http://schemas.openxmlformats.org/officeDocument/2006/relationships/image" Target="../media/image293.wmf"/><Relationship Id="rId14" Type="http://schemas.openxmlformats.org/officeDocument/2006/relationships/oleObject" Target="../embeddings/oleObject273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8.bin"/><Relationship Id="rId13" Type="http://schemas.openxmlformats.org/officeDocument/2006/relationships/image" Target="../media/image303.wmf"/><Relationship Id="rId18" Type="http://schemas.openxmlformats.org/officeDocument/2006/relationships/oleObject" Target="../embeddings/oleObject283.bin"/><Relationship Id="rId3" Type="http://schemas.openxmlformats.org/officeDocument/2006/relationships/notesSlide" Target="../notesSlides/notesSlide56.xml"/><Relationship Id="rId21" Type="http://schemas.openxmlformats.org/officeDocument/2006/relationships/image" Target="../media/image307.wmf"/><Relationship Id="rId7" Type="http://schemas.openxmlformats.org/officeDocument/2006/relationships/image" Target="../media/image300.wmf"/><Relationship Id="rId12" Type="http://schemas.openxmlformats.org/officeDocument/2006/relationships/oleObject" Target="../embeddings/oleObject280.bin"/><Relationship Id="rId17" Type="http://schemas.openxmlformats.org/officeDocument/2006/relationships/image" Target="../media/image305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282.bin"/><Relationship Id="rId20" Type="http://schemas.openxmlformats.org/officeDocument/2006/relationships/oleObject" Target="../embeddings/oleObject284.bin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277.bin"/><Relationship Id="rId11" Type="http://schemas.openxmlformats.org/officeDocument/2006/relationships/image" Target="../media/image302.wmf"/><Relationship Id="rId5" Type="http://schemas.openxmlformats.org/officeDocument/2006/relationships/image" Target="../media/image299.emf"/><Relationship Id="rId15" Type="http://schemas.openxmlformats.org/officeDocument/2006/relationships/image" Target="../media/image304.wmf"/><Relationship Id="rId23" Type="http://schemas.openxmlformats.org/officeDocument/2006/relationships/image" Target="../media/image308.wmf"/><Relationship Id="rId10" Type="http://schemas.openxmlformats.org/officeDocument/2006/relationships/oleObject" Target="../embeddings/oleObject279.bin"/><Relationship Id="rId19" Type="http://schemas.openxmlformats.org/officeDocument/2006/relationships/image" Target="../media/image306.wmf"/><Relationship Id="rId4" Type="http://schemas.openxmlformats.org/officeDocument/2006/relationships/oleObject" Target="../embeddings/oleObject276.bin"/><Relationship Id="rId9" Type="http://schemas.openxmlformats.org/officeDocument/2006/relationships/image" Target="../media/image301.wmf"/><Relationship Id="rId14" Type="http://schemas.openxmlformats.org/officeDocument/2006/relationships/oleObject" Target="../embeddings/oleObject281.bin"/><Relationship Id="rId22" Type="http://schemas.openxmlformats.org/officeDocument/2006/relationships/oleObject" Target="../embeddings/oleObject285.bin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8.bin"/><Relationship Id="rId13" Type="http://schemas.openxmlformats.org/officeDocument/2006/relationships/image" Target="../media/image313.wmf"/><Relationship Id="rId18" Type="http://schemas.openxmlformats.org/officeDocument/2006/relationships/oleObject" Target="../embeddings/oleObject293.bin"/><Relationship Id="rId26" Type="http://schemas.openxmlformats.org/officeDocument/2006/relationships/oleObject" Target="../embeddings/oleObject297.bin"/><Relationship Id="rId3" Type="http://schemas.openxmlformats.org/officeDocument/2006/relationships/notesSlide" Target="../notesSlides/notesSlide57.xml"/><Relationship Id="rId21" Type="http://schemas.openxmlformats.org/officeDocument/2006/relationships/image" Target="../media/image317.wmf"/><Relationship Id="rId7" Type="http://schemas.openxmlformats.org/officeDocument/2006/relationships/image" Target="../media/image310.wmf"/><Relationship Id="rId12" Type="http://schemas.openxmlformats.org/officeDocument/2006/relationships/oleObject" Target="../embeddings/oleObject290.bin"/><Relationship Id="rId17" Type="http://schemas.openxmlformats.org/officeDocument/2006/relationships/image" Target="../media/image315.wmf"/><Relationship Id="rId25" Type="http://schemas.openxmlformats.org/officeDocument/2006/relationships/image" Target="../media/image319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292.bin"/><Relationship Id="rId20" Type="http://schemas.openxmlformats.org/officeDocument/2006/relationships/oleObject" Target="../embeddings/oleObject294.bin"/><Relationship Id="rId29" Type="http://schemas.openxmlformats.org/officeDocument/2006/relationships/image" Target="../media/image321.wmf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287.bin"/><Relationship Id="rId11" Type="http://schemas.openxmlformats.org/officeDocument/2006/relationships/image" Target="../media/image312.wmf"/><Relationship Id="rId24" Type="http://schemas.openxmlformats.org/officeDocument/2006/relationships/oleObject" Target="../embeddings/oleObject296.bin"/><Relationship Id="rId5" Type="http://schemas.openxmlformats.org/officeDocument/2006/relationships/image" Target="../media/image309.wmf"/><Relationship Id="rId15" Type="http://schemas.openxmlformats.org/officeDocument/2006/relationships/image" Target="../media/image314.wmf"/><Relationship Id="rId23" Type="http://schemas.openxmlformats.org/officeDocument/2006/relationships/image" Target="../media/image318.wmf"/><Relationship Id="rId28" Type="http://schemas.openxmlformats.org/officeDocument/2006/relationships/oleObject" Target="../embeddings/oleObject298.bin"/><Relationship Id="rId10" Type="http://schemas.openxmlformats.org/officeDocument/2006/relationships/oleObject" Target="../embeddings/oleObject289.bin"/><Relationship Id="rId19" Type="http://schemas.openxmlformats.org/officeDocument/2006/relationships/image" Target="../media/image316.wmf"/><Relationship Id="rId4" Type="http://schemas.openxmlformats.org/officeDocument/2006/relationships/oleObject" Target="../embeddings/oleObject286.bin"/><Relationship Id="rId9" Type="http://schemas.openxmlformats.org/officeDocument/2006/relationships/image" Target="../media/image311.wmf"/><Relationship Id="rId14" Type="http://schemas.openxmlformats.org/officeDocument/2006/relationships/oleObject" Target="../embeddings/oleObject291.bin"/><Relationship Id="rId22" Type="http://schemas.openxmlformats.org/officeDocument/2006/relationships/oleObject" Target="../embeddings/oleObject295.bin"/><Relationship Id="rId27" Type="http://schemas.openxmlformats.org/officeDocument/2006/relationships/image" Target="../media/image320.w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1.bin"/><Relationship Id="rId13" Type="http://schemas.openxmlformats.org/officeDocument/2006/relationships/image" Target="../media/image326.wmf"/><Relationship Id="rId18" Type="http://schemas.openxmlformats.org/officeDocument/2006/relationships/oleObject" Target="../embeddings/oleObject306.bin"/><Relationship Id="rId3" Type="http://schemas.openxmlformats.org/officeDocument/2006/relationships/notesSlide" Target="../notesSlides/notesSlide58.xml"/><Relationship Id="rId21" Type="http://schemas.openxmlformats.org/officeDocument/2006/relationships/image" Target="../media/image330.wmf"/><Relationship Id="rId7" Type="http://schemas.openxmlformats.org/officeDocument/2006/relationships/image" Target="../media/image323.wmf"/><Relationship Id="rId12" Type="http://schemas.openxmlformats.org/officeDocument/2006/relationships/oleObject" Target="../embeddings/oleObject303.bin"/><Relationship Id="rId17" Type="http://schemas.openxmlformats.org/officeDocument/2006/relationships/image" Target="../media/image328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305.bin"/><Relationship Id="rId20" Type="http://schemas.openxmlformats.org/officeDocument/2006/relationships/oleObject" Target="../embeddings/oleObject307.bin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300.bin"/><Relationship Id="rId11" Type="http://schemas.openxmlformats.org/officeDocument/2006/relationships/image" Target="../media/image325.wmf"/><Relationship Id="rId5" Type="http://schemas.openxmlformats.org/officeDocument/2006/relationships/image" Target="../media/image322.wmf"/><Relationship Id="rId15" Type="http://schemas.openxmlformats.org/officeDocument/2006/relationships/image" Target="../media/image327.wmf"/><Relationship Id="rId10" Type="http://schemas.openxmlformats.org/officeDocument/2006/relationships/oleObject" Target="../embeddings/oleObject302.bin"/><Relationship Id="rId19" Type="http://schemas.openxmlformats.org/officeDocument/2006/relationships/image" Target="../media/image329.wmf"/><Relationship Id="rId4" Type="http://schemas.openxmlformats.org/officeDocument/2006/relationships/oleObject" Target="../embeddings/oleObject299.bin"/><Relationship Id="rId9" Type="http://schemas.openxmlformats.org/officeDocument/2006/relationships/image" Target="../media/image324.wmf"/><Relationship Id="rId14" Type="http://schemas.openxmlformats.org/officeDocument/2006/relationships/oleObject" Target="../embeddings/oleObject304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331.emf"/><Relationship Id="rId4" Type="http://schemas.openxmlformats.org/officeDocument/2006/relationships/oleObject" Target="../embeddings/oleObject308.bin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1.bin"/><Relationship Id="rId13" Type="http://schemas.openxmlformats.org/officeDocument/2006/relationships/image" Target="../media/image336.wmf"/><Relationship Id="rId18" Type="http://schemas.openxmlformats.org/officeDocument/2006/relationships/oleObject" Target="../embeddings/oleObject316.bin"/><Relationship Id="rId26" Type="http://schemas.openxmlformats.org/officeDocument/2006/relationships/oleObject" Target="../embeddings/oleObject320.bin"/><Relationship Id="rId39" Type="http://schemas.openxmlformats.org/officeDocument/2006/relationships/image" Target="../media/image349.wmf"/><Relationship Id="rId3" Type="http://schemas.openxmlformats.org/officeDocument/2006/relationships/notesSlide" Target="../notesSlides/notesSlide60.xml"/><Relationship Id="rId21" Type="http://schemas.openxmlformats.org/officeDocument/2006/relationships/image" Target="../media/image340.wmf"/><Relationship Id="rId34" Type="http://schemas.openxmlformats.org/officeDocument/2006/relationships/oleObject" Target="../embeddings/oleObject324.bin"/><Relationship Id="rId7" Type="http://schemas.openxmlformats.org/officeDocument/2006/relationships/image" Target="../media/image333.wmf"/><Relationship Id="rId12" Type="http://schemas.openxmlformats.org/officeDocument/2006/relationships/oleObject" Target="../embeddings/oleObject313.bin"/><Relationship Id="rId17" Type="http://schemas.openxmlformats.org/officeDocument/2006/relationships/image" Target="../media/image338.wmf"/><Relationship Id="rId25" Type="http://schemas.openxmlformats.org/officeDocument/2006/relationships/image" Target="../media/image342.wmf"/><Relationship Id="rId33" Type="http://schemas.openxmlformats.org/officeDocument/2006/relationships/image" Target="../media/image346.wmf"/><Relationship Id="rId38" Type="http://schemas.openxmlformats.org/officeDocument/2006/relationships/oleObject" Target="../embeddings/oleObject326.bin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315.bin"/><Relationship Id="rId20" Type="http://schemas.openxmlformats.org/officeDocument/2006/relationships/oleObject" Target="../embeddings/oleObject317.bin"/><Relationship Id="rId29" Type="http://schemas.openxmlformats.org/officeDocument/2006/relationships/image" Target="../media/image344.wmf"/><Relationship Id="rId41" Type="http://schemas.openxmlformats.org/officeDocument/2006/relationships/image" Target="../media/image350.wmf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310.bin"/><Relationship Id="rId11" Type="http://schemas.openxmlformats.org/officeDocument/2006/relationships/image" Target="../media/image335.wmf"/><Relationship Id="rId24" Type="http://schemas.openxmlformats.org/officeDocument/2006/relationships/oleObject" Target="../embeddings/oleObject319.bin"/><Relationship Id="rId32" Type="http://schemas.openxmlformats.org/officeDocument/2006/relationships/oleObject" Target="../embeddings/oleObject323.bin"/><Relationship Id="rId37" Type="http://schemas.openxmlformats.org/officeDocument/2006/relationships/image" Target="../media/image348.wmf"/><Relationship Id="rId40" Type="http://schemas.openxmlformats.org/officeDocument/2006/relationships/oleObject" Target="../embeddings/oleObject327.bin"/><Relationship Id="rId5" Type="http://schemas.openxmlformats.org/officeDocument/2006/relationships/image" Target="../media/image332.wmf"/><Relationship Id="rId15" Type="http://schemas.openxmlformats.org/officeDocument/2006/relationships/image" Target="../media/image337.wmf"/><Relationship Id="rId23" Type="http://schemas.openxmlformats.org/officeDocument/2006/relationships/image" Target="../media/image341.wmf"/><Relationship Id="rId28" Type="http://schemas.openxmlformats.org/officeDocument/2006/relationships/oleObject" Target="../embeddings/oleObject321.bin"/><Relationship Id="rId36" Type="http://schemas.openxmlformats.org/officeDocument/2006/relationships/oleObject" Target="../embeddings/oleObject325.bin"/><Relationship Id="rId10" Type="http://schemas.openxmlformats.org/officeDocument/2006/relationships/oleObject" Target="../embeddings/oleObject312.bin"/><Relationship Id="rId19" Type="http://schemas.openxmlformats.org/officeDocument/2006/relationships/image" Target="../media/image339.wmf"/><Relationship Id="rId31" Type="http://schemas.openxmlformats.org/officeDocument/2006/relationships/image" Target="../media/image345.wmf"/><Relationship Id="rId4" Type="http://schemas.openxmlformats.org/officeDocument/2006/relationships/oleObject" Target="../embeddings/oleObject309.bin"/><Relationship Id="rId9" Type="http://schemas.openxmlformats.org/officeDocument/2006/relationships/image" Target="../media/image334.wmf"/><Relationship Id="rId14" Type="http://schemas.openxmlformats.org/officeDocument/2006/relationships/oleObject" Target="../embeddings/oleObject314.bin"/><Relationship Id="rId22" Type="http://schemas.openxmlformats.org/officeDocument/2006/relationships/oleObject" Target="../embeddings/oleObject318.bin"/><Relationship Id="rId27" Type="http://schemas.openxmlformats.org/officeDocument/2006/relationships/image" Target="../media/image343.wmf"/><Relationship Id="rId30" Type="http://schemas.openxmlformats.org/officeDocument/2006/relationships/oleObject" Target="../embeddings/oleObject322.bin"/><Relationship Id="rId35" Type="http://schemas.openxmlformats.org/officeDocument/2006/relationships/image" Target="../media/image347.w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2.emf"/><Relationship Id="rId3" Type="http://schemas.openxmlformats.org/officeDocument/2006/relationships/notesSlide" Target="../notesSlides/notesSlide61.xml"/><Relationship Id="rId7" Type="http://schemas.openxmlformats.org/officeDocument/2006/relationships/oleObject" Target="../embeddings/oleObject33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329.bin"/><Relationship Id="rId5" Type="http://schemas.openxmlformats.org/officeDocument/2006/relationships/image" Target="../media/image351.wmf"/><Relationship Id="rId4" Type="http://schemas.openxmlformats.org/officeDocument/2006/relationships/oleObject" Target="../embeddings/oleObject32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14.wmf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3.bin"/><Relationship Id="rId13" Type="http://schemas.openxmlformats.org/officeDocument/2006/relationships/image" Target="../media/image357.wmf"/><Relationship Id="rId18" Type="http://schemas.openxmlformats.org/officeDocument/2006/relationships/oleObject" Target="../embeddings/oleObject338.bin"/><Relationship Id="rId26" Type="http://schemas.openxmlformats.org/officeDocument/2006/relationships/oleObject" Target="../embeddings/oleObject342.bin"/><Relationship Id="rId3" Type="http://schemas.openxmlformats.org/officeDocument/2006/relationships/notesSlide" Target="../notesSlides/notesSlide62.xml"/><Relationship Id="rId21" Type="http://schemas.openxmlformats.org/officeDocument/2006/relationships/image" Target="../media/image361.wmf"/><Relationship Id="rId7" Type="http://schemas.openxmlformats.org/officeDocument/2006/relationships/image" Target="../media/image354.emf"/><Relationship Id="rId12" Type="http://schemas.openxmlformats.org/officeDocument/2006/relationships/oleObject" Target="../embeddings/oleObject335.bin"/><Relationship Id="rId17" Type="http://schemas.openxmlformats.org/officeDocument/2006/relationships/image" Target="../media/image359.wmf"/><Relationship Id="rId25" Type="http://schemas.openxmlformats.org/officeDocument/2006/relationships/image" Target="../media/image363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337.bin"/><Relationship Id="rId20" Type="http://schemas.openxmlformats.org/officeDocument/2006/relationships/oleObject" Target="../embeddings/oleObject339.bin"/><Relationship Id="rId29" Type="http://schemas.openxmlformats.org/officeDocument/2006/relationships/image" Target="../media/image365.wmf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332.bin"/><Relationship Id="rId11" Type="http://schemas.openxmlformats.org/officeDocument/2006/relationships/image" Target="../media/image356.wmf"/><Relationship Id="rId24" Type="http://schemas.openxmlformats.org/officeDocument/2006/relationships/oleObject" Target="../embeddings/oleObject341.bin"/><Relationship Id="rId5" Type="http://schemas.openxmlformats.org/officeDocument/2006/relationships/image" Target="../media/image353.wmf"/><Relationship Id="rId15" Type="http://schemas.openxmlformats.org/officeDocument/2006/relationships/image" Target="../media/image358.wmf"/><Relationship Id="rId23" Type="http://schemas.openxmlformats.org/officeDocument/2006/relationships/image" Target="../media/image362.wmf"/><Relationship Id="rId28" Type="http://schemas.openxmlformats.org/officeDocument/2006/relationships/oleObject" Target="../embeddings/oleObject343.bin"/><Relationship Id="rId10" Type="http://schemas.openxmlformats.org/officeDocument/2006/relationships/oleObject" Target="../embeddings/oleObject334.bin"/><Relationship Id="rId19" Type="http://schemas.openxmlformats.org/officeDocument/2006/relationships/image" Target="../media/image360.wmf"/><Relationship Id="rId31" Type="http://schemas.openxmlformats.org/officeDocument/2006/relationships/image" Target="../media/image366.wmf"/><Relationship Id="rId4" Type="http://schemas.openxmlformats.org/officeDocument/2006/relationships/oleObject" Target="../embeddings/oleObject331.bin"/><Relationship Id="rId9" Type="http://schemas.openxmlformats.org/officeDocument/2006/relationships/image" Target="../media/image355.wmf"/><Relationship Id="rId14" Type="http://schemas.openxmlformats.org/officeDocument/2006/relationships/oleObject" Target="../embeddings/oleObject336.bin"/><Relationship Id="rId22" Type="http://schemas.openxmlformats.org/officeDocument/2006/relationships/oleObject" Target="../embeddings/oleObject340.bin"/><Relationship Id="rId27" Type="http://schemas.openxmlformats.org/officeDocument/2006/relationships/image" Target="../media/image364.wmf"/><Relationship Id="rId30" Type="http://schemas.openxmlformats.org/officeDocument/2006/relationships/oleObject" Target="../embeddings/oleObject34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 descr="Newcastle_Master_ColOu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1" r="-2965" b="3569"/>
          <a:stretch>
            <a:fillRect/>
          </a:stretch>
        </p:blipFill>
        <p:spPr bwMode="auto">
          <a:xfrm>
            <a:off x="0" y="0"/>
            <a:ext cx="47037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687388" y="2279650"/>
            <a:ext cx="80962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EEE8072</a:t>
            </a:r>
          </a:p>
          <a:p>
            <a:pPr algn="ctr" eaLnBrk="0" hangingPunct="0">
              <a:defRPr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Subsea Control and Communications Systems</a:t>
            </a:r>
          </a:p>
        </p:txBody>
      </p:sp>
      <p:sp>
        <p:nvSpPr>
          <p:cNvPr id="69636" name="Text Box 8"/>
          <p:cNvSpPr txBox="1">
            <a:spLocks noChangeArrowheads="1"/>
          </p:cNvSpPr>
          <p:nvPr/>
        </p:nvSpPr>
        <p:spPr bwMode="auto">
          <a:xfrm>
            <a:off x="1908175" y="3357563"/>
            <a:ext cx="663675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FFFF00"/>
                </a:solidFill>
              </a:rPr>
              <a:t>Dr Damian </a:t>
            </a:r>
            <a:r>
              <a:rPr lang="en-GB" altLang="en-US" sz="2400" dirty="0" smtClean="0">
                <a:solidFill>
                  <a:srgbClr val="FFFF00"/>
                </a:solidFill>
              </a:rPr>
              <a:t>Giaouris</a:t>
            </a:r>
          </a:p>
          <a:p>
            <a:pPr eaLnBrk="1" hangingPunct="1"/>
            <a:r>
              <a:rPr lang="en-GB" altLang="en-US" sz="2400" dirty="0" smtClean="0">
                <a:solidFill>
                  <a:srgbClr val="FFFF00"/>
                </a:solidFill>
              </a:rPr>
              <a:t>Senior Lecturer in Control of Electrical Systems</a:t>
            </a:r>
          </a:p>
          <a:p>
            <a:pPr eaLnBrk="1" hangingPunct="1"/>
            <a:r>
              <a:rPr lang="en-GB" altLang="en-US" sz="2400" dirty="0" smtClean="0">
                <a:solidFill>
                  <a:srgbClr val="FFFF00"/>
                </a:solidFill>
              </a:rPr>
              <a:t>damian.giaouris@ncl.ac.uk,</a:t>
            </a:r>
            <a:endParaRPr lang="en-GB" altLang="en-US" sz="2400" dirty="0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2400" dirty="0">
                <a:solidFill>
                  <a:srgbClr val="FFFF00"/>
                </a:solidFill>
              </a:rPr>
              <a:t>http://www.staff.ncl.ac.uk/damian.giaouris/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Text Box 2"/>
          <p:cNvSpPr txBox="1">
            <a:spLocks noChangeArrowheads="1"/>
          </p:cNvSpPr>
          <p:nvPr/>
        </p:nvSpPr>
        <p:spPr bwMode="auto">
          <a:xfrm>
            <a:off x="3495675" y="44450"/>
            <a:ext cx="206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Exercise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1692275" y="2349500"/>
          <a:ext cx="2430463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Equation" r:id="rId3" imgW="2425680" imgH="723600" progId="Equation.3">
                  <p:embed/>
                </p:oleObj>
              </mc:Choice>
              <mc:Fallback>
                <p:oleObj name="Equation" r:id="rId3" imgW="2425680" imgH="723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349500"/>
                        <a:ext cx="2430463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10"/>
          <p:cNvGraphicFramePr>
            <a:graphicFrameLocks noChangeAspect="1"/>
          </p:cNvGraphicFramePr>
          <p:nvPr/>
        </p:nvGraphicFramePr>
        <p:xfrm>
          <a:off x="3282950" y="1773238"/>
          <a:ext cx="8794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Equation" r:id="rId5" imgW="876240" imgH="228600" progId="Equation.3">
                  <p:embed/>
                </p:oleObj>
              </mc:Choice>
              <mc:Fallback>
                <p:oleObj name="Equation" r:id="rId5" imgW="87624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0" y="1773238"/>
                        <a:ext cx="8794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11"/>
          <p:cNvSpPr txBox="1">
            <a:spLocks noChangeArrowheads="1"/>
          </p:cNvSpPr>
          <p:nvPr/>
        </p:nvSpPr>
        <p:spPr bwMode="auto">
          <a:xfrm>
            <a:off x="828675" y="1701800"/>
            <a:ext cx="233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A system is given by:</a:t>
            </a:r>
          </a:p>
        </p:txBody>
      </p:sp>
      <p:sp>
        <p:nvSpPr>
          <p:cNvPr id="8198" name="Text Box 12"/>
          <p:cNvSpPr txBox="1">
            <a:spLocks noChangeArrowheads="1"/>
          </p:cNvSpPr>
          <p:nvPr/>
        </p:nvSpPr>
        <p:spPr bwMode="auto">
          <a:xfrm>
            <a:off x="828675" y="2492375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Using </a:t>
            </a:r>
          </a:p>
        </p:txBody>
      </p:sp>
      <p:sp>
        <p:nvSpPr>
          <p:cNvPr id="8199" name="Text Box 13"/>
          <p:cNvSpPr txBox="1">
            <a:spLocks noChangeArrowheads="1"/>
          </p:cNvSpPr>
          <p:nvPr/>
        </p:nvSpPr>
        <p:spPr bwMode="auto">
          <a:xfrm>
            <a:off x="4211638" y="2492375"/>
            <a:ext cx="4656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Predict how the system will behave for </a:t>
            </a:r>
            <a:r>
              <a:rPr lang="en-GB" altLang="en-US" i="1"/>
              <a:t>x</a:t>
            </a:r>
            <a:r>
              <a:rPr lang="en-GB" altLang="en-US" baseline="-25000"/>
              <a:t>0</a:t>
            </a:r>
            <a:r>
              <a:rPr lang="en-GB" altLang="en-US"/>
              <a:t>=2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2251075" y="85725"/>
            <a:ext cx="450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Second order ODEs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1908175" y="1341438"/>
            <a:ext cx="2470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Second order ODEs</a:t>
            </a:r>
            <a:r>
              <a:rPr lang="en-GB" altLang="en-US"/>
              <a:t>: </a:t>
            </a:r>
          </a:p>
        </p:txBody>
      </p:sp>
      <p:graphicFrame>
        <p:nvGraphicFramePr>
          <p:cNvPr id="142340" name="Object 4"/>
          <p:cNvGraphicFramePr>
            <a:graphicFrameLocks noChangeAspect="1"/>
          </p:cNvGraphicFramePr>
          <p:nvPr/>
        </p:nvGraphicFramePr>
        <p:xfrm>
          <a:off x="4356100" y="1196975"/>
          <a:ext cx="14382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9" name="Equation" r:id="rId3" imgW="1435100" imgH="596900" progId="Equation.3">
                  <p:embed/>
                </p:oleObj>
              </mc:Choice>
              <mc:Fallback>
                <p:oleObj name="Equation" r:id="rId3" imgW="1435100" imgH="596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1196975"/>
                        <a:ext cx="1438275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1" name="Object 5"/>
          <p:cNvGraphicFramePr>
            <a:graphicFrameLocks noChangeAspect="1"/>
          </p:cNvGraphicFramePr>
          <p:nvPr/>
        </p:nvGraphicFramePr>
        <p:xfrm>
          <a:off x="323850" y="2636838"/>
          <a:ext cx="136207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0" name="Equation" r:id="rId5" imgW="1358310" imgH="215806" progId="Equation.3">
                  <p:embed/>
                </p:oleObj>
              </mc:Choice>
              <mc:Fallback>
                <p:oleObj name="Equation" r:id="rId5" imgW="1358310" imgH="21580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636838"/>
                        <a:ext cx="136207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1835150" y="2565400"/>
            <a:ext cx="3009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GB" altLang="en-US"/>
              <a:t>u=0 =&gt; Homogeneous ODE</a:t>
            </a:r>
          </a:p>
        </p:txBody>
      </p:sp>
      <p:graphicFrame>
        <p:nvGraphicFramePr>
          <p:cNvPr id="142343" name="Object 7"/>
          <p:cNvGraphicFramePr>
            <a:graphicFrameLocks noChangeAspect="1"/>
          </p:cNvGraphicFramePr>
          <p:nvPr/>
        </p:nvGraphicFramePr>
        <p:xfrm>
          <a:off x="323850" y="3141663"/>
          <a:ext cx="136207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1" name="Equation" r:id="rId7" imgW="1358310" imgH="215806" progId="Equation.3">
                  <p:embed/>
                </p:oleObj>
              </mc:Choice>
              <mc:Fallback>
                <p:oleObj name="Equation" r:id="rId7" imgW="1358310" imgH="21580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141663"/>
                        <a:ext cx="136207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4" name="Object 8"/>
          <p:cNvGraphicFramePr>
            <a:graphicFrameLocks noChangeAspect="1"/>
          </p:cNvGraphicFramePr>
          <p:nvPr/>
        </p:nvGraphicFramePr>
        <p:xfrm>
          <a:off x="1908175" y="3068638"/>
          <a:ext cx="6000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2" name="Equation" r:id="rId9" imgW="596900" imgH="279400" progId="Equation.3">
                  <p:embed/>
                </p:oleObj>
              </mc:Choice>
              <mc:Fallback>
                <p:oleObj name="Equation" r:id="rId9" imgW="596900" imgH="279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068638"/>
                        <a:ext cx="60007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5" name="Object 9"/>
          <p:cNvGraphicFramePr>
            <a:graphicFrameLocks noChangeAspect="1"/>
          </p:cNvGraphicFramePr>
          <p:nvPr/>
        </p:nvGraphicFramePr>
        <p:xfrm>
          <a:off x="2700338" y="3068638"/>
          <a:ext cx="6953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" name="Equation" r:id="rId11" imgW="698500" imgH="279400" progId="Equation.3">
                  <p:embed/>
                </p:oleObj>
              </mc:Choice>
              <mc:Fallback>
                <p:oleObj name="Equation" r:id="rId11" imgW="698500" imgH="279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068638"/>
                        <a:ext cx="69532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6" name="Object 10"/>
          <p:cNvGraphicFramePr>
            <a:graphicFrameLocks noChangeAspect="1"/>
          </p:cNvGraphicFramePr>
          <p:nvPr/>
        </p:nvGraphicFramePr>
        <p:xfrm>
          <a:off x="3492500" y="3068638"/>
          <a:ext cx="8667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" name="Equation" r:id="rId13" imgW="863225" imgH="279279" progId="Equation.3">
                  <p:embed/>
                </p:oleObj>
              </mc:Choice>
              <mc:Fallback>
                <p:oleObj name="Equation" r:id="rId13" imgW="863225" imgH="279279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068638"/>
                        <a:ext cx="86677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7" name="Object 11"/>
          <p:cNvGraphicFramePr>
            <a:graphicFrameLocks noChangeAspect="1"/>
          </p:cNvGraphicFramePr>
          <p:nvPr/>
        </p:nvGraphicFramePr>
        <p:xfrm>
          <a:off x="323850" y="3644900"/>
          <a:ext cx="39719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" name="Equation" r:id="rId15" imgW="3975100" imgH="279400" progId="Equation.3">
                  <p:embed/>
                </p:oleObj>
              </mc:Choice>
              <mc:Fallback>
                <p:oleObj name="Equation" r:id="rId15" imgW="3975100" imgH="2794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644900"/>
                        <a:ext cx="397192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8" name="Object 12"/>
          <p:cNvGraphicFramePr>
            <a:graphicFrameLocks noChangeAspect="1"/>
          </p:cNvGraphicFramePr>
          <p:nvPr/>
        </p:nvGraphicFramePr>
        <p:xfrm>
          <a:off x="4356100" y="3644900"/>
          <a:ext cx="13430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" name="Equation" r:id="rId17" imgW="1346200" imgH="279400" progId="Equation.3">
                  <p:embed/>
                </p:oleObj>
              </mc:Choice>
              <mc:Fallback>
                <p:oleObj name="Equation" r:id="rId17" imgW="1346200" imgH="2794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644900"/>
                        <a:ext cx="134302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9" name="Object 13"/>
          <p:cNvGraphicFramePr>
            <a:graphicFrameLocks noChangeAspect="1"/>
          </p:cNvGraphicFramePr>
          <p:nvPr/>
        </p:nvGraphicFramePr>
        <p:xfrm>
          <a:off x="1835150" y="4365625"/>
          <a:ext cx="265112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" name="Equation" r:id="rId19" imgW="1752480" imgH="444240" progId="Equation.3">
                  <p:embed/>
                </p:oleObj>
              </mc:Choice>
              <mc:Fallback>
                <p:oleObj name="Equation" r:id="rId19" imgW="1752480" imgH="4442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365625"/>
                        <a:ext cx="2651125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0" name="Object 14"/>
          <p:cNvGraphicFramePr>
            <a:graphicFrameLocks noChangeAspect="1"/>
          </p:cNvGraphicFramePr>
          <p:nvPr/>
        </p:nvGraphicFramePr>
        <p:xfrm>
          <a:off x="5148263" y="4581525"/>
          <a:ext cx="13446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" name="Equation" r:id="rId21" imgW="1346040" imgH="279360" progId="Equation.3">
                  <p:embed/>
                </p:oleObj>
              </mc:Choice>
              <mc:Fallback>
                <p:oleObj name="Equation" r:id="rId21" imgW="1346040" imgH="27936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4581525"/>
                        <a:ext cx="1344612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1" name="Object 15"/>
          <p:cNvGraphicFramePr>
            <a:graphicFrameLocks noChangeAspect="1"/>
          </p:cNvGraphicFramePr>
          <p:nvPr/>
        </p:nvGraphicFramePr>
        <p:xfrm>
          <a:off x="6300788" y="2565400"/>
          <a:ext cx="6000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" name="Equation" r:id="rId23" imgW="596900" imgH="279400" progId="Equation.3">
                  <p:embed/>
                </p:oleObj>
              </mc:Choice>
              <mc:Fallback>
                <p:oleObj name="Equation" r:id="rId23" imgW="596900" imgH="2794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2565400"/>
                        <a:ext cx="60007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2" name="Object 16"/>
          <p:cNvGraphicFramePr>
            <a:graphicFrameLocks noChangeAspect="1"/>
          </p:cNvGraphicFramePr>
          <p:nvPr/>
        </p:nvGraphicFramePr>
        <p:xfrm>
          <a:off x="250825" y="1844675"/>
          <a:ext cx="7159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0" name="Equation" r:id="rId24" imgW="533160" imgH="419040" progId="Equation.3">
                  <p:embed/>
                </p:oleObj>
              </mc:Choice>
              <mc:Fallback>
                <p:oleObj name="Equation" r:id="rId24" imgW="533160" imgH="4190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844675"/>
                        <a:ext cx="71596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3" name="Object 17"/>
          <p:cNvGraphicFramePr>
            <a:graphicFrameLocks noChangeAspect="1"/>
          </p:cNvGraphicFramePr>
          <p:nvPr/>
        </p:nvGraphicFramePr>
        <p:xfrm>
          <a:off x="1042988" y="1862138"/>
          <a:ext cx="158591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" name="Equation" r:id="rId26" imgW="1180800" imgH="393480" progId="Equation.3">
                  <p:embed/>
                </p:oleObj>
              </mc:Choice>
              <mc:Fallback>
                <p:oleObj name="Equation" r:id="rId26" imgW="118080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862138"/>
                        <a:ext cx="1585912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4" name="Object 18"/>
          <p:cNvGraphicFramePr>
            <a:graphicFrameLocks noChangeAspect="1"/>
          </p:cNvGraphicFramePr>
          <p:nvPr/>
        </p:nvGraphicFramePr>
        <p:xfrm>
          <a:off x="2700338" y="1971675"/>
          <a:ext cx="170497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2" name="Equation" r:id="rId28" imgW="1269720" imgH="228600" progId="Equation.3">
                  <p:embed/>
                </p:oleObj>
              </mc:Choice>
              <mc:Fallback>
                <p:oleObj name="Equation" r:id="rId28" imgW="1269720" imgH="2286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971675"/>
                        <a:ext cx="1704975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55" name="Rectangle 19"/>
          <p:cNvSpPr>
            <a:spLocks noChangeArrowheads="1"/>
          </p:cNvSpPr>
          <p:nvPr/>
        </p:nvSpPr>
        <p:spPr bwMode="auto">
          <a:xfrm>
            <a:off x="4572000" y="1916113"/>
            <a:ext cx="414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GB" altLang="en-US"/>
              <a:t>So I am expecting 2 arbitrary constants</a:t>
            </a:r>
          </a:p>
        </p:txBody>
      </p:sp>
      <p:sp>
        <p:nvSpPr>
          <p:cNvPr id="142356" name="Rectangle 20"/>
          <p:cNvSpPr>
            <a:spLocks noChangeArrowheads="1"/>
          </p:cNvSpPr>
          <p:nvPr/>
        </p:nvSpPr>
        <p:spPr bwMode="auto">
          <a:xfrm>
            <a:off x="5076825" y="2565400"/>
            <a:ext cx="1174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GB" altLang="en-US"/>
              <a:t>Let’s try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/>
      <p:bldP spid="142342" grpId="0"/>
      <p:bldP spid="142355" grpId="0"/>
      <p:bldP spid="1423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2160588" y="44450"/>
            <a:ext cx="467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Overdamped system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152583" name="Object 7"/>
          <p:cNvGraphicFramePr>
            <a:graphicFrameLocks noChangeAspect="1"/>
          </p:cNvGraphicFramePr>
          <p:nvPr/>
        </p:nvGraphicFramePr>
        <p:xfrm>
          <a:off x="2339975" y="1484313"/>
          <a:ext cx="7715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1" name="Equation" r:id="rId3" imgW="774364" imgH="266584" progId="Equation.3">
                  <p:embed/>
                </p:oleObj>
              </mc:Choice>
              <mc:Fallback>
                <p:oleObj name="Equation" r:id="rId3" imgW="774364" imgH="266584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484313"/>
                        <a:ext cx="771525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4" name="Object 8"/>
          <p:cNvGraphicFramePr>
            <a:graphicFrameLocks noChangeAspect="1"/>
          </p:cNvGraphicFramePr>
          <p:nvPr/>
        </p:nvGraphicFramePr>
        <p:xfrm>
          <a:off x="395288" y="1268413"/>
          <a:ext cx="17811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2" name="Equation" r:id="rId5" imgW="1778000" imgH="609600" progId="Equation.3">
                  <p:embed/>
                </p:oleObj>
              </mc:Choice>
              <mc:Fallback>
                <p:oleObj name="Equation" r:id="rId5" imgW="1778000" imgH="609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68413"/>
                        <a:ext cx="178117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585" name="Rectangle 9"/>
          <p:cNvSpPr>
            <a:spLocks noChangeArrowheads="1"/>
          </p:cNvSpPr>
          <p:nvPr/>
        </p:nvSpPr>
        <p:spPr bwMode="auto">
          <a:xfrm>
            <a:off x="3276600" y="1268413"/>
            <a:ext cx="300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Roots are real and unequal </a:t>
            </a:r>
          </a:p>
        </p:txBody>
      </p:sp>
      <p:graphicFrame>
        <p:nvGraphicFramePr>
          <p:cNvPr id="152586" name="Object 10"/>
          <p:cNvGraphicFramePr>
            <a:graphicFrameLocks noChangeAspect="1"/>
          </p:cNvGraphicFramePr>
          <p:nvPr/>
        </p:nvGraphicFramePr>
        <p:xfrm>
          <a:off x="468313" y="2060575"/>
          <a:ext cx="6858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3" name="Equation" r:id="rId7" imgW="685800" imgH="330200" progId="Equation.3">
                  <p:embed/>
                </p:oleObj>
              </mc:Choice>
              <mc:Fallback>
                <p:oleObj name="Equation" r:id="rId7" imgW="685800" imgH="330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060575"/>
                        <a:ext cx="6858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7" name="Object 11"/>
          <p:cNvGraphicFramePr>
            <a:graphicFrameLocks noChangeAspect="1"/>
          </p:cNvGraphicFramePr>
          <p:nvPr/>
        </p:nvGraphicFramePr>
        <p:xfrm>
          <a:off x="1331913" y="2060575"/>
          <a:ext cx="7334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4" name="Equation" r:id="rId9" imgW="736600" imgH="330200" progId="Equation.3">
                  <p:embed/>
                </p:oleObj>
              </mc:Choice>
              <mc:Fallback>
                <p:oleObj name="Equation" r:id="rId9" imgW="736600" imgH="330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060575"/>
                        <a:ext cx="73342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8" name="Object 12"/>
          <p:cNvGraphicFramePr>
            <a:graphicFrameLocks noChangeAspect="1"/>
          </p:cNvGraphicFramePr>
          <p:nvPr/>
        </p:nvGraphicFramePr>
        <p:xfrm>
          <a:off x="2195513" y="2060575"/>
          <a:ext cx="27908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5" name="Equation" r:id="rId11" imgW="2794000" imgH="330200" progId="Equation.3">
                  <p:embed/>
                </p:oleObj>
              </mc:Choice>
              <mc:Fallback>
                <p:oleObj name="Equation" r:id="rId11" imgW="2794000" imgH="330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060575"/>
                        <a:ext cx="279082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9" name="Object 13"/>
          <p:cNvGraphicFramePr>
            <a:graphicFrameLocks noChangeAspect="1"/>
          </p:cNvGraphicFramePr>
          <p:nvPr/>
        </p:nvGraphicFramePr>
        <p:xfrm>
          <a:off x="395288" y="2636838"/>
          <a:ext cx="1282700" cy="21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6" name="Equation" r:id="rId13" imgW="1282680" imgH="215640" progId="Equation.3">
                  <p:embed/>
                </p:oleObj>
              </mc:Choice>
              <mc:Fallback>
                <p:oleObj name="Equation" r:id="rId13" imgW="1282680" imgH="215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636838"/>
                        <a:ext cx="1282700" cy="214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0" name="Object 14"/>
          <p:cNvGraphicFramePr>
            <a:graphicFrameLocks noChangeAspect="1"/>
          </p:cNvGraphicFramePr>
          <p:nvPr/>
        </p:nvGraphicFramePr>
        <p:xfrm>
          <a:off x="323850" y="3500438"/>
          <a:ext cx="15906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7" name="Equation" r:id="rId15" imgW="1587500" imgH="330200" progId="Equation.3">
                  <p:embed/>
                </p:oleObj>
              </mc:Choice>
              <mc:Fallback>
                <p:oleObj name="Equation" r:id="rId15" imgW="1587500" imgH="330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500438"/>
                        <a:ext cx="159067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1" name="Object 15"/>
          <p:cNvGraphicFramePr>
            <a:graphicFrameLocks noChangeAspect="1"/>
          </p:cNvGraphicFramePr>
          <p:nvPr/>
        </p:nvGraphicFramePr>
        <p:xfrm>
          <a:off x="323850" y="4016375"/>
          <a:ext cx="685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8" name="Equation" r:id="rId17" imgW="685502" imgH="266584" progId="Equation.3">
                  <p:embed/>
                </p:oleObj>
              </mc:Choice>
              <mc:Fallback>
                <p:oleObj name="Equation" r:id="rId17" imgW="685502" imgH="266584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016375"/>
                        <a:ext cx="6858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2" name="Object 16"/>
          <p:cNvGraphicFramePr>
            <a:graphicFrameLocks noChangeAspect="1"/>
          </p:cNvGraphicFramePr>
          <p:nvPr/>
        </p:nvGraphicFramePr>
        <p:xfrm>
          <a:off x="1282700" y="4041775"/>
          <a:ext cx="8413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9" name="Equation" r:id="rId19" imgW="558720" imgH="215640" progId="Equation.3">
                  <p:embed/>
                </p:oleObj>
              </mc:Choice>
              <mc:Fallback>
                <p:oleObj name="Equation" r:id="rId19" imgW="558720" imgH="2156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4041775"/>
                        <a:ext cx="841375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3" name="Object 17"/>
          <p:cNvGraphicFramePr>
            <a:graphicFrameLocks noChangeAspect="1"/>
          </p:cNvGraphicFramePr>
          <p:nvPr/>
        </p:nvGraphicFramePr>
        <p:xfrm>
          <a:off x="323850" y="4376738"/>
          <a:ext cx="15525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" name="Equation" r:id="rId21" imgW="1549400" imgH="279400" progId="Equation.3">
                  <p:embed/>
                </p:oleObj>
              </mc:Choice>
              <mc:Fallback>
                <p:oleObj name="Equation" r:id="rId21" imgW="1549400" imgH="2794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376738"/>
                        <a:ext cx="155257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4" name="Object 18"/>
          <p:cNvGraphicFramePr>
            <a:graphicFrameLocks noChangeAspect="1"/>
          </p:cNvGraphicFramePr>
          <p:nvPr/>
        </p:nvGraphicFramePr>
        <p:xfrm>
          <a:off x="1979613" y="3500438"/>
          <a:ext cx="17875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" name="Equation" r:id="rId23" imgW="1790640" imgH="330120" progId="Equation.3">
                  <p:embed/>
                </p:oleObj>
              </mc:Choice>
              <mc:Fallback>
                <p:oleObj name="Equation" r:id="rId23" imgW="1790640" imgH="33012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500438"/>
                        <a:ext cx="178752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5" name="Object 19"/>
          <p:cNvGraphicFramePr>
            <a:graphicFrameLocks noChangeAspect="1"/>
          </p:cNvGraphicFramePr>
          <p:nvPr/>
        </p:nvGraphicFramePr>
        <p:xfrm>
          <a:off x="323850" y="4881563"/>
          <a:ext cx="18669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" name="Equation" r:id="rId25" imgW="1866900" imgH="279400" progId="Equation.3">
                  <p:embed/>
                </p:oleObj>
              </mc:Choice>
              <mc:Fallback>
                <p:oleObj name="Equation" r:id="rId25" imgW="1866900" imgH="2794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881563"/>
                        <a:ext cx="1866900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6" name="Object 20"/>
          <p:cNvGraphicFramePr>
            <a:graphicFrameLocks noChangeAspect="1"/>
          </p:cNvGraphicFramePr>
          <p:nvPr/>
        </p:nvGraphicFramePr>
        <p:xfrm>
          <a:off x="684213" y="5373688"/>
          <a:ext cx="2447925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" name="Equation" r:id="rId27" imgW="1828800" imgH="393700" progId="Equation.3">
                  <p:embed/>
                </p:oleObj>
              </mc:Choice>
              <mc:Fallback>
                <p:oleObj name="Equation" r:id="rId27" imgW="1828800" imgH="3937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373688"/>
                        <a:ext cx="2447925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7" name="Object 21"/>
          <p:cNvGraphicFramePr>
            <a:graphicFrameLocks noChangeAspect="1"/>
          </p:cNvGraphicFramePr>
          <p:nvPr/>
        </p:nvGraphicFramePr>
        <p:xfrm>
          <a:off x="395288" y="3068638"/>
          <a:ext cx="31765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" name="Equation" r:id="rId29" imgW="3174840" imgH="317160" progId="Equation.3">
                  <p:embed/>
                </p:oleObj>
              </mc:Choice>
              <mc:Fallback>
                <p:oleObj name="Equation" r:id="rId29" imgW="3174840" imgH="31716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068638"/>
                        <a:ext cx="3176587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8" name="Object 22"/>
          <p:cNvGraphicFramePr>
            <a:graphicFrameLocks noChangeAspect="1"/>
          </p:cNvGraphicFramePr>
          <p:nvPr/>
        </p:nvGraphicFramePr>
        <p:xfrm>
          <a:off x="1835150" y="2565400"/>
          <a:ext cx="582613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5" name="Equation" r:id="rId31" imgW="583920" imgH="279360" progId="Equation.3">
                  <p:embed/>
                </p:oleObj>
              </mc:Choice>
              <mc:Fallback>
                <p:oleObj name="Equation" r:id="rId31" imgW="583920" imgH="2793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565400"/>
                        <a:ext cx="582613" cy="280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3"/>
          <p:cNvGrpSpPr>
            <a:grpSpLocks noChangeAspect="1"/>
          </p:cNvGrpSpPr>
          <p:nvPr/>
        </p:nvGrpSpPr>
        <p:grpSpPr bwMode="auto">
          <a:xfrm>
            <a:off x="3851275" y="2636838"/>
            <a:ext cx="4608513" cy="3462337"/>
            <a:chOff x="0" y="0"/>
            <a:chExt cx="5138" cy="3859"/>
          </a:xfrm>
        </p:grpSpPr>
        <p:sp>
          <p:nvSpPr>
            <p:cNvPr id="10260" name="AutoShape 24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138" cy="3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61" name="Rectangle 25"/>
            <p:cNvSpPr>
              <a:spLocks noChangeArrowheads="1"/>
            </p:cNvSpPr>
            <p:nvPr/>
          </p:nvSpPr>
          <p:spPr bwMode="auto">
            <a:xfrm>
              <a:off x="669" y="288"/>
              <a:ext cx="3981" cy="3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62" name="Rectangle 26"/>
            <p:cNvSpPr>
              <a:spLocks noChangeArrowheads="1"/>
            </p:cNvSpPr>
            <p:nvPr/>
          </p:nvSpPr>
          <p:spPr bwMode="auto">
            <a:xfrm>
              <a:off x="669" y="288"/>
              <a:ext cx="3981" cy="314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63" name="Line 27"/>
            <p:cNvSpPr>
              <a:spLocks noChangeShapeType="1"/>
            </p:cNvSpPr>
            <p:nvPr/>
          </p:nvSpPr>
          <p:spPr bwMode="auto">
            <a:xfrm>
              <a:off x="669" y="288"/>
              <a:ext cx="39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64" name="Line 28"/>
            <p:cNvSpPr>
              <a:spLocks noChangeShapeType="1"/>
            </p:cNvSpPr>
            <p:nvPr/>
          </p:nvSpPr>
          <p:spPr bwMode="auto">
            <a:xfrm>
              <a:off x="669" y="3437"/>
              <a:ext cx="39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65" name="Line 29"/>
            <p:cNvSpPr>
              <a:spLocks noChangeShapeType="1"/>
            </p:cNvSpPr>
            <p:nvPr/>
          </p:nvSpPr>
          <p:spPr bwMode="auto">
            <a:xfrm flipV="1">
              <a:off x="4650" y="288"/>
              <a:ext cx="1" cy="31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66" name="Line 30"/>
            <p:cNvSpPr>
              <a:spLocks noChangeShapeType="1"/>
            </p:cNvSpPr>
            <p:nvPr/>
          </p:nvSpPr>
          <p:spPr bwMode="auto">
            <a:xfrm flipV="1">
              <a:off x="669" y="288"/>
              <a:ext cx="1" cy="31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67" name="Line 31"/>
            <p:cNvSpPr>
              <a:spLocks noChangeShapeType="1"/>
            </p:cNvSpPr>
            <p:nvPr/>
          </p:nvSpPr>
          <p:spPr bwMode="auto">
            <a:xfrm>
              <a:off x="669" y="3437"/>
              <a:ext cx="39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68" name="Line 32"/>
            <p:cNvSpPr>
              <a:spLocks noChangeShapeType="1"/>
            </p:cNvSpPr>
            <p:nvPr/>
          </p:nvSpPr>
          <p:spPr bwMode="auto">
            <a:xfrm flipV="1">
              <a:off x="669" y="288"/>
              <a:ext cx="1" cy="31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69" name="Line 33"/>
            <p:cNvSpPr>
              <a:spLocks noChangeShapeType="1"/>
            </p:cNvSpPr>
            <p:nvPr/>
          </p:nvSpPr>
          <p:spPr bwMode="auto">
            <a:xfrm flipV="1">
              <a:off x="669" y="3397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70" name="Line 34"/>
            <p:cNvSpPr>
              <a:spLocks noChangeShapeType="1"/>
            </p:cNvSpPr>
            <p:nvPr/>
          </p:nvSpPr>
          <p:spPr bwMode="auto">
            <a:xfrm>
              <a:off x="669" y="288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71" name="Rectangle 35"/>
            <p:cNvSpPr>
              <a:spLocks noChangeArrowheads="1"/>
            </p:cNvSpPr>
            <p:nvPr/>
          </p:nvSpPr>
          <p:spPr bwMode="auto">
            <a:xfrm>
              <a:off x="630" y="3457"/>
              <a:ext cx="55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7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GB" altLang="en-US"/>
            </a:p>
          </p:txBody>
        </p:sp>
        <p:sp>
          <p:nvSpPr>
            <p:cNvPr id="10272" name="Line 36"/>
            <p:cNvSpPr>
              <a:spLocks noChangeShapeType="1"/>
            </p:cNvSpPr>
            <p:nvPr/>
          </p:nvSpPr>
          <p:spPr bwMode="auto">
            <a:xfrm flipV="1">
              <a:off x="1331" y="3397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73" name="Line 37"/>
            <p:cNvSpPr>
              <a:spLocks noChangeShapeType="1"/>
            </p:cNvSpPr>
            <p:nvPr/>
          </p:nvSpPr>
          <p:spPr bwMode="auto">
            <a:xfrm>
              <a:off x="1331" y="288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74" name="Rectangle 38"/>
            <p:cNvSpPr>
              <a:spLocks noChangeArrowheads="1"/>
            </p:cNvSpPr>
            <p:nvPr/>
          </p:nvSpPr>
          <p:spPr bwMode="auto">
            <a:xfrm>
              <a:off x="1290" y="3457"/>
              <a:ext cx="55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7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GB" altLang="en-US"/>
            </a:p>
          </p:txBody>
        </p:sp>
        <p:sp>
          <p:nvSpPr>
            <p:cNvPr id="10275" name="Line 39"/>
            <p:cNvSpPr>
              <a:spLocks noChangeShapeType="1"/>
            </p:cNvSpPr>
            <p:nvPr/>
          </p:nvSpPr>
          <p:spPr bwMode="auto">
            <a:xfrm flipV="1">
              <a:off x="1994" y="3397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76" name="Line 40"/>
            <p:cNvSpPr>
              <a:spLocks noChangeShapeType="1"/>
            </p:cNvSpPr>
            <p:nvPr/>
          </p:nvSpPr>
          <p:spPr bwMode="auto">
            <a:xfrm>
              <a:off x="1994" y="288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77" name="Rectangle 41"/>
            <p:cNvSpPr>
              <a:spLocks noChangeArrowheads="1"/>
            </p:cNvSpPr>
            <p:nvPr/>
          </p:nvSpPr>
          <p:spPr bwMode="auto">
            <a:xfrm>
              <a:off x="1956" y="3457"/>
              <a:ext cx="55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700">
                  <a:solidFill>
                    <a:srgbClr val="000000"/>
                  </a:solidFill>
                  <a:latin typeface="Helvetica" panose="020B0604020202020204" pitchFamily="34" charset="0"/>
                </a:rPr>
                <a:t>2</a:t>
              </a:r>
              <a:endParaRPr lang="en-GB" altLang="en-US"/>
            </a:p>
          </p:txBody>
        </p:sp>
        <p:sp>
          <p:nvSpPr>
            <p:cNvPr id="10278" name="Line 42"/>
            <p:cNvSpPr>
              <a:spLocks noChangeShapeType="1"/>
            </p:cNvSpPr>
            <p:nvPr/>
          </p:nvSpPr>
          <p:spPr bwMode="auto">
            <a:xfrm flipV="1">
              <a:off x="2656" y="3397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79" name="Line 43"/>
            <p:cNvSpPr>
              <a:spLocks noChangeShapeType="1"/>
            </p:cNvSpPr>
            <p:nvPr/>
          </p:nvSpPr>
          <p:spPr bwMode="auto">
            <a:xfrm>
              <a:off x="2656" y="288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80" name="Rectangle 44"/>
            <p:cNvSpPr>
              <a:spLocks noChangeArrowheads="1"/>
            </p:cNvSpPr>
            <p:nvPr/>
          </p:nvSpPr>
          <p:spPr bwMode="auto">
            <a:xfrm>
              <a:off x="2614" y="3457"/>
              <a:ext cx="55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700">
                  <a:solidFill>
                    <a:srgbClr val="000000"/>
                  </a:solidFill>
                  <a:latin typeface="Helvetica" panose="020B0604020202020204" pitchFamily="34" charset="0"/>
                </a:rPr>
                <a:t>3</a:t>
              </a:r>
              <a:endParaRPr lang="en-GB" altLang="en-US"/>
            </a:p>
          </p:txBody>
        </p:sp>
        <p:sp>
          <p:nvSpPr>
            <p:cNvPr id="10281" name="Line 45"/>
            <p:cNvSpPr>
              <a:spLocks noChangeShapeType="1"/>
            </p:cNvSpPr>
            <p:nvPr/>
          </p:nvSpPr>
          <p:spPr bwMode="auto">
            <a:xfrm flipV="1">
              <a:off x="3318" y="3397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82" name="Line 46"/>
            <p:cNvSpPr>
              <a:spLocks noChangeShapeType="1"/>
            </p:cNvSpPr>
            <p:nvPr/>
          </p:nvSpPr>
          <p:spPr bwMode="auto">
            <a:xfrm>
              <a:off x="3318" y="288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83" name="Rectangle 47"/>
            <p:cNvSpPr>
              <a:spLocks noChangeArrowheads="1"/>
            </p:cNvSpPr>
            <p:nvPr/>
          </p:nvSpPr>
          <p:spPr bwMode="auto">
            <a:xfrm>
              <a:off x="3278" y="3457"/>
              <a:ext cx="55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700">
                  <a:solidFill>
                    <a:srgbClr val="000000"/>
                  </a:solidFill>
                  <a:latin typeface="Helvetica" panose="020B0604020202020204" pitchFamily="34" charset="0"/>
                </a:rPr>
                <a:t>4</a:t>
              </a:r>
              <a:endParaRPr lang="en-GB" altLang="en-US"/>
            </a:p>
          </p:txBody>
        </p:sp>
        <p:sp>
          <p:nvSpPr>
            <p:cNvPr id="10284" name="Line 48"/>
            <p:cNvSpPr>
              <a:spLocks noChangeShapeType="1"/>
            </p:cNvSpPr>
            <p:nvPr/>
          </p:nvSpPr>
          <p:spPr bwMode="auto">
            <a:xfrm flipV="1">
              <a:off x="3981" y="3397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85" name="Line 49"/>
            <p:cNvSpPr>
              <a:spLocks noChangeShapeType="1"/>
            </p:cNvSpPr>
            <p:nvPr/>
          </p:nvSpPr>
          <p:spPr bwMode="auto">
            <a:xfrm>
              <a:off x="3981" y="288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86" name="Rectangle 50"/>
            <p:cNvSpPr>
              <a:spLocks noChangeArrowheads="1"/>
            </p:cNvSpPr>
            <p:nvPr/>
          </p:nvSpPr>
          <p:spPr bwMode="auto">
            <a:xfrm>
              <a:off x="3940" y="3457"/>
              <a:ext cx="55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700">
                  <a:solidFill>
                    <a:srgbClr val="000000"/>
                  </a:solidFill>
                  <a:latin typeface="Helvetica" panose="020B0604020202020204" pitchFamily="34" charset="0"/>
                </a:rPr>
                <a:t>5</a:t>
              </a:r>
              <a:endParaRPr lang="en-GB" altLang="en-US"/>
            </a:p>
          </p:txBody>
        </p:sp>
        <p:sp>
          <p:nvSpPr>
            <p:cNvPr id="10287" name="Line 51"/>
            <p:cNvSpPr>
              <a:spLocks noChangeShapeType="1"/>
            </p:cNvSpPr>
            <p:nvPr/>
          </p:nvSpPr>
          <p:spPr bwMode="auto">
            <a:xfrm flipV="1">
              <a:off x="4650" y="3397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88" name="Line 52"/>
            <p:cNvSpPr>
              <a:spLocks noChangeShapeType="1"/>
            </p:cNvSpPr>
            <p:nvPr/>
          </p:nvSpPr>
          <p:spPr bwMode="auto">
            <a:xfrm>
              <a:off x="4650" y="288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89" name="Rectangle 53"/>
            <p:cNvSpPr>
              <a:spLocks noChangeArrowheads="1"/>
            </p:cNvSpPr>
            <p:nvPr/>
          </p:nvSpPr>
          <p:spPr bwMode="auto">
            <a:xfrm>
              <a:off x="4609" y="3457"/>
              <a:ext cx="55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700">
                  <a:solidFill>
                    <a:srgbClr val="000000"/>
                  </a:solidFill>
                  <a:latin typeface="Helvetica" panose="020B0604020202020204" pitchFamily="34" charset="0"/>
                </a:rPr>
                <a:t>6</a:t>
              </a:r>
              <a:endParaRPr lang="en-GB" altLang="en-US"/>
            </a:p>
          </p:txBody>
        </p:sp>
        <p:sp>
          <p:nvSpPr>
            <p:cNvPr id="10290" name="Line 54"/>
            <p:cNvSpPr>
              <a:spLocks noChangeShapeType="1"/>
            </p:cNvSpPr>
            <p:nvPr/>
          </p:nvSpPr>
          <p:spPr bwMode="auto">
            <a:xfrm>
              <a:off x="669" y="3437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91" name="Line 55"/>
            <p:cNvSpPr>
              <a:spLocks noChangeShapeType="1"/>
            </p:cNvSpPr>
            <p:nvPr/>
          </p:nvSpPr>
          <p:spPr bwMode="auto">
            <a:xfrm flipH="1">
              <a:off x="4609" y="3437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92" name="Rectangle 56"/>
            <p:cNvSpPr>
              <a:spLocks noChangeArrowheads="1"/>
            </p:cNvSpPr>
            <p:nvPr/>
          </p:nvSpPr>
          <p:spPr bwMode="auto">
            <a:xfrm>
              <a:off x="395" y="3356"/>
              <a:ext cx="17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700">
                  <a:solidFill>
                    <a:srgbClr val="000000"/>
                  </a:solidFill>
                  <a:latin typeface="Helvetica" panose="020B0604020202020204" pitchFamily="34" charset="0"/>
                </a:rPr>
                <a:t>-0.5</a:t>
              </a:r>
              <a:endParaRPr lang="en-GB" altLang="en-US"/>
            </a:p>
          </p:txBody>
        </p:sp>
        <p:sp>
          <p:nvSpPr>
            <p:cNvPr id="10293" name="Line 57"/>
            <p:cNvSpPr>
              <a:spLocks noChangeShapeType="1"/>
            </p:cNvSpPr>
            <p:nvPr/>
          </p:nvSpPr>
          <p:spPr bwMode="auto">
            <a:xfrm>
              <a:off x="669" y="2646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94" name="Line 58"/>
            <p:cNvSpPr>
              <a:spLocks noChangeShapeType="1"/>
            </p:cNvSpPr>
            <p:nvPr/>
          </p:nvSpPr>
          <p:spPr bwMode="auto">
            <a:xfrm flipH="1">
              <a:off x="4609" y="2646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95" name="Rectangle 59"/>
            <p:cNvSpPr>
              <a:spLocks noChangeArrowheads="1"/>
            </p:cNvSpPr>
            <p:nvPr/>
          </p:nvSpPr>
          <p:spPr bwMode="auto">
            <a:xfrm>
              <a:off x="563" y="2567"/>
              <a:ext cx="55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7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GB" altLang="en-US"/>
            </a:p>
          </p:txBody>
        </p:sp>
        <p:sp>
          <p:nvSpPr>
            <p:cNvPr id="10296" name="Line 60"/>
            <p:cNvSpPr>
              <a:spLocks noChangeShapeType="1"/>
            </p:cNvSpPr>
            <p:nvPr/>
          </p:nvSpPr>
          <p:spPr bwMode="auto">
            <a:xfrm>
              <a:off x="669" y="1863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97" name="Line 61"/>
            <p:cNvSpPr>
              <a:spLocks noChangeShapeType="1"/>
            </p:cNvSpPr>
            <p:nvPr/>
          </p:nvSpPr>
          <p:spPr bwMode="auto">
            <a:xfrm flipH="1">
              <a:off x="4609" y="1863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98" name="Rectangle 62"/>
            <p:cNvSpPr>
              <a:spLocks noChangeArrowheads="1"/>
            </p:cNvSpPr>
            <p:nvPr/>
          </p:nvSpPr>
          <p:spPr bwMode="auto">
            <a:xfrm>
              <a:off x="442" y="1782"/>
              <a:ext cx="139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700">
                  <a:solidFill>
                    <a:srgbClr val="000000"/>
                  </a:solidFill>
                  <a:latin typeface="Helvetica" panose="020B0604020202020204" pitchFamily="34" charset="0"/>
                </a:rPr>
                <a:t>0.5</a:t>
              </a:r>
              <a:endParaRPr lang="en-GB" altLang="en-US"/>
            </a:p>
          </p:txBody>
        </p:sp>
        <p:sp>
          <p:nvSpPr>
            <p:cNvPr id="10299" name="Line 63"/>
            <p:cNvSpPr>
              <a:spLocks noChangeShapeType="1"/>
            </p:cNvSpPr>
            <p:nvPr/>
          </p:nvSpPr>
          <p:spPr bwMode="auto">
            <a:xfrm>
              <a:off x="669" y="1072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00" name="Line 64"/>
            <p:cNvSpPr>
              <a:spLocks noChangeShapeType="1"/>
            </p:cNvSpPr>
            <p:nvPr/>
          </p:nvSpPr>
          <p:spPr bwMode="auto">
            <a:xfrm flipH="1">
              <a:off x="4609" y="1072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01" name="Rectangle 65"/>
            <p:cNvSpPr>
              <a:spLocks noChangeArrowheads="1"/>
            </p:cNvSpPr>
            <p:nvPr/>
          </p:nvSpPr>
          <p:spPr bwMode="auto">
            <a:xfrm>
              <a:off x="563" y="993"/>
              <a:ext cx="55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7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GB" altLang="en-US"/>
            </a:p>
          </p:txBody>
        </p:sp>
        <p:sp>
          <p:nvSpPr>
            <p:cNvPr id="10302" name="Line 66"/>
            <p:cNvSpPr>
              <a:spLocks noChangeShapeType="1"/>
            </p:cNvSpPr>
            <p:nvPr/>
          </p:nvSpPr>
          <p:spPr bwMode="auto">
            <a:xfrm>
              <a:off x="669" y="288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03" name="Line 67"/>
            <p:cNvSpPr>
              <a:spLocks noChangeShapeType="1"/>
            </p:cNvSpPr>
            <p:nvPr/>
          </p:nvSpPr>
          <p:spPr bwMode="auto">
            <a:xfrm flipH="1">
              <a:off x="4609" y="288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04" name="Rectangle 68"/>
            <p:cNvSpPr>
              <a:spLocks noChangeArrowheads="1"/>
            </p:cNvSpPr>
            <p:nvPr/>
          </p:nvSpPr>
          <p:spPr bwMode="auto">
            <a:xfrm>
              <a:off x="442" y="207"/>
              <a:ext cx="13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700">
                  <a:solidFill>
                    <a:srgbClr val="000000"/>
                  </a:solidFill>
                  <a:latin typeface="Helvetica" panose="020B0604020202020204" pitchFamily="34" charset="0"/>
                </a:rPr>
                <a:t>1.5</a:t>
              </a:r>
              <a:endParaRPr lang="en-GB" altLang="en-US"/>
            </a:p>
          </p:txBody>
        </p:sp>
        <p:sp>
          <p:nvSpPr>
            <p:cNvPr id="10305" name="Line 69"/>
            <p:cNvSpPr>
              <a:spLocks noChangeShapeType="1"/>
            </p:cNvSpPr>
            <p:nvPr/>
          </p:nvSpPr>
          <p:spPr bwMode="auto">
            <a:xfrm>
              <a:off x="669" y="288"/>
              <a:ext cx="39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06" name="Line 70"/>
            <p:cNvSpPr>
              <a:spLocks noChangeShapeType="1"/>
            </p:cNvSpPr>
            <p:nvPr/>
          </p:nvSpPr>
          <p:spPr bwMode="auto">
            <a:xfrm>
              <a:off x="669" y="3437"/>
              <a:ext cx="39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07" name="Line 71"/>
            <p:cNvSpPr>
              <a:spLocks noChangeShapeType="1"/>
            </p:cNvSpPr>
            <p:nvPr/>
          </p:nvSpPr>
          <p:spPr bwMode="auto">
            <a:xfrm flipV="1">
              <a:off x="4650" y="288"/>
              <a:ext cx="1" cy="31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08" name="Line 72"/>
            <p:cNvSpPr>
              <a:spLocks noChangeShapeType="1"/>
            </p:cNvSpPr>
            <p:nvPr/>
          </p:nvSpPr>
          <p:spPr bwMode="auto">
            <a:xfrm flipV="1">
              <a:off x="669" y="288"/>
              <a:ext cx="1" cy="31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09" name="Freeform 73"/>
            <p:cNvSpPr>
              <a:spLocks/>
            </p:cNvSpPr>
            <p:nvPr/>
          </p:nvSpPr>
          <p:spPr bwMode="auto">
            <a:xfrm>
              <a:off x="669" y="1072"/>
              <a:ext cx="850" cy="938"/>
            </a:xfrm>
            <a:custGeom>
              <a:avLst/>
              <a:gdLst>
                <a:gd name="T0" fmla="*/ 13 w 850"/>
                <a:gd name="T1" fmla="*/ 0 h 938"/>
                <a:gd name="T2" fmla="*/ 33 w 850"/>
                <a:gd name="T3" fmla="*/ 7 h 938"/>
                <a:gd name="T4" fmla="*/ 54 w 850"/>
                <a:gd name="T5" fmla="*/ 20 h 938"/>
                <a:gd name="T6" fmla="*/ 74 w 850"/>
                <a:gd name="T7" fmla="*/ 27 h 938"/>
                <a:gd name="T8" fmla="*/ 94 w 850"/>
                <a:gd name="T9" fmla="*/ 47 h 938"/>
                <a:gd name="T10" fmla="*/ 114 w 850"/>
                <a:gd name="T11" fmla="*/ 60 h 938"/>
                <a:gd name="T12" fmla="*/ 134 w 850"/>
                <a:gd name="T13" fmla="*/ 80 h 938"/>
                <a:gd name="T14" fmla="*/ 154 w 850"/>
                <a:gd name="T15" fmla="*/ 100 h 938"/>
                <a:gd name="T16" fmla="*/ 174 w 850"/>
                <a:gd name="T17" fmla="*/ 121 h 938"/>
                <a:gd name="T18" fmla="*/ 194 w 850"/>
                <a:gd name="T19" fmla="*/ 147 h 938"/>
                <a:gd name="T20" fmla="*/ 221 w 850"/>
                <a:gd name="T21" fmla="*/ 174 h 938"/>
                <a:gd name="T22" fmla="*/ 234 w 850"/>
                <a:gd name="T23" fmla="*/ 194 h 938"/>
                <a:gd name="T24" fmla="*/ 254 w 850"/>
                <a:gd name="T25" fmla="*/ 221 h 938"/>
                <a:gd name="T26" fmla="*/ 274 w 850"/>
                <a:gd name="T27" fmla="*/ 248 h 938"/>
                <a:gd name="T28" fmla="*/ 294 w 850"/>
                <a:gd name="T29" fmla="*/ 275 h 938"/>
                <a:gd name="T30" fmla="*/ 314 w 850"/>
                <a:gd name="T31" fmla="*/ 301 h 938"/>
                <a:gd name="T32" fmla="*/ 335 w 850"/>
                <a:gd name="T33" fmla="*/ 328 h 938"/>
                <a:gd name="T34" fmla="*/ 355 w 850"/>
                <a:gd name="T35" fmla="*/ 355 h 938"/>
                <a:gd name="T36" fmla="*/ 381 w 850"/>
                <a:gd name="T37" fmla="*/ 389 h 938"/>
                <a:gd name="T38" fmla="*/ 401 w 850"/>
                <a:gd name="T39" fmla="*/ 415 h 938"/>
                <a:gd name="T40" fmla="*/ 421 w 850"/>
                <a:gd name="T41" fmla="*/ 442 h 938"/>
                <a:gd name="T42" fmla="*/ 442 w 850"/>
                <a:gd name="T43" fmla="*/ 469 h 938"/>
                <a:gd name="T44" fmla="*/ 462 w 850"/>
                <a:gd name="T45" fmla="*/ 496 h 938"/>
                <a:gd name="T46" fmla="*/ 482 w 850"/>
                <a:gd name="T47" fmla="*/ 523 h 938"/>
                <a:gd name="T48" fmla="*/ 502 w 850"/>
                <a:gd name="T49" fmla="*/ 549 h 938"/>
                <a:gd name="T50" fmla="*/ 522 w 850"/>
                <a:gd name="T51" fmla="*/ 576 h 938"/>
                <a:gd name="T52" fmla="*/ 535 w 850"/>
                <a:gd name="T53" fmla="*/ 596 h 938"/>
                <a:gd name="T54" fmla="*/ 555 w 850"/>
                <a:gd name="T55" fmla="*/ 623 h 938"/>
                <a:gd name="T56" fmla="*/ 575 w 850"/>
                <a:gd name="T57" fmla="*/ 650 h 938"/>
                <a:gd name="T58" fmla="*/ 595 w 850"/>
                <a:gd name="T59" fmla="*/ 670 h 938"/>
                <a:gd name="T60" fmla="*/ 615 w 850"/>
                <a:gd name="T61" fmla="*/ 697 h 938"/>
                <a:gd name="T62" fmla="*/ 636 w 850"/>
                <a:gd name="T63" fmla="*/ 717 h 938"/>
                <a:gd name="T64" fmla="*/ 656 w 850"/>
                <a:gd name="T65" fmla="*/ 744 h 938"/>
                <a:gd name="T66" fmla="*/ 676 w 850"/>
                <a:gd name="T67" fmla="*/ 764 h 938"/>
                <a:gd name="T68" fmla="*/ 696 w 850"/>
                <a:gd name="T69" fmla="*/ 791 h 938"/>
                <a:gd name="T70" fmla="*/ 716 w 850"/>
                <a:gd name="T71" fmla="*/ 811 h 938"/>
                <a:gd name="T72" fmla="*/ 736 w 850"/>
                <a:gd name="T73" fmla="*/ 831 h 938"/>
                <a:gd name="T74" fmla="*/ 756 w 850"/>
                <a:gd name="T75" fmla="*/ 851 h 938"/>
                <a:gd name="T76" fmla="*/ 776 w 850"/>
                <a:gd name="T77" fmla="*/ 871 h 938"/>
                <a:gd name="T78" fmla="*/ 796 w 850"/>
                <a:gd name="T79" fmla="*/ 891 h 938"/>
                <a:gd name="T80" fmla="*/ 816 w 850"/>
                <a:gd name="T81" fmla="*/ 911 h 938"/>
                <a:gd name="T82" fmla="*/ 836 w 850"/>
                <a:gd name="T83" fmla="*/ 931 h 9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0"/>
                <a:gd name="T127" fmla="*/ 0 h 938"/>
                <a:gd name="T128" fmla="*/ 850 w 850"/>
                <a:gd name="T129" fmla="*/ 938 h 93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0" h="938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0" y="7"/>
                  </a:lnTo>
                  <a:lnTo>
                    <a:pt x="27" y="7"/>
                  </a:lnTo>
                  <a:lnTo>
                    <a:pt x="33" y="7"/>
                  </a:lnTo>
                  <a:lnTo>
                    <a:pt x="40" y="13"/>
                  </a:lnTo>
                  <a:lnTo>
                    <a:pt x="47" y="13"/>
                  </a:lnTo>
                  <a:lnTo>
                    <a:pt x="54" y="20"/>
                  </a:lnTo>
                  <a:lnTo>
                    <a:pt x="60" y="20"/>
                  </a:lnTo>
                  <a:lnTo>
                    <a:pt x="67" y="27"/>
                  </a:lnTo>
                  <a:lnTo>
                    <a:pt x="74" y="27"/>
                  </a:lnTo>
                  <a:lnTo>
                    <a:pt x="80" y="33"/>
                  </a:lnTo>
                  <a:lnTo>
                    <a:pt x="87" y="40"/>
                  </a:lnTo>
                  <a:lnTo>
                    <a:pt x="94" y="47"/>
                  </a:lnTo>
                  <a:lnTo>
                    <a:pt x="100" y="47"/>
                  </a:lnTo>
                  <a:lnTo>
                    <a:pt x="107" y="54"/>
                  </a:lnTo>
                  <a:lnTo>
                    <a:pt x="114" y="60"/>
                  </a:lnTo>
                  <a:lnTo>
                    <a:pt x="120" y="67"/>
                  </a:lnTo>
                  <a:lnTo>
                    <a:pt x="127" y="74"/>
                  </a:lnTo>
                  <a:lnTo>
                    <a:pt x="134" y="80"/>
                  </a:lnTo>
                  <a:lnTo>
                    <a:pt x="141" y="87"/>
                  </a:lnTo>
                  <a:lnTo>
                    <a:pt x="147" y="94"/>
                  </a:lnTo>
                  <a:lnTo>
                    <a:pt x="154" y="100"/>
                  </a:lnTo>
                  <a:lnTo>
                    <a:pt x="161" y="107"/>
                  </a:lnTo>
                  <a:lnTo>
                    <a:pt x="167" y="114"/>
                  </a:lnTo>
                  <a:lnTo>
                    <a:pt x="174" y="121"/>
                  </a:lnTo>
                  <a:lnTo>
                    <a:pt x="181" y="127"/>
                  </a:lnTo>
                  <a:lnTo>
                    <a:pt x="194" y="141"/>
                  </a:lnTo>
                  <a:lnTo>
                    <a:pt x="194" y="147"/>
                  </a:lnTo>
                  <a:lnTo>
                    <a:pt x="201" y="154"/>
                  </a:lnTo>
                  <a:lnTo>
                    <a:pt x="207" y="161"/>
                  </a:lnTo>
                  <a:lnTo>
                    <a:pt x="221" y="174"/>
                  </a:lnTo>
                  <a:lnTo>
                    <a:pt x="221" y="181"/>
                  </a:lnTo>
                  <a:lnTo>
                    <a:pt x="227" y="188"/>
                  </a:lnTo>
                  <a:lnTo>
                    <a:pt x="234" y="194"/>
                  </a:lnTo>
                  <a:lnTo>
                    <a:pt x="248" y="208"/>
                  </a:lnTo>
                  <a:lnTo>
                    <a:pt x="248" y="214"/>
                  </a:lnTo>
                  <a:lnTo>
                    <a:pt x="254" y="221"/>
                  </a:lnTo>
                  <a:lnTo>
                    <a:pt x="261" y="228"/>
                  </a:lnTo>
                  <a:lnTo>
                    <a:pt x="274" y="241"/>
                  </a:lnTo>
                  <a:lnTo>
                    <a:pt x="274" y="248"/>
                  </a:lnTo>
                  <a:lnTo>
                    <a:pt x="281" y="255"/>
                  </a:lnTo>
                  <a:lnTo>
                    <a:pt x="294" y="268"/>
                  </a:lnTo>
                  <a:lnTo>
                    <a:pt x="294" y="275"/>
                  </a:lnTo>
                  <a:lnTo>
                    <a:pt x="301" y="281"/>
                  </a:lnTo>
                  <a:lnTo>
                    <a:pt x="314" y="295"/>
                  </a:lnTo>
                  <a:lnTo>
                    <a:pt x="314" y="301"/>
                  </a:lnTo>
                  <a:lnTo>
                    <a:pt x="328" y="315"/>
                  </a:lnTo>
                  <a:lnTo>
                    <a:pt x="328" y="322"/>
                  </a:lnTo>
                  <a:lnTo>
                    <a:pt x="335" y="328"/>
                  </a:lnTo>
                  <a:lnTo>
                    <a:pt x="348" y="342"/>
                  </a:lnTo>
                  <a:lnTo>
                    <a:pt x="348" y="348"/>
                  </a:lnTo>
                  <a:lnTo>
                    <a:pt x="355" y="355"/>
                  </a:lnTo>
                  <a:lnTo>
                    <a:pt x="368" y="368"/>
                  </a:lnTo>
                  <a:lnTo>
                    <a:pt x="368" y="375"/>
                  </a:lnTo>
                  <a:lnTo>
                    <a:pt x="381" y="389"/>
                  </a:lnTo>
                  <a:lnTo>
                    <a:pt x="381" y="395"/>
                  </a:lnTo>
                  <a:lnTo>
                    <a:pt x="388" y="402"/>
                  </a:lnTo>
                  <a:lnTo>
                    <a:pt x="401" y="415"/>
                  </a:lnTo>
                  <a:lnTo>
                    <a:pt x="401" y="422"/>
                  </a:lnTo>
                  <a:lnTo>
                    <a:pt x="408" y="429"/>
                  </a:lnTo>
                  <a:lnTo>
                    <a:pt x="421" y="442"/>
                  </a:lnTo>
                  <a:lnTo>
                    <a:pt x="421" y="449"/>
                  </a:lnTo>
                  <a:lnTo>
                    <a:pt x="428" y="456"/>
                  </a:lnTo>
                  <a:lnTo>
                    <a:pt x="442" y="469"/>
                  </a:lnTo>
                  <a:lnTo>
                    <a:pt x="442" y="476"/>
                  </a:lnTo>
                  <a:lnTo>
                    <a:pt x="448" y="482"/>
                  </a:lnTo>
                  <a:lnTo>
                    <a:pt x="462" y="496"/>
                  </a:lnTo>
                  <a:lnTo>
                    <a:pt x="462" y="502"/>
                  </a:lnTo>
                  <a:lnTo>
                    <a:pt x="468" y="509"/>
                  </a:lnTo>
                  <a:lnTo>
                    <a:pt x="482" y="523"/>
                  </a:lnTo>
                  <a:lnTo>
                    <a:pt x="482" y="529"/>
                  </a:lnTo>
                  <a:lnTo>
                    <a:pt x="488" y="536"/>
                  </a:lnTo>
                  <a:lnTo>
                    <a:pt x="502" y="549"/>
                  </a:lnTo>
                  <a:lnTo>
                    <a:pt x="502" y="556"/>
                  </a:lnTo>
                  <a:lnTo>
                    <a:pt x="508" y="563"/>
                  </a:lnTo>
                  <a:lnTo>
                    <a:pt x="522" y="576"/>
                  </a:lnTo>
                  <a:lnTo>
                    <a:pt x="522" y="583"/>
                  </a:lnTo>
                  <a:lnTo>
                    <a:pt x="529" y="590"/>
                  </a:lnTo>
                  <a:lnTo>
                    <a:pt x="535" y="596"/>
                  </a:lnTo>
                  <a:lnTo>
                    <a:pt x="549" y="610"/>
                  </a:lnTo>
                  <a:lnTo>
                    <a:pt x="549" y="616"/>
                  </a:lnTo>
                  <a:lnTo>
                    <a:pt x="555" y="623"/>
                  </a:lnTo>
                  <a:lnTo>
                    <a:pt x="562" y="630"/>
                  </a:lnTo>
                  <a:lnTo>
                    <a:pt x="575" y="643"/>
                  </a:lnTo>
                  <a:lnTo>
                    <a:pt x="575" y="650"/>
                  </a:lnTo>
                  <a:lnTo>
                    <a:pt x="582" y="657"/>
                  </a:lnTo>
                  <a:lnTo>
                    <a:pt x="589" y="663"/>
                  </a:lnTo>
                  <a:lnTo>
                    <a:pt x="595" y="670"/>
                  </a:lnTo>
                  <a:lnTo>
                    <a:pt x="609" y="683"/>
                  </a:lnTo>
                  <a:lnTo>
                    <a:pt x="609" y="690"/>
                  </a:lnTo>
                  <a:lnTo>
                    <a:pt x="615" y="697"/>
                  </a:lnTo>
                  <a:lnTo>
                    <a:pt x="622" y="703"/>
                  </a:lnTo>
                  <a:lnTo>
                    <a:pt x="629" y="710"/>
                  </a:lnTo>
                  <a:lnTo>
                    <a:pt x="636" y="717"/>
                  </a:lnTo>
                  <a:lnTo>
                    <a:pt x="649" y="730"/>
                  </a:lnTo>
                  <a:lnTo>
                    <a:pt x="649" y="737"/>
                  </a:lnTo>
                  <a:lnTo>
                    <a:pt x="656" y="744"/>
                  </a:lnTo>
                  <a:lnTo>
                    <a:pt x="662" y="750"/>
                  </a:lnTo>
                  <a:lnTo>
                    <a:pt x="669" y="757"/>
                  </a:lnTo>
                  <a:lnTo>
                    <a:pt x="676" y="764"/>
                  </a:lnTo>
                  <a:lnTo>
                    <a:pt x="682" y="770"/>
                  </a:lnTo>
                  <a:lnTo>
                    <a:pt x="696" y="784"/>
                  </a:lnTo>
                  <a:lnTo>
                    <a:pt x="696" y="791"/>
                  </a:lnTo>
                  <a:lnTo>
                    <a:pt x="702" y="797"/>
                  </a:lnTo>
                  <a:lnTo>
                    <a:pt x="709" y="804"/>
                  </a:lnTo>
                  <a:lnTo>
                    <a:pt x="716" y="811"/>
                  </a:lnTo>
                  <a:lnTo>
                    <a:pt x="723" y="817"/>
                  </a:lnTo>
                  <a:lnTo>
                    <a:pt x="729" y="824"/>
                  </a:lnTo>
                  <a:lnTo>
                    <a:pt x="736" y="831"/>
                  </a:lnTo>
                  <a:lnTo>
                    <a:pt x="743" y="837"/>
                  </a:lnTo>
                  <a:lnTo>
                    <a:pt x="749" y="844"/>
                  </a:lnTo>
                  <a:lnTo>
                    <a:pt x="756" y="851"/>
                  </a:lnTo>
                  <a:lnTo>
                    <a:pt x="763" y="857"/>
                  </a:lnTo>
                  <a:lnTo>
                    <a:pt x="769" y="864"/>
                  </a:lnTo>
                  <a:lnTo>
                    <a:pt x="776" y="871"/>
                  </a:lnTo>
                  <a:lnTo>
                    <a:pt x="783" y="878"/>
                  </a:lnTo>
                  <a:lnTo>
                    <a:pt x="789" y="884"/>
                  </a:lnTo>
                  <a:lnTo>
                    <a:pt x="796" y="891"/>
                  </a:lnTo>
                  <a:lnTo>
                    <a:pt x="803" y="898"/>
                  </a:lnTo>
                  <a:lnTo>
                    <a:pt x="810" y="904"/>
                  </a:lnTo>
                  <a:lnTo>
                    <a:pt x="816" y="911"/>
                  </a:lnTo>
                  <a:lnTo>
                    <a:pt x="823" y="918"/>
                  </a:lnTo>
                  <a:lnTo>
                    <a:pt x="830" y="924"/>
                  </a:lnTo>
                  <a:lnTo>
                    <a:pt x="836" y="931"/>
                  </a:lnTo>
                  <a:lnTo>
                    <a:pt x="843" y="938"/>
                  </a:lnTo>
                  <a:lnTo>
                    <a:pt x="850" y="93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10" name="Freeform 74"/>
            <p:cNvSpPr>
              <a:spLocks/>
            </p:cNvSpPr>
            <p:nvPr/>
          </p:nvSpPr>
          <p:spPr bwMode="auto">
            <a:xfrm>
              <a:off x="1519" y="2010"/>
              <a:ext cx="849" cy="455"/>
            </a:xfrm>
            <a:custGeom>
              <a:avLst/>
              <a:gdLst>
                <a:gd name="T0" fmla="*/ 13 w 849"/>
                <a:gd name="T1" fmla="*/ 13 h 455"/>
                <a:gd name="T2" fmla="*/ 33 w 849"/>
                <a:gd name="T3" fmla="*/ 33 h 455"/>
                <a:gd name="T4" fmla="*/ 53 w 849"/>
                <a:gd name="T5" fmla="*/ 47 h 455"/>
                <a:gd name="T6" fmla="*/ 73 w 849"/>
                <a:gd name="T7" fmla="*/ 67 h 455"/>
                <a:gd name="T8" fmla="*/ 93 w 849"/>
                <a:gd name="T9" fmla="*/ 80 h 455"/>
                <a:gd name="T10" fmla="*/ 113 w 849"/>
                <a:gd name="T11" fmla="*/ 100 h 455"/>
                <a:gd name="T12" fmla="*/ 133 w 849"/>
                <a:gd name="T13" fmla="*/ 114 h 455"/>
                <a:gd name="T14" fmla="*/ 154 w 849"/>
                <a:gd name="T15" fmla="*/ 127 h 455"/>
                <a:gd name="T16" fmla="*/ 174 w 849"/>
                <a:gd name="T17" fmla="*/ 141 h 455"/>
                <a:gd name="T18" fmla="*/ 194 w 849"/>
                <a:gd name="T19" fmla="*/ 161 h 455"/>
                <a:gd name="T20" fmla="*/ 214 w 849"/>
                <a:gd name="T21" fmla="*/ 174 h 455"/>
                <a:gd name="T22" fmla="*/ 234 w 849"/>
                <a:gd name="T23" fmla="*/ 187 h 455"/>
                <a:gd name="T24" fmla="*/ 254 w 849"/>
                <a:gd name="T25" fmla="*/ 201 h 455"/>
                <a:gd name="T26" fmla="*/ 274 w 849"/>
                <a:gd name="T27" fmla="*/ 214 h 455"/>
                <a:gd name="T28" fmla="*/ 294 w 849"/>
                <a:gd name="T29" fmla="*/ 221 h 455"/>
                <a:gd name="T30" fmla="*/ 314 w 849"/>
                <a:gd name="T31" fmla="*/ 234 h 455"/>
                <a:gd name="T32" fmla="*/ 334 w 849"/>
                <a:gd name="T33" fmla="*/ 248 h 455"/>
                <a:gd name="T34" fmla="*/ 354 w 849"/>
                <a:gd name="T35" fmla="*/ 261 h 455"/>
                <a:gd name="T36" fmla="*/ 374 w 849"/>
                <a:gd name="T37" fmla="*/ 268 h 455"/>
                <a:gd name="T38" fmla="*/ 394 w 849"/>
                <a:gd name="T39" fmla="*/ 281 h 455"/>
                <a:gd name="T40" fmla="*/ 414 w 849"/>
                <a:gd name="T41" fmla="*/ 288 h 455"/>
                <a:gd name="T42" fmla="*/ 435 w 849"/>
                <a:gd name="T43" fmla="*/ 301 h 455"/>
                <a:gd name="T44" fmla="*/ 455 w 849"/>
                <a:gd name="T45" fmla="*/ 308 h 455"/>
                <a:gd name="T46" fmla="*/ 475 w 849"/>
                <a:gd name="T47" fmla="*/ 321 h 455"/>
                <a:gd name="T48" fmla="*/ 495 w 849"/>
                <a:gd name="T49" fmla="*/ 328 h 455"/>
                <a:gd name="T50" fmla="*/ 515 w 849"/>
                <a:gd name="T51" fmla="*/ 342 h 455"/>
                <a:gd name="T52" fmla="*/ 535 w 849"/>
                <a:gd name="T53" fmla="*/ 348 h 455"/>
                <a:gd name="T54" fmla="*/ 555 w 849"/>
                <a:gd name="T55" fmla="*/ 355 h 455"/>
                <a:gd name="T56" fmla="*/ 575 w 849"/>
                <a:gd name="T57" fmla="*/ 362 h 455"/>
                <a:gd name="T58" fmla="*/ 595 w 849"/>
                <a:gd name="T59" fmla="*/ 375 h 455"/>
                <a:gd name="T60" fmla="*/ 615 w 849"/>
                <a:gd name="T61" fmla="*/ 382 h 455"/>
                <a:gd name="T62" fmla="*/ 635 w 849"/>
                <a:gd name="T63" fmla="*/ 388 h 455"/>
                <a:gd name="T64" fmla="*/ 655 w 849"/>
                <a:gd name="T65" fmla="*/ 395 h 455"/>
                <a:gd name="T66" fmla="*/ 675 w 849"/>
                <a:gd name="T67" fmla="*/ 402 h 455"/>
                <a:gd name="T68" fmla="*/ 695 w 849"/>
                <a:gd name="T69" fmla="*/ 409 h 455"/>
                <a:gd name="T70" fmla="*/ 715 w 849"/>
                <a:gd name="T71" fmla="*/ 415 h 455"/>
                <a:gd name="T72" fmla="*/ 736 w 849"/>
                <a:gd name="T73" fmla="*/ 422 h 455"/>
                <a:gd name="T74" fmla="*/ 756 w 849"/>
                <a:gd name="T75" fmla="*/ 429 h 455"/>
                <a:gd name="T76" fmla="*/ 776 w 849"/>
                <a:gd name="T77" fmla="*/ 435 h 455"/>
                <a:gd name="T78" fmla="*/ 796 w 849"/>
                <a:gd name="T79" fmla="*/ 442 h 455"/>
                <a:gd name="T80" fmla="*/ 816 w 849"/>
                <a:gd name="T81" fmla="*/ 449 h 455"/>
                <a:gd name="T82" fmla="*/ 836 w 849"/>
                <a:gd name="T83" fmla="*/ 455 h 45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49"/>
                <a:gd name="T127" fmla="*/ 0 h 455"/>
                <a:gd name="T128" fmla="*/ 849 w 849"/>
                <a:gd name="T129" fmla="*/ 455 h 45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49" h="455">
                  <a:moveTo>
                    <a:pt x="0" y="0"/>
                  </a:moveTo>
                  <a:lnTo>
                    <a:pt x="6" y="7"/>
                  </a:lnTo>
                  <a:lnTo>
                    <a:pt x="13" y="13"/>
                  </a:lnTo>
                  <a:lnTo>
                    <a:pt x="20" y="20"/>
                  </a:lnTo>
                  <a:lnTo>
                    <a:pt x="26" y="27"/>
                  </a:lnTo>
                  <a:lnTo>
                    <a:pt x="33" y="33"/>
                  </a:lnTo>
                  <a:lnTo>
                    <a:pt x="40" y="40"/>
                  </a:lnTo>
                  <a:lnTo>
                    <a:pt x="46" y="47"/>
                  </a:lnTo>
                  <a:lnTo>
                    <a:pt x="53" y="47"/>
                  </a:lnTo>
                  <a:lnTo>
                    <a:pt x="60" y="53"/>
                  </a:lnTo>
                  <a:lnTo>
                    <a:pt x="67" y="60"/>
                  </a:lnTo>
                  <a:lnTo>
                    <a:pt x="73" y="67"/>
                  </a:lnTo>
                  <a:lnTo>
                    <a:pt x="80" y="74"/>
                  </a:lnTo>
                  <a:lnTo>
                    <a:pt x="87" y="80"/>
                  </a:lnTo>
                  <a:lnTo>
                    <a:pt x="93" y="80"/>
                  </a:lnTo>
                  <a:lnTo>
                    <a:pt x="100" y="87"/>
                  </a:lnTo>
                  <a:lnTo>
                    <a:pt x="107" y="94"/>
                  </a:lnTo>
                  <a:lnTo>
                    <a:pt x="113" y="100"/>
                  </a:lnTo>
                  <a:lnTo>
                    <a:pt x="120" y="100"/>
                  </a:lnTo>
                  <a:lnTo>
                    <a:pt x="127" y="107"/>
                  </a:lnTo>
                  <a:lnTo>
                    <a:pt x="133" y="114"/>
                  </a:lnTo>
                  <a:lnTo>
                    <a:pt x="140" y="120"/>
                  </a:lnTo>
                  <a:lnTo>
                    <a:pt x="147" y="127"/>
                  </a:lnTo>
                  <a:lnTo>
                    <a:pt x="154" y="127"/>
                  </a:lnTo>
                  <a:lnTo>
                    <a:pt x="160" y="134"/>
                  </a:lnTo>
                  <a:lnTo>
                    <a:pt x="167" y="141"/>
                  </a:lnTo>
                  <a:lnTo>
                    <a:pt x="174" y="141"/>
                  </a:lnTo>
                  <a:lnTo>
                    <a:pt x="180" y="147"/>
                  </a:lnTo>
                  <a:lnTo>
                    <a:pt x="187" y="154"/>
                  </a:lnTo>
                  <a:lnTo>
                    <a:pt x="194" y="161"/>
                  </a:lnTo>
                  <a:lnTo>
                    <a:pt x="200" y="161"/>
                  </a:lnTo>
                  <a:lnTo>
                    <a:pt x="207" y="167"/>
                  </a:lnTo>
                  <a:lnTo>
                    <a:pt x="214" y="174"/>
                  </a:lnTo>
                  <a:lnTo>
                    <a:pt x="220" y="174"/>
                  </a:lnTo>
                  <a:lnTo>
                    <a:pt x="227" y="181"/>
                  </a:lnTo>
                  <a:lnTo>
                    <a:pt x="234" y="187"/>
                  </a:lnTo>
                  <a:lnTo>
                    <a:pt x="240" y="187"/>
                  </a:lnTo>
                  <a:lnTo>
                    <a:pt x="247" y="194"/>
                  </a:lnTo>
                  <a:lnTo>
                    <a:pt x="254" y="201"/>
                  </a:lnTo>
                  <a:lnTo>
                    <a:pt x="261" y="201"/>
                  </a:lnTo>
                  <a:lnTo>
                    <a:pt x="267" y="208"/>
                  </a:lnTo>
                  <a:lnTo>
                    <a:pt x="274" y="214"/>
                  </a:lnTo>
                  <a:lnTo>
                    <a:pt x="281" y="214"/>
                  </a:lnTo>
                  <a:lnTo>
                    <a:pt x="287" y="221"/>
                  </a:lnTo>
                  <a:lnTo>
                    <a:pt x="294" y="221"/>
                  </a:lnTo>
                  <a:lnTo>
                    <a:pt x="301" y="228"/>
                  </a:lnTo>
                  <a:lnTo>
                    <a:pt x="307" y="234"/>
                  </a:lnTo>
                  <a:lnTo>
                    <a:pt x="314" y="234"/>
                  </a:lnTo>
                  <a:lnTo>
                    <a:pt x="321" y="241"/>
                  </a:lnTo>
                  <a:lnTo>
                    <a:pt x="327" y="241"/>
                  </a:lnTo>
                  <a:lnTo>
                    <a:pt x="334" y="248"/>
                  </a:lnTo>
                  <a:lnTo>
                    <a:pt x="341" y="254"/>
                  </a:lnTo>
                  <a:lnTo>
                    <a:pt x="348" y="254"/>
                  </a:lnTo>
                  <a:lnTo>
                    <a:pt x="354" y="261"/>
                  </a:lnTo>
                  <a:lnTo>
                    <a:pt x="361" y="261"/>
                  </a:lnTo>
                  <a:lnTo>
                    <a:pt x="368" y="268"/>
                  </a:lnTo>
                  <a:lnTo>
                    <a:pt x="374" y="268"/>
                  </a:lnTo>
                  <a:lnTo>
                    <a:pt x="381" y="275"/>
                  </a:lnTo>
                  <a:lnTo>
                    <a:pt x="388" y="275"/>
                  </a:lnTo>
                  <a:lnTo>
                    <a:pt x="394" y="281"/>
                  </a:lnTo>
                  <a:lnTo>
                    <a:pt x="401" y="281"/>
                  </a:lnTo>
                  <a:lnTo>
                    <a:pt x="408" y="288"/>
                  </a:lnTo>
                  <a:lnTo>
                    <a:pt x="414" y="288"/>
                  </a:lnTo>
                  <a:lnTo>
                    <a:pt x="421" y="295"/>
                  </a:lnTo>
                  <a:lnTo>
                    <a:pt x="428" y="295"/>
                  </a:lnTo>
                  <a:lnTo>
                    <a:pt x="435" y="301"/>
                  </a:lnTo>
                  <a:lnTo>
                    <a:pt x="441" y="301"/>
                  </a:lnTo>
                  <a:lnTo>
                    <a:pt x="448" y="308"/>
                  </a:lnTo>
                  <a:lnTo>
                    <a:pt x="455" y="308"/>
                  </a:lnTo>
                  <a:lnTo>
                    <a:pt x="461" y="315"/>
                  </a:lnTo>
                  <a:lnTo>
                    <a:pt x="468" y="315"/>
                  </a:lnTo>
                  <a:lnTo>
                    <a:pt x="475" y="321"/>
                  </a:lnTo>
                  <a:lnTo>
                    <a:pt x="481" y="321"/>
                  </a:lnTo>
                  <a:lnTo>
                    <a:pt x="488" y="328"/>
                  </a:lnTo>
                  <a:lnTo>
                    <a:pt x="495" y="328"/>
                  </a:lnTo>
                  <a:lnTo>
                    <a:pt x="501" y="335"/>
                  </a:lnTo>
                  <a:lnTo>
                    <a:pt x="508" y="335"/>
                  </a:lnTo>
                  <a:lnTo>
                    <a:pt x="515" y="342"/>
                  </a:lnTo>
                  <a:lnTo>
                    <a:pt x="521" y="342"/>
                  </a:lnTo>
                  <a:lnTo>
                    <a:pt x="528" y="342"/>
                  </a:lnTo>
                  <a:lnTo>
                    <a:pt x="535" y="348"/>
                  </a:lnTo>
                  <a:lnTo>
                    <a:pt x="542" y="348"/>
                  </a:lnTo>
                  <a:lnTo>
                    <a:pt x="548" y="355"/>
                  </a:lnTo>
                  <a:lnTo>
                    <a:pt x="555" y="355"/>
                  </a:lnTo>
                  <a:lnTo>
                    <a:pt x="562" y="362"/>
                  </a:lnTo>
                  <a:lnTo>
                    <a:pt x="568" y="362"/>
                  </a:lnTo>
                  <a:lnTo>
                    <a:pt x="575" y="362"/>
                  </a:lnTo>
                  <a:lnTo>
                    <a:pt x="582" y="368"/>
                  </a:lnTo>
                  <a:lnTo>
                    <a:pt x="588" y="368"/>
                  </a:lnTo>
                  <a:lnTo>
                    <a:pt x="595" y="375"/>
                  </a:lnTo>
                  <a:lnTo>
                    <a:pt x="602" y="375"/>
                  </a:lnTo>
                  <a:lnTo>
                    <a:pt x="608" y="375"/>
                  </a:lnTo>
                  <a:lnTo>
                    <a:pt x="615" y="382"/>
                  </a:lnTo>
                  <a:lnTo>
                    <a:pt x="622" y="382"/>
                  </a:lnTo>
                  <a:lnTo>
                    <a:pt x="629" y="388"/>
                  </a:lnTo>
                  <a:lnTo>
                    <a:pt x="635" y="388"/>
                  </a:lnTo>
                  <a:lnTo>
                    <a:pt x="642" y="388"/>
                  </a:lnTo>
                  <a:lnTo>
                    <a:pt x="649" y="395"/>
                  </a:lnTo>
                  <a:lnTo>
                    <a:pt x="655" y="395"/>
                  </a:lnTo>
                  <a:lnTo>
                    <a:pt x="662" y="395"/>
                  </a:lnTo>
                  <a:lnTo>
                    <a:pt x="669" y="402"/>
                  </a:lnTo>
                  <a:lnTo>
                    <a:pt x="675" y="402"/>
                  </a:lnTo>
                  <a:lnTo>
                    <a:pt x="682" y="402"/>
                  </a:lnTo>
                  <a:lnTo>
                    <a:pt x="689" y="409"/>
                  </a:lnTo>
                  <a:lnTo>
                    <a:pt x="695" y="409"/>
                  </a:lnTo>
                  <a:lnTo>
                    <a:pt x="702" y="409"/>
                  </a:lnTo>
                  <a:lnTo>
                    <a:pt x="709" y="415"/>
                  </a:lnTo>
                  <a:lnTo>
                    <a:pt x="715" y="415"/>
                  </a:lnTo>
                  <a:lnTo>
                    <a:pt x="722" y="415"/>
                  </a:lnTo>
                  <a:lnTo>
                    <a:pt x="729" y="422"/>
                  </a:lnTo>
                  <a:lnTo>
                    <a:pt x="736" y="422"/>
                  </a:lnTo>
                  <a:lnTo>
                    <a:pt x="742" y="422"/>
                  </a:lnTo>
                  <a:lnTo>
                    <a:pt x="749" y="429"/>
                  </a:lnTo>
                  <a:lnTo>
                    <a:pt x="756" y="429"/>
                  </a:lnTo>
                  <a:lnTo>
                    <a:pt x="762" y="429"/>
                  </a:lnTo>
                  <a:lnTo>
                    <a:pt x="769" y="435"/>
                  </a:lnTo>
                  <a:lnTo>
                    <a:pt x="776" y="435"/>
                  </a:lnTo>
                  <a:lnTo>
                    <a:pt x="782" y="435"/>
                  </a:lnTo>
                  <a:lnTo>
                    <a:pt x="789" y="442"/>
                  </a:lnTo>
                  <a:lnTo>
                    <a:pt x="796" y="442"/>
                  </a:lnTo>
                  <a:lnTo>
                    <a:pt x="802" y="442"/>
                  </a:lnTo>
                  <a:lnTo>
                    <a:pt x="809" y="442"/>
                  </a:lnTo>
                  <a:lnTo>
                    <a:pt x="816" y="449"/>
                  </a:lnTo>
                  <a:lnTo>
                    <a:pt x="823" y="449"/>
                  </a:lnTo>
                  <a:lnTo>
                    <a:pt x="829" y="449"/>
                  </a:lnTo>
                  <a:lnTo>
                    <a:pt x="836" y="455"/>
                  </a:lnTo>
                  <a:lnTo>
                    <a:pt x="843" y="455"/>
                  </a:lnTo>
                  <a:lnTo>
                    <a:pt x="849" y="45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11" name="Freeform 75"/>
            <p:cNvSpPr>
              <a:spLocks/>
            </p:cNvSpPr>
            <p:nvPr/>
          </p:nvSpPr>
          <p:spPr bwMode="auto">
            <a:xfrm>
              <a:off x="2368" y="2465"/>
              <a:ext cx="850" cy="134"/>
            </a:xfrm>
            <a:custGeom>
              <a:avLst/>
              <a:gdLst>
                <a:gd name="T0" fmla="*/ 14 w 850"/>
                <a:gd name="T1" fmla="*/ 7 h 134"/>
                <a:gd name="T2" fmla="*/ 34 w 850"/>
                <a:gd name="T3" fmla="*/ 7 h 134"/>
                <a:gd name="T4" fmla="*/ 54 w 850"/>
                <a:gd name="T5" fmla="*/ 14 h 134"/>
                <a:gd name="T6" fmla="*/ 74 w 850"/>
                <a:gd name="T7" fmla="*/ 21 h 134"/>
                <a:gd name="T8" fmla="*/ 94 w 850"/>
                <a:gd name="T9" fmla="*/ 27 h 134"/>
                <a:gd name="T10" fmla="*/ 114 w 850"/>
                <a:gd name="T11" fmla="*/ 27 h 134"/>
                <a:gd name="T12" fmla="*/ 134 w 850"/>
                <a:gd name="T13" fmla="*/ 34 h 134"/>
                <a:gd name="T14" fmla="*/ 154 w 850"/>
                <a:gd name="T15" fmla="*/ 41 h 134"/>
                <a:gd name="T16" fmla="*/ 174 w 850"/>
                <a:gd name="T17" fmla="*/ 41 h 134"/>
                <a:gd name="T18" fmla="*/ 194 w 850"/>
                <a:gd name="T19" fmla="*/ 47 h 134"/>
                <a:gd name="T20" fmla="*/ 214 w 850"/>
                <a:gd name="T21" fmla="*/ 47 h 134"/>
                <a:gd name="T22" fmla="*/ 234 w 850"/>
                <a:gd name="T23" fmla="*/ 54 h 134"/>
                <a:gd name="T24" fmla="*/ 255 w 850"/>
                <a:gd name="T25" fmla="*/ 61 h 134"/>
                <a:gd name="T26" fmla="*/ 275 w 850"/>
                <a:gd name="T27" fmla="*/ 61 h 134"/>
                <a:gd name="T28" fmla="*/ 295 w 850"/>
                <a:gd name="T29" fmla="*/ 67 h 134"/>
                <a:gd name="T30" fmla="*/ 315 w 850"/>
                <a:gd name="T31" fmla="*/ 67 h 134"/>
                <a:gd name="T32" fmla="*/ 335 w 850"/>
                <a:gd name="T33" fmla="*/ 74 h 134"/>
                <a:gd name="T34" fmla="*/ 355 w 850"/>
                <a:gd name="T35" fmla="*/ 74 h 134"/>
                <a:gd name="T36" fmla="*/ 375 w 850"/>
                <a:gd name="T37" fmla="*/ 81 h 134"/>
                <a:gd name="T38" fmla="*/ 395 w 850"/>
                <a:gd name="T39" fmla="*/ 81 h 134"/>
                <a:gd name="T40" fmla="*/ 415 w 850"/>
                <a:gd name="T41" fmla="*/ 88 h 134"/>
                <a:gd name="T42" fmla="*/ 435 w 850"/>
                <a:gd name="T43" fmla="*/ 88 h 134"/>
                <a:gd name="T44" fmla="*/ 455 w 850"/>
                <a:gd name="T45" fmla="*/ 88 h 134"/>
                <a:gd name="T46" fmla="*/ 475 w 850"/>
                <a:gd name="T47" fmla="*/ 94 h 134"/>
                <a:gd name="T48" fmla="*/ 495 w 850"/>
                <a:gd name="T49" fmla="*/ 94 h 134"/>
                <a:gd name="T50" fmla="*/ 515 w 850"/>
                <a:gd name="T51" fmla="*/ 101 h 134"/>
                <a:gd name="T52" fmla="*/ 536 w 850"/>
                <a:gd name="T53" fmla="*/ 101 h 134"/>
                <a:gd name="T54" fmla="*/ 556 w 850"/>
                <a:gd name="T55" fmla="*/ 101 h 134"/>
                <a:gd name="T56" fmla="*/ 576 w 850"/>
                <a:gd name="T57" fmla="*/ 108 h 134"/>
                <a:gd name="T58" fmla="*/ 596 w 850"/>
                <a:gd name="T59" fmla="*/ 108 h 134"/>
                <a:gd name="T60" fmla="*/ 616 w 850"/>
                <a:gd name="T61" fmla="*/ 108 h 134"/>
                <a:gd name="T62" fmla="*/ 636 w 850"/>
                <a:gd name="T63" fmla="*/ 114 h 134"/>
                <a:gd name="T64" fmla="*/ 656 w 850"/>
                <a:gd name="T65" fmla="*/ 114 h 134"/>
                <a:gd name="T66" fmla="*/ 676 w 850"/>
                <a:gd name="T67" fmla="*/ 114 h 134"/>
                <a:gd name="T68" fmla="*/ 696 w 850"/>
                <a:gd name="T69" fmla="*/ 121 h 134"/>
                <a:gd name="T70" fmla="*/ 716 w 850"/>
                <a:gd name="T71" fmla="*/ 121 h 134"/>
                <a:gd name="T72" fmla="*/ 736 w 850"/>
                <a:gd name="T73" fmla="*/ 121 h 134"/>
                <a:gd name="T74" fmla="*/ 756 w 850"/>
                <a:gd name="T75" fmla="*/ 121 h 134"/>
                <a:gd name="T76" fmla="*/ 776 w 850"/>
                <a:gd name="T77" fmla="*/ 128 h 134"/>
                <a:gd name="T78" fmla="*/ 796 w 850"/>
                <a:gd name="T79" fmla="*/ 128 h 134"/>
                <a:gd name="T80" fmla="*/ 816 w 850"/>
                <a:gd name="T81" fmla="*/ 128 h 134"/>
                <a:gd name="T82" fmla="*/ 837 w 850"/>
                <a:gd name="T83" fmla="*/ 128 h 13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0"/>
                <a:gd name="T127" fmla="*/ 0 h 134"/>
                <a:gd name="T128" fmla="*/ 850 w 850"/>
                <a:gd name="T129" fmla="*/ 134 h 13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0" h="134">
                  <a:moveTo>
                    <a:pt x="0" y="0"/>
                  </a:moveTo>
                  <a:lnTo>
                    <a:pt x="7" y="0"/>
                  </a:lnTo>
                  <a:lnTo>
                    <a:pt x="14" y="7"/>
                  </a:lnTo>
                  <a:lnTo>
                    <a:pt x="20" y="7"/>
                  </a:lnTo>
                  <a:lnTo>
                    <a:pt x="27" y="7"/>
                  </a:lnTo>
                  <a:lnTo>
                    <a:pt x="34" y="7"/>
                  </a:lnTo>
                  <a:lnTo>
                    <a:pt x="40" y="14"/>
                  </a:lnTo>
                  <a:lnTo>
                    <a:pt x="47" y="14"/>
                  </a:lnTo>
                  <a:lnTo>
                    <a:pt x="54" y="14"/>
                  </a:lnTo>
                  <a:lnTo>
                    <a:pt x="61" y="14"/>
                  </a:lnTo>
                  <a:lnTo>
                    <a:pt x="67" y="21"/>
                  </a:lnTo>
                  <a:lnTo>
                    <a:pt x="74" y="21"/>
                  </a:lnTo>
                  <a:lnTo>
                    <a:pt x="81" y="21"/>
                  </a:lnTo>
                  <a:lnTo>
                    <a:pt x="87" y="21"/>
                  </a:lnTo>
                  <a:lnTo>
                    <a:pt x="94" y="27"/>
                  </a:lnTo>
                  <a:lnTo>
                    <a:pt x="101" y="27"/>
                  </a:lnTo>
                  <a:lnTo>
                    <a:pt x="107" y="27"/>
                  </a:lnTo>
                  <a:lnTo>
                    <a:pt x="114" y="27"/>
                  </a:lnTo>
                  <a:lnTo>
                    <a:pt x="121" y="34"/>
                  </a:lnTo>
                  <a:lnTo>
                    <a:pt x="127" y="34"/>
                  </a:lnTo>
                  <a:lnTo>
                    <a:pt x="134" y="34"/>
                  </a:lnTo>
                  <a:lnTo>
                    <a:pt x="141" y="34"/>
                  </a:lnTo>
                  <a:lnTo>
                    <a:pt x="147" y="34"/>
                  </a:lnTo>
                  <a:lnTo>
                    <a:pt x="154" y="41"/>
                  </a:lnTo>
                  <a:lnTo>
                    <a:pt x="161" y="41"/>
                  </a:lnTo>
                  <a:lnTo>
                    <a:pt x="168" y="41"/>
                  </a:lnTo>
                  <a:lnTo>
                    <a:pt x="174" y="41"/>
                  </a:lnTo>
                  <a:lnTo>
                    <a:pt x="181" y="41"/>
                  </a:lnTo>
                  <a:lnTo>
                    <a:pt x="188" y="47"/>
                  </a:lnTo>
                  <a:lnTo>
                    <a:pt x="194" y="47"/>
                  </a:lnTo>
                  <a:lnTo>
                    <a:pt x="201" y="47"/>
                  </a:lnTo>
                  <a:lnTo>
                    <a:pt x="208" y="47"/>
                  </a:lnTo>
                  <a:lnTo>
                    <a:pt x="214" y="47"/>
                  </a:lnTo>
                  <a:lnTo>
                    <a:pt x="221" y="54"/>
                  </a:lnTo>
                  <a:lnTo>
                    <a:pt x="228" y="54"/>
                  </a:lnTo>
                  <a:lnTo>
                    <a:pt x="234" y="54"/>
                  </a:lnTo>
                  <a:lnTo>
                    <a:pt x="241" y="54"/>
                  </a:lnTo>
                  <a:lnTo>
                    <a:pt x="248" y="54"/>
                  </a:lnTo>
                  <a:lnTo>
                    <a:pt x="255" y="61"/>
                  </a:lnTo>
                  <a:lnTo>
                    <a:pt x="261" y="61"/>
                  </a:lnTo>
                  <a:lnTo>
                    <a:pt x="268" y="61"/>
                  </a:lnTo>
                  <a:lnTo>
                    <a:pt x="275" y="61"/>
                  </a:lnTo>
                  <a:lnTo>
                    <a:pt x="281" y="61"/>
                  </a:lnTo>
                  <a:lnTo>
                    <a:pt x="288" y="67"/>
                  </a:lnTo>
                  <a:lnTo>
                    <a:pt x="295" y="67"/>
                  </a:lnTo>
                  <a:lnTo>
                    <a:pt x="301" y="67"/>
                  </a:lnTo>
                  <a:lnTo>
                    <a:pt x="308" y="67"/>
                  </a:lnTo>
                  <a:lnTo>
                    <a:pt x="315" y="67"/>
                  </a:lnTo>
                  <a:lnTo>
                    <a:pt x="321" y="67"/>
                  </a:lnTo>
                  <a:lnTo>
                    <a:pt x="328" y="74"/>
                  </a:lnTo>
                  <a:lnTo>
                    <a:pt x="335" y="74"/>
                  </a:lnTo>
                  <a:lnTo>
                    <a:pt x="341" y="74"/>
                  </a:lnTo>
                  <a:lnTo>
                    <a:pt x="348" y="74"/>
                  </a:lnTo>
                  <a:lnTo>
                    <a:pt x="355" y="74"/>
                  </a:lnTo>
                  <a:lnTo>
                    <a:pt x="362" y="74"/>
                  </a:lnTo>
                  <a:lnTo>
                    <a:pt x="368" y="81"/>
                  </a:lnTo>
                  <a:lnTo>
                    <a:pt x="375" y="81"/>
                  </a:lnTo>
                  <a:lnTo>
                    <a:pt x="382" y="81"/>
                  </a:lnTo>
                  <a:lnTo>
                    <a:pt x="388" y="81"/>
                  </a:lnTo>
                  <a:lnTo>
                    <a:pt x="395" y="81"/>
                  </a:lnTo>
                  <a:lnTo>
                    <a:pt x="402" y="81"/>
                  </a:lnTo>
                  <a:lnTo>
                    <a:pt x="408" y="81"/>
                  </a:lnTo>
                  <a:lnTo>
                    <a:pt x="415" y="88"/>
                  </a:lnTo>
                  <a:lnTo>
                    <a:pt x="422" y="88"/>
                  </a:lnTo>
                  <a:lnTo>
                    <a:pt x="428" y="88"/>
                  </a:lnTo>
                  <a:lnTo>
                    <a:pt x="435" y="88"/>
                  </a:lnTo>
                  <a:lnTo>
                    <a:pt x="442" y="88"/>
                  </a:lnTo>
                  <a:lnTo>
                    <a:pt x="449" y="88"/>
                  </a:lnTo>
                  <a:lnTo>
                    <a:pt x="455" y="88"/>
                  </a:lnTo>
                  <a:lnTo>
                    <a:pt x="462" y="94"/>
                  </a:lnTo>
                  <a:lnTo>
                    <a:pt x="469" y="94"/>
                  </a:lnTo>
                  <a:lnTo>
                    <a:pt x="475" y="94"/>
                  </a:lnTo>
                  <a:lnTo>
                    <a:pt x="482" y="94"/>
                  </a:lnTo>
                  <a:lnTo>
                    <a:pt x="489" y="94"/>
                  </a:lnTo>
                  <a:lnTo>
                    <a:pt x="495" y="94"/>
                  </a:lnTo>
                  <a:lnTo>
                    <a:pt x="502" y="94"/>
                  </a:lnTo>
                  <a:lnTo>
                    <a:pt x="509" y="94"/>
                  </a:lnTo>
                  <a:lnTo>
                    <a:pt x="515" y="101"/>
                  </a:lnTo>
                  <a:lnTo>
                    <a:pt x="522" y="101"/>
                  </a:lnTo>
                  <a:lnTo>
                    <a:pt x="529" y="101"/>
                  </a:lnTo>
                  <a:lnTo>
                    <a:pt x="536" y="101"/>
                  </a:lnTo>
                  <a:lnTo>
                    <a:pt x="542" y="101"/>
                  </a:lnTo>
                  <a:lnTo>
                    <a:pt x="549" y="101"/>
                  </a:lnTo>
                  <a:lnTo>
                    <a:pt x="556" y="101"/>
                  </a:lnTo>
                  <a:lnTo>
                    <a:pt x="562" y="101"/>
                  </a:lnTo>
                  <a:lnTo>
                    <a:pt x="569" y="108"/>
                  </a:lnTo>
                  <a:lnTo>
                    <a:pt x="576" y="108"/>
                  </a:lnTo>
                  <a:lnTo>
                    <a:pt x="582" y="108"/>
                  </a:lnTo>
                  <a:lnTo>
                    <a:pt x="589" y="108"/>
                  </a:lnTo>
                  <a:lnTo>
                    <a:pt x="596" y="108"/>
                  </a:lnTo>
                  <a:lnTo>
                    <a:pt x="602" y="108"/>
                  </a:lnTo>
                  <a:lnTo>
                    <a:pt x="609" y="108"/>
                  </a:lnTo>
                  <a:lnTo>
                    <a:pt x="616" y="108"/>
                  </a:lnTo>
                  <a:lnTo>
                    <a:pt x="622" y="108"/>
                  </a:lnTo>
                  <a:lnTo>
                    <a:pt x="629" y="114"/>
                  </a:lnTo>
                  <a:lnTo>
                    <a:pt x="636" y="114"/>
                  </a:lnTo>
                  <a:lnTo>
                    <a:pt x="643" y="114"/>
                  </a:lnTo>
                  <a:lnTo>
                    <a:pt x="649" y="114"/>
                  </a:lnTo>
                  <a:lnTo>
                    <a:pt x="656" y="114"/>
                  </a:lnTo>
                  <a:lnTo>
                    <a:pt x="663" y="114"/>
                  </a:lnTo>
                  <a:lnTo>
                    <a:pt x="669" y="114"/>
                  </a:lnTo>
                  <a:lnTo>
                    <a:pt x="676" y="114"/>
                  </a:lnTo>
                  <a:lnTo>
                    <a:pt x="683" y="114"/>
                  </a:lnTo>
                  <a:lnTo>
                    <a:pt x="689" y="114"/>
                  </a:lnTo>
                  <a:lnTo>
                    <a:pt x="696" y="121"/>
                  </a:lnTo>
                  <a:lnTo>
                    <a:pt x="703" y="121"/>
                  </a:lnTo>
                  <a:lnTo>
                    <a:pt x="709" y="121"/>
                  </a:lnTo>
                  <a:lnTo>
                    <a:pt x="716" y="121"/>
                  </a:lnTo>
                  <a:lnTo>
                    <a:pt x="723" y="121"/>
                  </a:lnTo>
                  <a:lnTo>
                    <a:pt x="730" y="121"/>
                  </a:lnTo>
                  <a:lnTo>
                    <a:pt x="736" y="121"/>
                  </a:lnTo>
                  <a:lnTo>
                    <a:pt x="743" y="121"/>
                  </a:lnTo>
                  <a:lnTo>
                    <a:pt x="750" y="121"/>
                  </a:lnTo>
                  <a:lnTo>
                    <a:pt x="756" y="121"/>
                  </a:lnTo>
                  <a:lnTo>
                    <a:pt x="763" y="121"/>
                  </a:lnTo>
                  <a:lnTo>
                    <a:pt x="770" y="128"/>
                  </a:lnTo>
                  <a:lnTo>
                    <a:pt x="776" y="128"/>
                  </a:lnTo>
                  <a:lnTo>
                    <a:pt x="783" y="128"/>
                  </a:lnTo>
                  <a:lnTo>
                    <a:pt x="790" y="128"/>
                  </a:lnTo>
                  <a:lnTo>
                    <a:pt x="796" y="128"/>
                  </a:lnTo>
                  <a:lnTo>
                    <a:pt x="803" y="128"/>
                  </a:lnTo>
                  <a:lnTo>
                    <a:pt x="810" y="128"/>
                  </a:lnTo>
                  <a:lnTo>
                    <a:pt x="816" y="128"/>
                  </a:lnTo>
                  <a:lnTo>
                    <a:pt x="823" y="128"/>
                  </a:lnTo>
                  <a:lnTo>
                    <a:pt x="830" y="128"/>
                  </a:lnTo>
                  <a:lnTo>
                    <a:pt x="837" y="128"/>
                  </a:lnTo>
                  <a:lnTo>
                    <a:pt x="843" y="128"/>
                  </a:lnTo>
                  <a:lnTo>
                    <a:pt x="850" y="13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12" name="Freeform 76"/>
            <p:cNvSpPr>
              <a:spLocks/>
            </p:cNvSpPr>
            <p:nvPr/>
          </p:nvSpPr>
          <p:spPr bwMode="auto">
            <a:xfrm>
              <a:off x="3218" y="2599"/>
              <a:ext cx="850" cy="34"/>
            </a:xfrm>
            <a:custGeom>
              <a:avLst/>
              <a:gdLst>
                <a:gd name="T0" fmla="*/ 13 w 850"/>
                <a:gd name="T1" fmla="*/ 0 h 34"/>
                <a:gd name="T2" fmla="*/ 33 w 850"/>
                <a:gd name="T3" fmla="*/ 0 h 34"/>
                <a:gd name="T4" fmla="*/ 53 w 850"/>
                <a:gd name="T5" fmla="*/ 0 h 34"/>
                <a:gd name="T6" fmla="*/ 74 w 850"/>
                <a:gd name="T7" fmla="*/ 0 h 34"/>
                <a:gd name="T8" fmla="*/ 94 w 850"/>
                <a:gd name="T9" fmla="*/ 0 h 34"/>
                <a:gd name="T10" fmla="*/ 114 w 850"/>
                <a:gd name="T11" fmla="*/ 7 h 34"/>
                <a:gd name="T12" fmla="*/ 134 w 850"/>
                <a:gd name="T13" fmla="*/ 7 h 34"/>
                <a:gd name="T14" fmla="*/ 154 w 850"/>
                <a:gd name="T15" fmla="*/ 7 h 34"/>
                <a:gd name="T16" fmla="*/ 174 w 850"/>
                <a:gd name="T17" fmla="*/ 7 h 34"/>
                <a:gd name="T18" fmla="*/ 194 w 850"/>
                <a:gd name="T19" fmla="*/ 7 h 34"/>
                <a:gd name="T20" fmla="*/ 214 w 850"/>
                <a:gd name="T21" fmla="*/ 14 h 34"/>
                <a:gd name="T22" fmla="*/ 234 w 850"/>
                <a:gd name="T23" fmla="*/ 14 h 34"/>
                <a:gd name="T24" fmla="*/ 254 w 850"/>
                <a:gd name="T25" fmla="*/ 14 h 34"/>
                <a:gd name="T26" fmla="*/ 274 w 850"/>
                <a:gd name="T27" fmla="*/ 14 h 34"/>
                <a:gd name="T28" fmla="*/ 294 w 850"/>
                <a:gd name="T29" fmla="*/ 14 h 34"/>
                <a:gd name="T30" fmla="*/ 314 w 850"/>
                <a:gd name="T31" fmla="*/ 14 h 34"/>
                <a:gd name="T32" fmla="*/ 334 w 850"/>
                <a:gd name="T33" fmla="*/ 14 h 34"/>
                <a:gd name="T34" fmla="*/ 355 w 850"/>
                <a:gd name="T35" fmla="*/ 21 h 34"/>
                <a:gd name="T36" fmla="*/ 375 w 850"/>
                <a:gd name="T37" fmla="*/ 21 h 34"/>
                <a:gd name="T38" fmla="*/ 395 w 850"/>
                <a:gd name="T39" fmla="*/ 21 h 34"/>
                <a:gd name="T40" fmla="*/ 415 w 850"/>
                <a:gd name="T41" fmla="*/ 21 h 34"/>
                <a:gd name="T42" fmla="*/ 435 w 850"/>
                <a:gd name="T43" fmla="*/ 21 h 34"/>
                <a:gd name="T44" fmla="*/ 455 w 850"/>
                <a:gd name="T45" fmla="*/ 21 h 34"/>
                <a:gd name="T46" fmla="*/ 475 w 850"/>
                <a:gd name="T47" fmla="*/ 21 h 34"/>
                <a:gd name="T48" fmla="*/ 495 w 850"/>
                <a:gd name="T49" fmla="*/ 21 h 34"/>
                <a:gd name="T50" fmla="*/ 515 w 850"/>
                <a:gd name="T51" fmla="*/ 27 h 34"/>
                <a:gd name="T52" fmla="*/ 535 w 850"/>
                <a:gd name="T53" fmla="*/ 27 h 34"/>
                <a:gd name="T54" fmla="*/ 555 w 850"/>
                <a:gd name="T55" fmla="*/ 27 h 34"/>
                <a:gd name="T56" fmla="*/ 575 w 850"/>
                <a:gd name="T57" fmla="*/ 27 h 34"/>
                <a:gd name="T58" fmla="*/ 595 w 850"/>
                <a:gd name="T59" fmla="*/ 27 h 34"/>
                <a:gd name="T60" fmla="*/ 615 w 850"/>
                <a:gd name="T61" fmla="*/ 27 h 34"/>
                <a:gd name="T62" fmla="*/ 635 w 850"/>
                <a:gd name="T63" fmla="*/ 27 h 34"/>
                <a:gd name="T64" fmla="*/ 656 w 850"/>
                <a:gd name="T65" fmla="*/ 27 h 34"/>
                <a:gd name="T66" fmla="*/ 676 w 850"/>
                <a:gd name="T67" fmla="*/ 27 h 34"/>
                <a:gd name="T68" fmla="*/ 696 w 850"/>
                <a:gd name="T69" fmla="*/ 27 h 34"/>
                <a:gd name="T70" fmla="*/ 716 w 850"/>
                <a:gd name="T71" fmla="*/ 27 h 34"/>
                <a:gd name="T72" fmla="*/ 736 w 850"/>
                <a:gd name="T73" fmla="*/ 34 h 34"/>
                <a:gd name="T74" fmla="*/ 756 w 850"/>
                <a:gd name="T75" fmla="*/ 34 h 34"/>
                <a:gd name="T76" fmla="*/ 776 w 850"/>
                <a:gd name="T77" fmla="*/ 34 h 34"/>
                <a:gd name="T78" fmla="*/ 796 w 850"/>
                <a:gd name="T79" fmla="*/ 34 h 34"/>
                <a:gd name="T80" fmla="*/ 816 w 850"/>
                <a:gd name="T81" fmla="*/ 34 h 34"/>
                <a:gd name="T82" fmla="*/ 836 w 850"/>
                <a:gd name="T83" fmla="*/ 34 h 3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0"/>
                <a:gd name="T127" fmla="*/ 0 h 34"/>
                <a:gd name="T128" fmla="*/ 850 w 850"/>
                <a:gd name="T129" fmla="*/ 34 h 3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0" h="34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100" y="7"/>
                  </a:lnTo>
                  <a:lnTo>
                    <a:pt x="107" y="7"/>
                  </a:lnTo>
                  <a:lnTo>
                    <a:pt x="114" y="7"/>
                  </a:lnTo>
                  <a:lnTo>
                    <a:pt x="120" y="7"/>
                  </a:lnTo>
                  <a:lnTo>
                    <a:pt x="127" y="7"/>
                  </a:lnTo>
                  <a:lnTo>
                    <a:pt x="134" y="7"/>
                  </a:lnTo>
                  <a:lnTo>
                    <a:pt x="140" y="7"/>
                  </a:lnTo>
                  <a:lnTo>
                    <a:pt x="147" y="7"/>
                  </a:lnTo>
                  <a:lnTo>
                    <a:pt x="154" y="7"/>
                  </a:lnTo>
                  <a:lnTo>
                    <a:pt x="161" y="7"/>
                  </a:lnTo>
                  <a:lnTo>
                    <a:pt x="167" y="7"/>
                  </a:lnTo>
                  <a:lnTo>
                    <a:pt x="174" y="7"/>
                  </a:lnTo>
                  <a:lnTo>
                    <a:pt x="181" y="7"/>
                  </a:lnTo>
                  <a:lnTo>
                    <a:pt x="187" y="7"/>
                  </a:lnTo>
                  <a:lnTo>
                    <a:pt x="194" y="7"/>
                  </a:lnTo>
                  <a:lnTo>
                    <a:pt x="201" y="7"/>
                  </a:lnTo>
                  <a:lnTo>
                    <a:pt x="207" y="14"/>
                  </a:lnTo>
                  <a:lnTo>
                    <a:pt x="214" y="14"/>
                  </a:lnTo>
                  <a:lnTo>
                    <a:pt x="221" y="14"/>
                  </a:lnTo>
                  <a:lnTo>
                    <a:pt x="227" y="14"/>
                  </a:lnTo>
                  <a:lnTo>
                    <a:pt x="234" y="14"/>
                  </a:lnTo>
                  <a:lnTo>
                    <a:pt x="241" y="14"/>
                  </a:lnTo>
                  <a:lnTo>
                    <a:pt x="247" y="14"/>
                  </a:lnTo>
                  <a:lnTo>
                    <a:pt x="254" y="14"/>
                  </a:lnTo>
                  <a:lnTo>
                    <a:pt x="261" y="14"/>
                  </a:lnTo>
                  <a:lnTo>
                    <a:pt x="268" y="14"/>
                  </a:lnTo>
                  <a:lnTo>
                    <a:pt x="274" y="14"/>
                  </a:lnTo>
                  <a:lnTo>
                    <a:pt x="281" y="14"/>
                  </a:lnTo>
                  <a:lnTo>
                    <a:pt x="288" y="14"/>
                  </a:lnTo>
                  <a:lnTo>
                    <a:pt x="294" y="14"/>
                  </a:lnTo>
                  <a:lnTo>
                    <a:pt x="301" y="14"/>
                  </a:lnTo>
                  <a:lnTo>
                    <a:pt x="308" y="14"/>
                  </a:lnTo>
                  <a:lnTo>
                    <a:pt x="314" y="14"/>
                  </a:lnTo>
                  <a:lnTo>
                    <a:pt x="321" y="14"/>
                  </a:lnTo>
                  <a:lnTo>
                    <a:pt x="328" y="14"/>
                  </a:lnTo>
                  <a:lnTo>
                    <a:pt x="334" y="14"/>
                  </a:lnTo>
                  <a:lnTo>
                    <a:pt x="341" y="21"/>
                  </a:lnTo>
                  <a:lnTo>
                    <a:pt x="348" y="21"/>
                  </a:lnTo>
                  <a:lnTo>
                    <a:pt x="355" y="21"/>
                  </a:lnTo>
                  <a:lnTo>
                    <a:pt x="361" y="21"/>
                  </a:lnTo>
                  <a:lnTo>
                    <a:pt x="368" y="21"/>
                  </a:lnTo>
                  <a:lnTo>
                    <a:pt x="375" y="21"/>
                  </a:lnTo>
                  <a:lnTo>
                    <a:pt x="381" y="21"/>
                  </a:lnTo>
                  <a:lnTo>
                    <a:pt x="388" y="21"/>
                  </a:lnTo>
                  <a:lnTo>
                    <a:pt x="395" y="21"/>
                  </a:lnTo>
                  <a:lnTo>
                    <a:pt x="401" y="21"/>
                  </a:lnTo>
                  <a:lnTo>
                    <a:pt x="408" y="21"/>
                  </a:lnTo>
                  <a:lnTo>
                    <a:pt x="415" y="21"/>
                  </a:lnTo>
                  <a:lnTo>
                    <a:pt x="421" y="21"/>
                  </a:lnTo>
                  <a:lnTo>
                    <a:pt x="428" y="21"/>
                  </a:lnTo>
                  <a:lnTo>
                    <a:pt x="435" y="21"/>
                  </a:lnTo>
                  <a:lnTo>
                    <a:pt x="441" y="21"/>
                  </a:lnTo>
                  <a:lnTo>
                    <a:pt x="448" y="21"/>
                  </a:lnTo>
                  <a:lnTo>
                    <a:pt x="455" y="21"/>
                  </a:lnTo>
                  <a:lnTo>
                    <a:pt x="462" y="21"/>
                  </a:lnTo>
                  <a:lnTo>
                    <a:pt x="468" y="21"/>
                  </a:lnTo>
                  <a:lnTo>
                    <a:pt x="475" y="21"/>
                  </a:lnTo>
                  <a:lnTo>
                    <a:pt x="482" y="21"/>
                  </a:lnTo>
                  <a:lnTo>
                    <a:pt x="488" y="21"/>
                  </a:lnTo>
                  <a:lnTo>
                    <a:pt x="495" y="21"/>
                  </a:lnTo>
                  <a:lnTo>
                    <a:pt x="502" y="21"/>
                  </a:lnTo>
                  <a:lnTo>
                    <a:pt x="508" y="27"/>
                  </a:lnTo>
                  <a:lnTo>
                    <a:pt x="515" y="27"/>
                  </a:lnTo>
                  <a:lnTo>
                    <a:pt x="522" y="27"/>
                  </a:lnTo>
                  <a:lnTo>
                    <a:pt x="528" y="27"/>
                  </a:lnTo>
                  <a:lnTo>
                    <a:pt x="535" y="27"/>
                  </a:lnTo>
                  <a:lnTo>
                    <a:pt x="542" y="27"/>
                  </a:lnTo>
                  <a:lnTo>
                    <a:pt x="549" y="27"/>
                  </a:lnTo>
                  <a:lnTo>
                    <a:pt x="555" y="27"/>
                  </a:lnTo>
                  <a:lnTo>
                    <a:pt x="562" y="27"/>
                  </a:lnTo>
                  <a:lnTo>
                    <a:pt x="569" y="27"/>
                  </a:lnTo>
                  <a:lnTo>
                    <a:pt x="575" y="27"/>
                  </a:lnTo>
                  <a:lnTo>
                    <a:pt x="582" y="27"/>
                  </a:lnTo>
                  <a:lnTo>
                    <a:pt x="589" y="27"/>
                  </a:lnTo>
                  <a:lnTo>
                    <a:pt x="595" y="27"/>
                  </a:lnTo>
                  <a:lnTo>
                    <a:pt x="602" y="27"/>
                  </a:lnTo>
                  <a:lnTo>
                    <a:pt x="609" y="27"/>
                  </a:lnTo>
                  <a:lnTo>
                    <a:pt x="615" y="27"/>
                  </a:lnTo>
                  <a:lnTo>
                    <a:pt x="622" y="27"/>
                  </a:lnTo>
                  <a:lnTo>
                    <a:pt x="629" y="27"/>
                  </a:lnTo>
                  <a:lnTo>
                    <a:pt x="635" y="27"/>
                  </a:lnTo>
                  <a:lnTo>
                    <a:pt x="642" y="27"/>
                  </a:lnTo>
                  <a:lnTo>
                    <a:pt x="649" y="27"/>
                  </a:lnTo>
                  <a:lnTo>
                    <a:pt x="656" y="27"/>
                  </a:lnTo>
                  <a:lnTo>
                    <a:pt x="662" y="27"/>
                  </a:lnTo>
                  <a:lnTo>
                    <a:pt x="669" y="27"/>
                  </a:lnTo>
                  <a:lnTo>
                    <a:pt x="676" y="27"/>
                  </a:lnTo>
                  <a:lnTo>
                    <a:pt x="682" y="27"/>
                  </a:lnTo>
                  <a:lnTo>
                    <a:pt x="689" y="27"/>
                  </a:lnTo>
                  <a:lnTo>
                    <a:pt x="696" y="27"/>
                  </a:lnTo>
                  <a:lnTo>
                    <a:pt x="702" y="27"/>
                  </a:lnTo>
                  <a:lnTo>
                    <a:pt x="709" y="27"/>
                  </a:lnTo>
                  <a:lnTo>
                    <a:pt x="716" y="27"/>
                  </a:lnTo>
                  <a:lnTo>
                    <a:pt x="722" y="27"/>
                  </a:lnTo>
                  <a:lnTo>
                    <a:pt x="729" y="34"/>
                  </a:lnTo>
                  <a:lnTo>
                    <a:pt x="736" y="34"/>
                  </a:lnTo>
                  <a:lnTo>
                    <a:pt x="743" y="34"/>
                  </a:lnTo>
                  <a:lnTo>
                    <a:pt x="749" y="34"/>
                  </a:lnTo>
                  <a:lnTo>
                    <a:pt x="756" y="34"/>
                  </a:lnTo>
                  <a:lnTo>
                    <a:pt x="763" y="34"/>
                  </a:lnTo>
                  <a:lnTo>
                    <a:pt x="769" y="34"/>
                  </a:lnTo>
                  <a:lnTo>
                    <a:pt x="776" y="34"/>
                  </a:lnTo>
                  <a:lnTo>
                    <a:pt x="783" y="34"/>
                  </a:lnTo>
                  <a:lnTo>
                    <a:pt x="789" y="34"/>
                  </a:lnTo>
                  <a:lnTo>
                    <a:pt x="796" y="34"/>
                  </a:lnTo>
                  <a:lnTo>
                    <a:pt x="803" y="34"/>
                  </a:lnTo>
                  <a:lnTo>
                    <a:pt x="809" y="34"/>
                  </a:lnTo>
                  <a:lnTo>
                    <a:pt x="816" y="34"/>
                  </a:lnTo>
                  <a:lnTo>
                    <a:pt x="823" y="34"/>
                  </a:lnTo>
                  <a:lnTo>
                    <a:pt x="830" y="34"/>
                  </a:lnTo>
                  <a:lnTo>
                    <a:pt x="836" y="34"/>
                  </a:lnTo>
                  <a:lnTo>
                    <a:pt x="843" y="34"/>
                  </a:lnTo>
                  <a:lnTo>
                    <a:pt x="850" y="3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13" name="Freeform 77"/>
            <p:cNvSpPr>
              <a:spLocks/>
            </p:cNvSpPr>
            <p:nvPr/>
          </p:nvSpPr>
          <p:spPr bwMode="auto">
            <a:xfrm>
              <a:off x="4068" y="2633"/>
              <a:ext cx="582" cy="7"/>
            </a:xfrm>
            <a:custGeom>
              <a:avLst/>
              <a:gdLst>
                <a:gd name="T0" fmla="*/ 6 w 582"/>
                <a:gd name="T1" fmla="*/ 0 h 7"/>
                <a:gd name="T2" fmla="*/ 20 w 582"/>
                <a:gd name="T3" fmla="*/ 0 h 7"/>
                <a:gd name="T4" fmla="*/ 33 w 582"/>
                <a:gd name="T5" fmla="*/ 0 h 7"/>
                <a:gd name="T6" fmla="*/ 46 w 582"/>
                <a:gd name="T7" fmla="*/ 0 h 7"/>
                <a:gd name="T8" fmla="*/ 60 w 582"/>
                <a:gd name="T9" fmla="*/ 0 h 7"/>
                <a:gd name="T10" fmla="*/ 73 w 582"/>
                <a:gd name="T11" fmla="*/ 0 h 7"/>
                <a:gd name="T12" fmla="*/ 87 w 582"/>
                <a:gd name="T13" fmla="*/ 0 h 7"/>
                <a:gd name="T14" fmla="*/ 100 w 582"/>
                <a:gd name="T15" fmla="*/ 0 h 7"/>
                <a:gd name="T16" fmla="*/ 113 w 582"/>
                <a:gd name="T17" fmla="*/ 0 h 7"/>
                <a:gd name="T18" fmla="*/ 127 w 582"/>
                <a:gd name="T19" fmla="*/ 0 h 7"/>
                <a:gd name="T20" fmla="*/ 140 w 582"/>
                <a:gd name="T21" fmla="*/ 0 h 7"/>
                <a:gd name="T22" fmla="*/ 153 w 582"/>
                <a:gd name="T23" fmla="*/ 0 h 7"/>
                <a:gd name="T24" fmla="*/ 167 w 582"/>
                <a:gd name="T25" fmla="*/ 0 h 7"/>
                <a:gd name="T26" fmla="*/ 180 w 582"/>
                <a:gd name="T27" fmla="*/ 0 h 7"/>
                <a:gd name="T28" fmla="*/ 194 w 582"/>
                <a:gd name="T29" fmla="*/ 0 h 7"/>
                <a:gd name="T30" fmla="*/ 207 w 582"/>
                <a:gd name="T31" fmla="*/ 0 h 7"/>
                <a:gd name="T32" fmla="*/ 220 w 582"/>
                <a:gd name="T33" fmla="*/ 7 h 7"/>
                <a:gd name="T34" fmla="*/ 234 w 582"/>
                <a:gd name="T35" fmla="*/ 7 h 7"/>
                <a:gd name="T36" fmla="*/ 247 w 582"/>
                <a:gd name="T37" fmla="*/ 7 h 7"/>
                <a:gd name="T38" fmla="*/ 260 w 582"/>
                <a:gd name="T39" fmla="*/ 7 h 7"/>
                <a:gd name="T40" fmla="*/ 274 w 582"/>
                <a:gd name="T41" fmla="*/ 7 h 7"/>
                <a:gd name="T42" fmla="*/ 287 w 582"/>
                <a:gd name="T43" fmla="*/ 7 h 7"/>
                <a:gd name="T44" fmla="*/ 301 w 582"/>
                <a:gd name="T45" fmla="*/ 7 h 7"/>
                <a:gd name="T46" fmla="*/ 314 w 582"/>
                <a:gd name="T47" fmla="*/ 7 h 7"/>
                <a:gd name="T48" fmla="*/ 327 w 582"/>
                <a:gd name="T49" fmla="*/ 7 h 7"/>
                <a:gd name="T50" fmla="*/ 341 w 582"/>
                <a:gd name="T51" fmla="*/ 7 h 7"/>
                <a:gd name="T52" fmla="*/ 354 w 582"/>
                <a:gd name="T53" fmla="*/ 7 h 7"/>
                <a:gd name="T54" fmla="*/ 368 w 582"/>
                <a:gd name="T55" fmla="*/ 7 h 7"/>
                <a:gd name="T56" fmla="*/ 381 w 582"/>
                <a:gd name="T57" fmla="*/ 7 h 7"/>
                <a:gd name="T58" fmla="*/ 394 w 582"/>
                <a:gd name="T59" fmla="*/ 7 h 7"/>
                <a:gd name="T60" fmla="*/ 408 w 582"/>
                <a:gd name="T61" fmla="*/ 7 h 7"/>
                <a:gd name="T62" fmla="*/ 421 w 582"/>
                <a:gd name="T63" fmla="*/ 7 h 7"/>
                <a:gd name="T64" fmla="*/ 434 w 582"/>
                <a:gd name="T65" fmla="*/ 7 h 7"/>
                <a:gd name="T66" fmla="*/ 448 w 582"/>
                <a:gd name="T67" fmla="*/ 7 h 7"/>
                <a:gd name="T68" fmla="*/ 461 w 582"/>
                <a:gd name="T69" fmla="*/ 7 h 7"/>
                <a:gd name="T70" fmla="*/ 475 w 582"/>
                <a:gd name="T71" fmla="*/ 7 h 7"/>
                <a:gd name="T72" fmla="*/ 488 w 582"/>
                <a:gd name="T73" fmla="*/ 7 h 7"/>
                <a:gd name="T74" fmla="*/ 501 w 582"/>
                <a:gd name="T75" fmla="*/ 7 h 7"/>
                <a:gd name="T76" fmla="*/ 515 w 582"/>
                <a:gd name="T77" fmla="*/ 7 h 7"/>
                <a:gd name="T78" fmla="*/ 528 w 582"/>
                <a:gd name="T79" fmla="*/ 7 h 7"/>
                <a:gd name="T80" fmla="*/ 541 w 582"/>
                <a:gd name="T81" fmla="*/ 7 h 7"/>
                <a:gd name="T82" fmla="*/ 555 w 582"/>
                <a:gd name="T83" fmla="*/ 7 h 7"/>
                <a:gd name="T84" fmla="*/ 568 w 582"/>
                <a:gd name="T85" fmla="*/ 7 h 7"/>
                <a:gd name="T86" fmla="*/ 582 w 582"/>
                <a:gd name="T87" fmla="*/ 7 h 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82"/>
                <a:gd name="T133" fmla="*/ 0 h 7"/>
                <a:gd name="T134" fmla="*/ 582 w 582"/>
                <a:gd name="T135" fmla="*/ 7 h 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82" h="7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0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7" y="0"/>
                  </a:lnTo>
                  <a:lnTo>
                    <a:pt x="113" y="0"/>
                  </a:lnTo>
                  <a:lnTo>
                    <a:pt x="120" y="0"/>
                  </a:lnTo>
                  <a:lnTo>
                    <a:pt x="127" y="0"/>
                  </a:lnTo>
                  <a:lnTo>
                    <a:pt x="133" y="0"/>
                  </a:lnTo>
                  <a:lnTo>
                    <a:pt x="140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60" y="0"/>
                  </a:lnTo>
                  <a:lnTo>
                    <a:pt x="167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7" y="0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07" y="0"/>
                  </a:lnTo>
                  <a:lnTo>
                    <a:pt x="214" y="0"/>
                  </a:lnTo>
                  <a:lnTo>
                    <a:pt x="220" y="7"/>
                  </a:lnTo>
                  <a:lnTo>
                    <a:pt x="227" y="7"/>
                  </a:lnTo>
                  <a:lnTo>
                    <a:pt x="234" y="7"/>
                  </a:lnTo>
                  <a:lnTo>
                    <a:pt x="240" y="7"/>
                  </a:lnTo>
                  <a:lnTo>
                    <a:pt x="247" y="7"/>
                  </a:lnTo>
                  <a:lnTo>
                    <a:pt x="254" y="7"/>
                  </a:lnTo>
                  <a:lnTo>
                    <a:pt x="260" y="7"/>
                  </a:lnTo>
                  <a:lnTo>
                    <a:pt x="267" y="7"/>
                  </a:lnTo>
                  <a:lnTo>
                    <a:pt x="274" y="7"/>
                  </a:lnTo>
                  <a:lnTo>
                    <a:pt x="281" y="7"/>
                  </a:lnTo>
                  <a:lnTo>
                    <a:pt x="287" y="7"/>
                  </a:lnTo>
                  <a:lnTo>
                    <a:pt x="294" y="7"/>
                  </a:lnTo>
                  <a:lnTo>
                    <a:pt x="301" y="7"/>
                  </a:lnTo>
                  <a:lnTo>
                    <a:pt x="307" y="7"/>
                  </a:lnTo>
                  <a:lnTo>
                    <a:pt x="314" y="7"/>
                  </a:lnTo>
                  <a:lnTo>
                    <a:pt x="321" y="7"/>
                  </a:lnTo>
                  <a:lnTo>
                    <a:pt x="327" y="7"/>
                  </a:lnTo>
                  <a:lnTo>
                    <a:pt x="334" y="7"/>
                  </a:lnTo>
                  <a:lnTo>
                    <a:pt x="341" y="7"/>
                  </a:lnTo>
                  <a:lnTo>
                    <a:pt x="347" y="7"/>
                  </a:lnTo>
                  <a:lnTo>
                    <a:pt x="354" y="7"/>
                  </a:lnTo>
                  <a:lnTo>
                    <a:pt x="361" y="7"/>
                  </a:lnTo>
                  <a:lnTo>
                    <a:pt x="368" y="7"/>
                  </a:lnTo>
                  <a:lnTo>
                    <a:pt x="374" y="7"/>
                  </a:lnTo>
                  <a:lnTo>
                    <a:pt x="381" y="7"/>
                  </a:lnTo>
                  <a:lnTo>
                    <a:pt x="388" y="7"/>
                  </a:lnTo>
                  <a:lnTo>
                    <a:pt x="394" y="7"/>
                  </a:lnTo>
                  <a:lnTo>
                    <a:pt x="401" y="7"/>
                  </a:lnTo>
                  <a:lnTo>
                    <a:pt x="408" y="7"/>
                  </a:lnTo>
                  <a:lnTo>
                    <a:pt x="414" y="7"/>
                  </a:lnTo>
                  <a:lnTo>
                    <a:pt x="421" y="7"/>
                  </a:lnTo>
                  <a:lnTo>
                    <a:pt x="428" y="7"/>
                  </a:lnTo>
                  <a:lnTo>
                    <a:pt x="434" y="7"/>
                  </a:lnTo>
                  <a:lnTo>
                    <a:pt x="441" y="7"/>
                  </a:lnTo>
                  <a:lnTo>
                    <a:pt x="448" y="7"/>
                  </a:lnTo>
                  <a:lnTo>
                    <a:pt x="455" y="7"/>
                  </a:lnTo>
                  <a:lnTo>
                    <a:pt x="461" y="7"/>
                  </a:lnTo>
                  <a:lnTo>
                    <a:pt x="468" y="7"/>
                  </a:lnTo>
                  <a:lnTo>
                    <a:pt x="475" y="7"/>
                  </a:lnTo>
                  <a:lnTo>
                    <a:pt x="481" y="7"/>
                  </a:lnTo>
                  <a:lnTo>
                    <a:pt x="488" y="7"/>
                  </a:lnTo>
                  <a:lnTo>
                    <a:pt x="495" y="7"/>
                  </a:lnTo>
                  <a:lnTo>
                    <a:pt x="501" y="7"/>
                  </a:lnTo>
                  <a:lnTo>
                    <a:pt x="508" y="7"/>
                  </a:lnTo>
                  <a:lnTo>
                    <a:pt x="515" y="7"/>
                  </a:lnTo>
                  <a:lnTo>
                    <a:pt x="521" y="7"/>
                  </a:lnTo>
                  <a:lnTo>
                    <a:pt x="528" y="7"/>
                  </a:lnTo>
                  <a:lnTo>
                    <a:pt x="535" y="7"/>
                  </a:lnTo>
                  <a:lnTo>
                    <a:pt x="541" y="7"/>
                  </a:lnTo>
                  <a:lnTo>
                    <a:pt x="548" y="7"/>
                  </a:lnTo>
                  <a:lnTo>
                    <a:pt x="555" y="7"/>
                  </a:lnTo>
                  <a:lnTo>
                    <a:pt x="562" y="7"/>
                  </a:lnTo>
                  <a:lnTo>
                    <a:pt x="568" y="7"/>
                  </a:lnTo>
                  <a:lnTo>
                    <a:pt x="575" y="7"/>
                  </a:lnTo>
                  <a:lnTo>
                    <a:pt x="582" y="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14" name="Freeform 78"/>
            <p:cNvSpPr>
              <a:spLocks/>
            </p:cNvSpPr>
            <p:nvPr/>
          </p:nvSpPr>
          <p:spPr bwMode="auto">
            <a:xfrm>
              <a:off x="669" y="2673"/>
              <a:ext cx="763" cy="764"/>
            </a:xfrm>
            <a:custGeom>
              <a:avLst/>
              <a:gdLst>
                <a:gd name="T0" fmla="*/ 7 w 763"/>
                <a:gd name="T1" fmla="*/ 730 h 764"/>
                <a:gd name="T2" fmla="*/ 13 w 763"/>
                <a:gd name="T3" fmla="*/ 697 h 764"/>
                <a:gd name="T4" fmla="*/ 27 w 763"/>
                <a:gd name="T5" fmla="*/ 663 h 764"/>
                <a:gd name="T6" fmla="*/ 33 w 763"/>
                <a:gd name="T7" fmla="*/ 630 h 764"/>
                <a:gd name="T8" fmla="*/ 47 w 763"/>
                <a:gd name="T9" fmla="*/ 603 h 764"/>
                <a:gd name="T10" fmla="*/ 54 w 763"/>
                <a:gd name="T11" fmla="*/ 576 h 764"/>
                <a:gd name="T12" fmla="*/ 67 w 763"/>
                <a:gd name="T13" fmla="*/ 550 h 764"/>
                <a:gd name="T14" fmla="*/ 80 w 763"/>
                <a:gd name="T15" fmla="*/ 503 h 764"/>
                <a:gd name="T16" fmla="*/ 100 w 763"/>
                <a:gd name="T17" fmla="*/ 469 h 764"/>
                <a:gd name="T18" fmla="*/ 107 w 763"/>
                <a:gd name="T19" fmla="*/ 442 h 764"/>
                <a:gd name="T20" fmla="*/ 134 w 763"/>
                <a:gd name="T21" fmla="*/ 402 h 764"/>
                <a:gd name="T22" fmla="*/ 147 w 763"/>
                <a:gd name="T23" fmla="*/ 369 h 764"/>
                <a:gd name="T24" fmla="*/ 167 w 763"/>
                <a:gd name="T25" fmla="*/ 335 h 764"/>
                <a:gd name="T26" fmla="*/ 194 w 763"/>
                <a:gd name="T27" fmla="*/ 302 h 764"/>
                <a:gd name="T28" fmla="*/ 207 w 763"/>
                <a:gd name="T29" fmla="*/ 275 h 764"/>
                <a:gd name="T30" fmla="*/ 227 w 763"/>
                <a:gd name="T31" fmla="*/ 248 h 764"/>
                <a:gd name="T32" fmla="*/ 248 w 763"/>
                <a:gd name="T33" fmla="*/ 221 h 764"/>
                <a:gd name="T34" fmla="*/ 268 w 763"/>
                <a:gd name="T35" fmla="*/ 201 h 764"/>
                <a:gd name="T36" fmla="*/ 288 w 763"/>
                <a:gd name="T37" fmla="*/ 181 h 764"/>
                <a:gd name="T38" fmla="*/ 308 w 763"/>
                <a:gd name="T39" fmla="*/ 161 h 764"/>
                <a:gd name="T40" fmla="*/ 328 w 763"/>
                <a:gd name="T41" fmla="*/ 148 h 764"/>
                <a:gd name="T42" fmla="*/ 348 w 763"/>
                <a:gd name="T43" fmla="*/ 134 h 764"/>
                <a:gd name="T44" fmla="*/ 368 w 763"/>
                <a:gd name="T45" fmla="*/ 121 h 764"/>
                <a:gd name="T46" fmla="*/ 388 w 763"/>
                <a:gd name="T47" fmla="*/ 107 h 764"/>
                <a:gd name="T48" fmla="*/ 408 w 763"/>
                <a:gd name="T49" fmla="*/ 94 h 764"/>
                <a:gd name="T50" fmla="*/ 428 w 763"/>
                <a:gd name="T51" fmla="*/ 81 h 764"/>
                <a:gd name="T52" fmla="*/ 448 w 763"/>
                <a:gd name="T53" fmla="*/ 74 h 764"/>
                <a:gd name="T54" fmla="*/ 468 w 763"/>
                <a:gd name="T55" fmla="*/ 67 h 764"/>
                <a:gd name="T56" fmla="*/ 488 w 763"/>
                <a:gd name="T57" fmla="*/ 60 h 764"/>
                <a:gd name="T58" fmla="*/ 508 w 763"/>
                <a:gd name="T59" fmla="*/ 47 h 764"/>
                <a:gd name="T60" fmla="*/ 529 w 763"/>
                <a:gd name="T61" fmla="*/ 40 h 764"/>
                <a:gd name="T62" fmla="*/ 549 w 763"/>
                <a:gd name="T63" fmla="*/ 40 h 764"/>
                <a:gd name="T64" fmla="*/ 569 w 763"/>
                <a:gd name="T65" fmla="*/ 34 h 764"/>
                <a:gd name="T66" fmla="*/ 589 w 763"/>
                <a:gd name="T67" fmla="*/ 27 h 764"/>
                <a:gd name="T68" fmla="*/ 609 w 763"/>
                <a:gd name="T69" fmla="*/ 20 h 764"/>
                <a:gd name="T70" fmla="*/ 629 w 763"/>
                <a:gd name="T71" fmla="*/ 20 h 764"/>
                <a:gd name="T72" fmla="*/ 649 w 763"/>
                <a:gd name="T73" fmla="*/ 14 h 764"/>
                <a:gd name="T74" fmla="*/ 669 w 763"/>
                <a:gd name="T75" fmla="*/ 14 h 764"/>
                <a:gd name="T76" fmla="*/ 689 w 763"/>
                <a:gd name="T77" fmla="*/ 7 h 764"/>
                <a:gd name="T78" fmla="*/ 709 w 763"/>
                <a:gd name="T79" fmla="*/ 7 h 764"/>
                <a:gd name="T80" fmla="*/ 729 w 763"/>
                <a:gd name="T81" fmla="*/ 0 h 764"/>
                <a:gd name="T82" fmla="*/ 749 w 763"/>
                <a:gd name="T83" fmla="*/ 0 h 7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63"/>
                <a:gd name="T127" fmla="*/ 0 h 764"/>
                <a:gd name="T128" fmla="*/ 763 w 763"/>
                <a:gd name="T129" fmla="*/ 764 h 7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63" h="764">
                  <a:moveTo>
                    <a:pt x="0" y="764"/>
                  </a:moveTo>
                  <a:lnTo>
                    <a:pt x="0" y="737"/>
                  </a:lnTo>
                  <a:lnTo>
                    <a:pt x="7" y="730"/>
                  </a:lnTo>
                  <a:lnTo>
                    <a:pt x="7" y="717"/>
                  </a:lnTo>
                  <a:lnTo>
                    <a:pt x="13" y="710"/>
                  </a:lnTo>
                  <a:lnTo>
                    <a:pt x="13" y="697"/>
                  </a:lnTo>
                  <a:lnTo>
                    <a:pt x="20" y="690"/>
                  </a:lnTo>
                  <a:lnTo>
                    <a:pt x="20" y="670"/>
                  </a:lnTo>
                  <a:lnTo>
                    <a:pt x="27" y="663"/>
                  </a:lnTo>
                  <a:lnTo>
                    <a:pt x="27" y="650"/>
                  </a:lnTo>
                  <a:lnTo>
                    <a:pt x="33" y="643"/>
                  </a:lnTo>
                  <a:lnTo>
                    <a:pt x="33" y="630"/>
                  </a:lnTo>
                  <a:lnTo>
                    <a:pt x="40" y="623"/>
                  </a:lnTo>
                  <a:lnTo>
                    <a:pt x="40" y="610"/>
                  </a:lnTo>
                  <a:lnTo>
                    <a:pt x="47" y="603"/>
                  </a:lnTo>
                  <a:lnTo>
                    <a:pt x="47" y="590"/>
                  </a:lnTo>
                  <a:lnTo>
                    <a:pt x="54" y="583"/>
                  </a:lnTo>
                  <a:lnTo>
                    <a:pt x="54" y="576"/>
                  </a:lnTo>
                  <a:lnTo>
                    <a:pt x="60" y="570"/>
                  </a:lnTo>
                  <a:lnTo>
                    <a:pt x="60" y="556"/>
                  </a:lnTo>
                  <a:lnTo>
                    <a:pt x="67" y="550"/>
                  </a:lnTo>
                  <a:lnTo>
                    <a:pt x="67" y="536"/>
                  </a:lnTo>
                  <a:lnTo>
                    <a:pt x="80" y="523"/>
                  </a:lnTo>
                  <a:lnTo>
                    <a:pt x="80" y="503"/>
                  </a:lnTo>
                  <a:lnTo>
                    <a:pt x="94" y="489"/>
                  </a:lnTo>
                  <a:lnTo>
                    <a:pt x="94" y="476"/>
                  </a:lnTo>
                  <a:lnTo>
                    <a:pt x="100" y="469"/>
                  </a:lnTo>
                  <a:lnTo>
                    <a:pt x="100" y="462"/>
                  </a:lnTo>
                  <a:lnTo>
                    <a:pt x="107" y="456"/>
                  </a:lnTo>
                  <a:lnTo>
                    <a:pt x="107" y="442"/>
                  </a:lnTo>
                  <a:lnTo>
                    <a:pt x="120" y="429"/>
                  </a:lnTo>
                  <a:lnTo>
                    <a:pt x="120" y="416"/>
                  </a:lnTo>
                  <a:lnTo>
                    <a:pt x="134" y="402"/>
                  </a:lnTo>
                  <a:lnTo>
                    <a:pt x="134" y="389"/>
                  </a:lnTo>
                  <a:lnTo>
                    <a:pt x="147" y="375"/>
                  </a:lnTo>
                  <a:lnTo>
                    <a:pt x="147" y="369"/>
                  </a:lnTo>
                  <a:lnTo>
                    <a:pt x="161" y="355"/>
                  </a:lnTo>
                  <a:lnTo>
                    <a:pt x="161" y="342"/>
                  </a:lnTo>
                  <a:lnTo>
                    <a:pt x="167" y="335"/>
                  </a:lnTo>
                  <a:lnTo>
                    <a:pt x="181" y="322"/>
                  </a:lnTo>
                  <a:lnTo>
                    <a:pt x="181" y="315"/>
                  </a:lnTo>
                  <a:lnTo>
                    <a:pt x="194" y="302"/>
                  </a:lnTo>
                  <a:lnTo>
                    <a:pt x="194" y="288"/>
                  </a:lnTo>
                  <a:lnTo>
                    <a:pt x="201" y="282"/>
                  </a:lnTo>
                  <a:lnTo>
                    <a:pt x="207" y="275"/>
                  </a:lnTo>
                  <a:lnTo>
                    <a:pt x="221" y="261"/>
                  </a:lnTo>
                  <a:lnTo>
                    <a:pt x="221" y="255"/>
                  </a:lnTo>
                  <a:lnTo>
                    <a:pt x="227" y="248"/>
                  </a:lnTo>
                  <a:lnTo>
                    <a:pt x="234" y="241"/>
                  </a:lnTo>
                  <a:lnTo>
                    <a:pt x="248" y="228"/>
                  </a:lnTo>
                  <a:lnTo>
                    <a:pt x="248" y="221"/>
                  </a:lnTo>
                  <a:lnTo>
                    <a:pt x="254" y="215"/>
                  </a:lnTo>
                  <a:lnTo>
                    <a:pt x="261" y="208"/>
                  </a:lnTo>
                  <a:lnTo>
                    <a:pt x="268" y="201"/>
                  </a:lnTo>
                  <a:lnTo>
                    <a:pt x="274" y="194"/>
                  </a:lnTo>
                  <a:lnTo>
                    <a:pt x="281" y="188"/>
                  </a:lnTo>
                  <a:lnTo>
                    <a:pt x="288" y="181"/>
                  </a:lnTo>
                  <a:lnTo>
                    <a:pt x="294" y="174"/>
                  </a:lnTo>
                  <a:lnTo>
                    <a:pt x="301" y="168"/>
                  </a:lnTo>
                  <a:lnTo>
                    <a:pt x="308" y="161"/>
                  </a:lnTo>
                  <a:lnTo>
                    <a:pt x="314" y="161"/>
                  </a:lnTo>
                  <a:lnTo>
                    <a:pt x="321" y="154"/>
                  </a:lnTo>
                  <a:lnTo>
                    <a:pt x="328" y="148"/>
                  </a:lnTo>
                  <a:lnTo>
                    <a:pt x="335" y="141"/>
                  </a:lnTo>
                  <a:lnTo>
                    <a:pt x="341" y="134"/>
                  </a:lnTo>
                  <a:lnTo>
                    <a:pt x="348" y="134"/>
                  </a:lnTo>
                  <a:lnTo>
                    <a:pt x="355" y="127"/>
                  </a:lnTo>
                  <a:lnTo>
                    <a:pt x="361" y="121"/>
                  </a:lnTo>
                  <a:lnTo>
                    <a:pt x="368" y="121"/>
                  </a:lnTo>
                  <a:lnTo>
                    <a:pt x="375" y="114"/>
                  </a:lnTo>
                  <a:lnTo>
                    <a:pt x="381" y="107"/>
                  </a:lnTo>
                  <a:lnTo>
                    <a:pt x="388" y="107"/>
                  </a:lnTo>
                  <a:lnTo>
                    <a:pt x="395" y="101"/>
                  </a:lnTo>
                  <a:lnTo>
                    <a:pt x="401" y="101"/>
                  </a:lnTo>
                  <a:lnTo>
                    <a:pt x="408" y="94"/>
                  </a:lnTo>
                  <a:lnTo>
                    <a:pt x="415" y="94"/>
                  </a:lnTo>
                  <a:lnTo>
                    <a:pt x="421" y="87"/>
                  </a:lnTo>
                  <a:lnTo>
                    <a:pt x="428" y="81"/>
                  </a:lnTo>
                  <a:lnTo>
                    <a:pt x="435" y="81"/>
                  </a:lnTo>
                  <a:lnTo>
                    <a:pt x="442" y="74"/>
                  </a:lnTo>
                  <a:lnTo>
                    <a:pt x="448" y="74"/>
                  </a:lnTo>
                  <a:lnTo>
                    <a:pt x="455" y="74"/>
                  </a:lnTo>
                  <a:lnTo>
                    <a:pt x="462" y="67"/>
                  </a:lnTo>
                  <a:lnTo>
                    <a:pt x="468" y="67"/>
                  </a:lnTo>
                  <a:lnTo>
                    <a:pt x="475" y="60"/>
                  </a:lnTo>
                  <a:lnTo>
                    <a:pt x="482" y="60"/>
                  </a:lnTo>
                  <a:lnTo>
                    <a:pt x="488" y="60"/>
                  </a:lnTo>
                  <a:lnTo>
                    <a:pt x="495" y="54"/>
                  </a:lnTo>
                  <a:lnTo>
                    <a:pt x="502" y="54"/>
                  </a:lnTo>
                  <a:lnTo>
                    <a:pt x="508" y="47"/>
                  </a:lnTo>
                  <a:lnTo>
                    <a:pt x="515" y="47"/>
                  </a:lnTo>
                  <a:lnTo>
                    <a:pt x="522" y="47"/>
                  </a:lnTo>
                  <a:lnTo>
                    <a:pt x="529" y="40"/>
                  </a:lnTo>
                  <a:lnTo>
                    <a:pt x="535" y="40"/>
                  </a:lnTo>
                  <a:lnTo>
                    <a:pt x="542" y="40"/>
                  </a:lnTo>
                  <a:lnTo>
                    <a:pt x="549" y="40"/>
                  </a:lnTo>
                  <a:lnTo>
                    <a:pt x="555" y="34"/>
                  </a:lnTo>
                  <a:lnTo>
                    <a:pt x="562" y="34"/>
                  </a:lnTo>
                  <a:lnTo>
                    <a:pt x="569" y="34"/>
                  </a:lnTo>
                  <a:lnTo>
                    <a:pt x="575" y="27"/>
                  </a:lnTo>
                  <a:lnTo>
                    <a:pt x="582" y="27"/>
                  </a:lnTo>
                  <a:lnTo>
                    <a:pt x="589" y="27"/>
                  </a:lnTo>
                  <a:lnTo>
                    <a:pt x="595" y="27"/>
                  </a:lnTo>
                  <a:lnTo>
                    <a:pt x="602" y="20"/>
                  </a:lnTo>
                  <a:lnTo>
                    <a:pt x="609" y="20"/>
                  </a:lnTo>
                  <a:lnTo>
                    <a:pt x="615" y="20"/>
                  </a:lnTo>
                  <a:lnTo>
                    <a:pt x="622" y="20"/>
                  </a:lnTo>
                  <a:lnTo>
                    <a:pt x="629" y="20"/>
                  </a:lnTo>
                  <a:lnTo>
                    <a:pt x="636" y="14"/>
                  </a:lnTo>
                  <a:lnTo>
                    <a:pt x="642" y="14"/>
                  </a:lnTo>
                  <a:lnTo>
                    <a:pt x="649" y="14"/>
                  </a:lnTo>
                  <a:lnTo>
                    <a:pt x="656" y="14"/>
                  </a:lnTo>
                  <a:lnTo>
                    <a:pt x="662" y="14"/>
                  </a:lnTo>
                  <a:lnTo>
                    <a:pt x="669" y="14"/>
                  </a:lnTo>
                  <a:lnTo>
                    <a:pt x="676" y="7"/>
                  </a:lnTo>
                  <a:lnTo>
                    <a:pt x="682" y="7"/>
                  </a:lnTo>
                  <a:lnTo>
                    <a:pt x="689" y="7"/>
                  </a:lnTo>
                  <a:lnTo>
                    <a:pt x="696" y="7"/>
                  </a:lnTo>
                  <a:lnTo>
                    <a:pt x="702" y="7"/>
                  </a:lnTo>
                  <a:lnTo>
                    <a:pt x="709" y="7"/>
                  </a:lnTo>
                  <a:lnTo>
                    <a:pt x="716" y="0"/>
                  </a:lnTo>
                  <a:lnTo>
                    <a:pt x="723" y="0"/>
                  </a:lnTo>
                  <a:lnTo>
                    <a:pt x="729" y="0"/>
                  </a:lnTo>
                  <a:lnTo>
                    <a:pt x="736" y="0"/>
                  </a:lnTo>
                  <a:lnTo>
                    <a:pt x="743" y="0"/>
                  </a:lnTo>
                  <a:lnTo>
                    <a:pt x="749" y="0"/>
                  </a:lnTo>
                  <a:lnTo>
                    <a:pt x="756" y="0"/>
                  </a:lnTo>
                  <a:lnTo>
                    <a:pt x="763" y="0"/>
                  </a:lnTo>
                </a:path>
              </a:pathLst>
            </a:custGeom>
            <a:noFill/>
            <a:ln w="8255" cap="flat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15" name="Freeform 79"/>
            <p:cNvSpPr>
              <a:spLocks/>
            </p:cNvSpPr>
            <p:nvPr/>
          </p:nvSpPr>
          <p:spPr bwMode="auto">
            <a:xfrm>
              <a:off x="1432" y="2646"/>
              <a:ext cx="849" cy="27"/>
            </a:xfrm>
            <a:custGeom>
              <a:avLst/>
              <a:gdLst>
                <a:gd name="T0" fmla="*/ 13 w 849"/>
                <a:gd name="T1" fmla="*/ 20 h 27"/>
                <a:gd name="T2" fmla="*/ 33 w 849"/>
                <a:gd name="T3" fmla="*/ 20 h 27"/>
                <a:gd name="T4" fmla="*/ 53 w 849"/>
                <a:gd name="T5" fmla="*/ 20 h 27"/>
                <a:gd name="T6" fmla="*/ 73 w 849"/>
                <a:gd name="T7" fmla="*/ 20 h 27"/>
                <a:gd name="T8" fmla="*/ 93 w 849"/>
                <a:gd name="T9" fmla="*/ 14 h 27"/>
                <a:gd name="T10" fmla="*/ 113 w 849"/>
                <a:gd name="T11" fmla="*/ 14 h 27"/>
                <a:gd name="T12" fmla="*/ 133 w 849"/>
                <a:gd name="T13" fmla="*/ 14 h 27"/>
                <a:gd name="T14" fmla="*/ 154 w 849"/>
                <a:gd name="T15" fmla="*/ 14 h 27"/>
                <a:gd name="T16" fmla="*/ 174 w 849"/>
                <a:gd name="T17" fmla="*/ 14 h 27"/>
                <a:gd name="T18" fmla="*/ 194 w 849"/>
                <a:gd name="T19" fmla="*/ 14 h 27"/>
                <a:gd name="T20" fmla="*/ 214 w 849"/>
                <a:gd name="T21" fmla="*/ 7 h 27"/>
                <a:gd name="T22" fmla="*/ 234 w 849"/>
                <a:gd name="T23" fmla="*/ 7 h 27"/>
                <a:gd name="T24" fmla="*/ 254 w 849"/>
                <a:gd name="T25" fmla="*/ 7 h 27"/>
                <a:gd name="T26" fmla="*/ 274 w 849"/>
                <a:gd name="T27" fmla="*/ 7 h 27"/>
                <a:gd name="T28" fmla="*/ 294 w 849"/>
                <a:gd name="T29" fmla="*/ 7 h 27"/>
                <a:gd name="T30" fmla="*/ 314 w 849"/>
                <a:gd name="T31" fmla="*/ 7 h 27"/>
                <a:gd name="T32" fmla="*/ 334 w 849"/>
                <a:gd name="T33" fmla="*/ 7 h 27"/>
                <a:gd name="T34" fmla="*/ 354 w 849"/>
                <a:gd name="T35" fmla="*/ 7 h 27"/>
                <a:gd name="T36" fmla="*/ 374 w 849"/>
                <a:gd name="T37" fmla="*/ 7 h 27"/>
                <a:gd name="T38" fmla="*/ 394 w 849"/>
                <a:gd name="T39" fmla="*/ 7 h 27"/>
                <a:gd name="T40" fmla="*/ 414 w 849"/>
                <a:gd name="T41" fmla="*/ 7 h 27"/>
                <a:gd name="T42" fmla="*/ 435 w 849"/>
                <a:gd name="T43" fmla="*/ 7 h 27"/>
                <a:gd name="T44" fmla="*/ 455 w 849"/>
                <a:gd name="T45" fmla="*/ 0 h 27"/>
                <a:gd name="T46" fmla="*/ 475 w 849"/>
                <a:gd name="T47" fmla="*/ 0 h 27"/>
                <a:gd name="T48" fmla="*/ 495 w 849"/>
                <a:gd name="T49" fmla="*/ 0 h 27"/>
                <a:gd name="T50" fmla="*/ 515 w 849"/>
                <a:gd name="T51" fmla="*/ 0 h 27"/>
                <a:gd name="T52" fmla="*/ 535 w 849"/>
                <a:gd name="T53" fmla="*/ 0 h 27"/>
                <a:gd name="T54" fmla="*/ 555 w 849"/>
                <a:gd name="T55" fmla="*/ 0 h 27"/>
                <a:gd name="T56" fmla="*/ 575 w 849"/>
                <a:gd name="T57" fmla="*/ 0 h 27"/>
                <a:gd name="T58" fmla="*/ 595 w 849"/>
                <a:gd name="T59" fmla="*/ 0 h 27"/>
                <a:gd name="T60" fmla="*/ 615 w 849"/>
                <a:gd name="T61" fmla="*/ 0 h 27"/>
                <a:gd name="T62" fmla="*/ 635 w 849"/>
                <a:gd name="T63" fmla="*/ 0 h 27"/>
                <a:gd name="T64" fmla="*/ 655 w 849"/>
                <a:gd name="T65" fmla="*/ 0 h 27"/>
                <a:gd name="T66" fmla="*/ 675 w 849"/>
                <a:gd name="T67" fmla="*/ 0 h 27"/>
                <a:gd name="T68" fmla="*/ 695 w 849"/>
                <a:gd name="T69" fmla="*/ 0 h 27"/>
                <a:gd name="T70" fmla="*/ 716 w 849"/>
                <a:gd name="T71" fmla="*/ 0 h 27"/>
                <a:gd name="T72" fmla="*/ 736 w 849"/>
                <a:gd name="T73" fmla="*/ 0 h 27"/>
                <a:gd name="T74" fmla="*/ 756 w 849"/>
                <a:gd name="T75" fmla="*/ 0 h 27"/>
                <a:gd name="T76" fmla="*/ 776 w 849"/>
                <a:gd name="T77" fmla="*/ 0 h 27"/>
                <a:gd name="T78" fmla="*/ 796 w 849"/>
                <a:gd name="T79" fmla="*/ 0 h 27"/>
                <a:gd name="T80" fmla="*/ 816 w 849"/>
                <a:gd name="T81" fmla="*/ 0 h 27"/>
                <a:gd name="T82" fmla="*/ 836 w 849"/>
                <a:gd name="T83" fmla="*/ 0 h 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49"/>
                <a:gd name="T127" fmla="*/ 0 h 27"/>
                <a:gd name="T128" fmla="*/ 849 w 849"/>
                <a:gd name="T129" fmla="*/ 27 h 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49" h="27">
                  <a:moveTo>
                    <a:pt x="0" y="27"/>
                  </a:moveTo>
                  <a:lnTo>
                    <a:pt x="6" y="27"/>
                  </a:lnTo>
                  <a:lnTo>
                    <a:pt x="13" y="20"/>
                  </a:lnTo>
                  <a:lnTo>
                    <a:pt x="20" y="20"/>
                  </a:lnTo>
                  <a:lnTo>
                    <a:pt x="26" y="20"/>
                  </a:lnTo>
                  <a:lnTo>
                    <a:pt x="33" y="20"/>
                  </a:lnTo>
                  <a:lnTo>
                    <a:pt x="40" y="20"/>
                  </a:lnTo>
                  <a:lnTo>
                    <a:pt x="47" y="20"/>
                  </a:lnTo>
                  <a:lnTo>
                    <a:pt x="53" y="20"/>
                  </a:lnTo>
                  <a:lnTo>
                    <a:pt x="60" y="20"/>
                  </a:lnTo>
                  <a:lnTo>
                    <a:pt x="67" y="20"/>
                  </a:lnTo>
                  <a:lnTo>
                    <a:pt x="73" y="20"/>
                  </a:lnTo>
                  <a:lnTo>
                    <a:pt x="80" y="20"/>
                  </a:lnTo>
                  <a:lnTo>
                    <a:pt x="87" y="14"/>
                  </a:lnTo>
                  <a:lnTo>
                    <a:pt x="93" y="14"/>
                  </a:lnTo>
                  <a:lnTo>
                    <a:pt x="100" y="14"/>
                  </a:lnTo>
                  <a:lnTo>
                    <a:pt x="107" y="14"/>
                  </a:lnTo>
                  <a:lnTo>
                    <a:pt x="113" y="14"/>
                  </a:lnTo>
                  <a:lnTo>
                    <a:pt x="120" y="14"/>
                  </a:lnTo>
                  <a:lnTo>
                    <a:pt x="127" y="14"/>
                  </a:lnTo>
                  <a:lnTo>
                    <a:pt x="133" y="14"/>
                  </a:lnTo>
                  <a:lnTo>
                    <a:pt x="140" y="14"/>
                  </a:lnTo>
                  <a:lnTo>
                    <a:pt x="147" y="14"/>
                  </a:lnTo>
                  <a:lnTo>
                    <a:pt x="154" y="14"/>
                  </a:lnTo>
                  <a:lnTo>
                    <a:pt x="160" y="14"/>
                  </a:lnTo>
                  <a:lnTo>
                    <a:pt x="167" y="14"/>
                  </a:lnTo>
                  <a:lnTo>
                    <a:pt x="174" y="14"/>
                  </a:lnTo>
                  <a:lnTo>
                    <a:pt x="180" y="14"/>
                  </a:lnTo>
                  <a:lnTo>
                    <a:pt x="187" y="14"/>
                  </a:lnTo>
                  <a:lnTo>
                    <a:pt x="194" y="14"/>
                  </a:lnTo>
                  <a:lnTo>
                    <a:pt x="200" y="7"/>
                  </a:lnTo>
                  <a:lnTo>
                    <a:pt x="207" y="7"/>
                  </a:lnTo>
                  <a:lnTo>
                    <a:pt x="214" y="7"/>
                  </a:lnTo>
                  <a:lnTo>
                    <a:pt x="220" y="7"/>
                  </a:lnTo>
                  <a:lnTo>
                    <a:pt x="227" y="7"/>
                  </a:lnTo>
                  <a:lnTo>
                    <a:pt x="234" y="7"/>
                  </a:lnTo>
                  <a:lnTo>
                    <a:pt x="241" y="7"/>
                  </a:lnTo>
                  <a:lnTo>
                    <a:pt x="247" y="7"/>
                  </a:lnTo>
                  <a:lnTo>
                    <a:pt x="254" y="7"/>
                  </a:lnTo>
                  <a:lnTo>
                    <a:pt x="261" y="7"/>
                  </a:lnTo>
                  <a:lnTo>
                    <a:pt x="267" y="7"/>
                  </a:lnTo>
                  <a:lnTo>
                    <a:pt x="274" y="7"/>
                  </a:lnTo>
                  <a:lnTo>
                    <a:pt x="281" y="7"/>
                  </a:lnTo>
                  <a:lnTo>
                    <a:pt x="287" y="7"/>
                  </a:lnTo>
                  <a:lnTo>
                    <a:pt x="294" y="7"/>
                  </a:lnTo>
                  <a:lnTo>
                    <a:pt x="301" y="7"/>
                  </a:lnTo>
                  <a:lnTo>
                    <a:pt x="307" y="7"/>
                  </a:lnTo>
                  <a:lnTo>
                    <a:pt x="314" y="7"/>
                  </a:lnTo>
                  <a:lnTo>
                    <a:pt x="321" y="7"/>
                  </a:lnTo>
                  <a:lnTo>
                    <a:pt x="327" y="7"/>
                  </a:lnTo>
                  <a:lnTo>
                    <a:pt x="334" y="7"/>
                  </a:lnTo>
                  <a:lnTo>
                    <a:pt x="341" y="7"/>
                  </a:lnTo>
                  <a:lnTo>
                    <a:pt x="348" y="7"/>
                  </a:lnTo>
                  <a:lnTo>
                    <a:pt x="354" y="7"/>
                  </a:lnTo>
                  <a:lnTo>
                    <a:pt x="361" y="7"/>
                  </a:lnTo>
                  <a:lnTo>
                    <a:pt x="368" y="7"/>
                  </a:lnTo>
                  <a:lnTo>
                    <a:pt x="374" y="7"/>
                  </a:lnTo>
                  <a:lnTo>
                    <a:pt x="381" y="7"/>
                  </a:lnTo>
                  <a:lnTo>
                    <a:pt x="388" y="7"/>
                  </a:lnTo>
                  <a:lnTo>
                    <a:pt x="394" y="7"/>
                  </a:lnTo>
                  <a:lnTo>
                    <a:pt x="401" y="7"/>
                  </a:lnTo>
                  <a:lnTo>
                    <a:pt x="408" y="7"/>
                  </a:lnTo>
                  <a:lnTo>
                    <a:pt x="414" y="7"/>
                  </a:lnTo>
                  <a:lnTo>
                    <a:pt x="421" y="7"/>
                  </a:lnTo>
                  <a:lnTo>
                    <a:pt x="428" y="7"/>
                  </a:lnTo>
                  <a:lnTo>
                    <a:pt x="435" y="7"/>
                  </a:lnTo>
                  <a:lnTo>
                    <a:pt x="441" y="0"/>
                  </a:lnTo>
                  <a:lnTo>
                    <a:pt x="448" y="0"/>
                  </a:lnTo>
                  <a:lnTo>
                    <a:pt x="455" y="0"/>
                  </a:lnTo>
                  <a:lnTo>
                    <a:pt x="461" y="0"/>
                  </a:lnTo>
                  <a:lnTo>
                    <a:pt x="468" y="0"/>
                  </a:lnTo>
                  <a:lnTo>
                    <a:pt x="475" y="0"/>
                  </a:lnTo>
                  <a:lnTo>
                    <a:pt x="481" y="0"/>
                  </a:lnTo>
                  <a:lnTo>
                    <a:pt x="488" y="0"/>
                  </a:lnTo>
                  <a:lnTo>
                    <a:pt x="495" y="0"/>
                  </a:lnTo>
                  <a:lnTo>
                    <a:pt x="501" y="0"/>
                  </a:lnTo>
                  <a:lnTo>
                    <a:pt x="508" y="0"/>
                  </a:lnTo>
                  <a:lnTo>
                    <a:pt x="515" y="0"/>
                  </a:lnTo>
                  <a:lnTo>
                    <a:pt x="522" y="0"/>
                  </a:lnTo>
                  <a:lnTo>
                    <a:pt x="528" y="0"/>
                  </a:lnTo>
                  <a:lnTo>
                    <a:pt x="535" y="0"/>
                  </a:lnTo>
                  <a:lnTo>
                    <a:pt x="542" y="0"/>
                  </a:lnTo>
                  <a:lnTo>
                    <a:pt x="548" y="0"/>
                  </a:lnTo>
                  <a:lnTo>
                    <a:pt x="555" y="0"/>
                  </a:lnTo>
                  <a:lnTo>
                    <a:pt x="562" y="0"/>
                  </a:lnTo>
                  <a:lnTo>
                    <a:pt x="568" y="0"/>
                  </a:lnTo>
                  <a:lnTo>
                    <a:pt x="575" y="0"/>
                  </a:lnTo>
                  <a:lnTo>
                    <a:pt x="582" y="0"/>
                  </a:lnTo>
                  <a:lnTo>
                    <a:pt x="588" y="0"/>
                  </a:lnTo>
                  <a:lnTo>
                    <a:pt x="595" y="0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5" y="0"/>
                  </a:lnTo>
                  <a:lnTo>
                    <a:pt x="622" y="0"/>
                  </a:lnTo>
                  <a:lnTo>
                    <a:pt x="629" y="0"/>
                  </a:lnTo>
                  <a:lnTo>
                    <a:pt x="635" y="0"/>
                  </a:lnTo>
                  <a:lnTo>
                    <a:pt x="642" y="0"/>
                  </a:lnTo>
                  <a:lnTo>
                    <a:pt x="649" y="0"/>
                  </a:lnTo>
                  <a:lnTo>
                    <a:pt x="655" y="0"/>
                  </a:lnTo>
                  <a:lnTo>
                    <a:pt x="662" y="0"/>
                  </a:lnTo>
                  <a:lnTo>
                    <a:pt x="669" y="0"/>
                  </a:lnTo>
                  <a:lnTo>
                    <a:pt x="675" y="0"/>
                  </a:lnTo>
                  <a:lnTo>
                    <a:pt x="682" y="0"/>
                  </a:lnTo>
                  <a:lnTo>
                    <a:pt x="689" y="0"/>
                  </a:lnTo>
                  <a:lnTo>
                    <a:pt x="695" y="0"/>
                  </a:lnTo>
                  <a:lnTo>
                    <a:pt x="702" y="0"/>
                  </a:lnTo>
                  <a:lnTo>
                    <a:pt x="709" y="0"/>
                  </a:lnTo>
                  <a:lnTo>
                    <a:pt x="716" y="0"/>
                  </a:lnTo>
                  <a:lnTo>
                    <a:pt x="722" y="0"/>
                  </a:lnTo>
                  <a:lnTo>
                    <a:pt x="729" y="0"/>
                  </a:lnTo>
                  <a:lnTo>
                    <a:pt x="736" y="0"/>
                  </a:lnTo>
                  <a:lnTo>
                    <a:pt x="742" y="0"/>
                  </a:lnTo>
                  <a:lnTo>
                    <a:pt x="749" y="0"/>
                  </a:lnTo>
                  <a:lnTo>
                    <a:pt x="756" y="0"/>
                  </a:lnTo>
                  <a:lnTo>
                    <a:pt x="762" y="0"/>
                  </a:lnTo>
                  <a:lnTo>
                    <a:pt x="769" y="0"/>
                  </a:lnTo>
                  <a:lnTo>
                    <a:pt x="776" y="0"/>
                  </a:lnTo>
                  <a:lnTo>
                    <a:pt x="782" y="0"/>
                  </a:lnTo>
                  <a:lnTo>
                    <a:pt x="789" y="0"/>
                  </a:lnTo>
                  <a:lnTo>
                    <a:pt x="796" y="0"/>
                  </a:lnTo>
                  <a:lnTo>
                    <a:pt x="802" y="0"/>
                  </a:lnTo>
                  <a:lnTo>
                    <a:pt x="809" y="0"/>
                  </a:lnTo>
                  <a:lnTo>
                    <a:pt x="816" y="0"/>
                  </a:lnTo>
                  <a:lnTo>
                    <a:pt x="823" y="0"/>
                  </a:lnTo>
                  <a:lnTo>
                    <a:pt x="829" y="0"/>
                  </a:lnTo>
                  <a:lnTo>
                    <a:pt x="836" y="0"/>
                  </a:lnTo>
                  <a:lnTo>
                    <a:pt x="843" y="0"/>
                  </a:lnTo>
                  <a:lnTo>
                    <a:pt x="849" y="0"/>
                  </a:lnTo>
                </a:path>
              </a:pathLst>
            </a:custGeom>
            <a:noFill/>
            <a:ln w="8255" cap="flat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16" name="Freeform 80"/>
            <p:cNvSpPr>
              <a:spLocks/>
            </p:cNvSpPr>
            <p:nvPr/>
          </p:nvSpPr>
          <p:spPr bwMode="auto">
            <a:xfrm>
              <a:off x="2281" y="2646"/>
              <a:ext cx="850" cy="1"/>
            </a:xfrm>
            <a:custGeom>
              <a:avLst/>
              <a:gdLst>
                <a:gd name="T0" fmla="*/ 14 w 850"/>
                <a:gd name="T1" fmla="*/ 0 h 1"/>
                <a:gd name="T2" fmla="*/ 34 w 850"/>
                <a:gd name="T3" fmla="*/ 0 h 1"/>
                <a:gd name="T4" fmla="*/ 54 w 850"/>
                <a:gd name="T5" fmla="*/ 0 h 1"/>
                <a:gd name="T6" fmla="*/ 74 w 850"/>
                <a:gd name="T7" fmla="*/ 0 h 1"/>
                <a:gd name="T8" fmla="*/ 94 w 850"/>
                <a:gd name="T9" fmla="*/ 0 h 1"/>
                <a:gd name="T10" fmla="*/ 114 w 850"/>
                <a:gd name="T11" fmla="*/ 0 h 1"/>
                <a:gd name="T12" fmla="*/ 134 w 850"/>
                <a:gd name="T13" fmla="*/ 0 h 1"/>
                <a:gd name="T14" fmla="*/ 154 w 850"/>
                <a:gd name="T15" fmla="*/ 0 h 1"/>
                <a:gd name="T16" fmla="*/ 174 w 850"/>
                <a:gd name="T17" fmla="*/ 0 h 1"/>
                <a:gd name="T18" fmla="*/ 194 w 850"/>
                <a:gd name="T19" fmla="*/ 0 h 1"/>
                <a:gd name="T20" fmla="*/ 214 w 850"/>
                <a:gd name="T21" fmla="*/ 0 h 1"/>
                <a:gd name="T22" fmla="*/ 234 w 850"/>
                <a:gd name="T23" fmla="*/ 0 h 1"/>
                <a:gd name="T24" fmla="*/ 255 w 850"/>
                <a:gd name="T25" fmla="*/ 0 h 1"/>
                <a:gd name="T26" fmla="*/ 275 w 850"/>
                <a:gd name="T27" fmla="*/ 0 h 1"/>
                <a:gd name="T28" fmla="*/ 295 w 850"/>
                <a:gd name="T29" fmla="*/ 0 h 1"/>
                <a:gd name="T30" fmla="*/ 315 w 850"/>
                <a:gd name="T31" fmla="*/ 0 h 1"/>
                <a:gd name="T32" fmla="*/ 335 w 850"/>
                <a:gd name="T33" fmla="*/ 0 h 1"/>
                <a:gd name="T34" fmla="*/ 355 w 850"/>
                <a:gd name="T35" fmla="*/ 0 h 1"/>
                <a:gd name="T36" fmla="*/ 375 w 850"/>
                <a:gd name="T37" fmla="*/ 0 h 1"/>
                <a:gd name="T38" fmla="*/ 395 w 850"/>
                <a:gd name="T39" fmla="*/ 0 h 1"/>
                <a:gd name="T40" fmla="*/ 415 w 850"/>
                <a:gd name="T41" fmla="*/ 0 h 1"/>
                <a:gd name="T42" fmla="*/ 435 w 850"/>
                <a:gd name="T43" fmla="*/ 0 h 1"/>
                <a:gd name="T44" fmla="*/ 455 w 850"/>
                <a:gd name="T45" fmla="*/ 0 h 1"/>
                <a:gd name="T46" fmla="*/ 475 w 850"/>
                <a:gd name="T47" fmla="*/ 0 h 1"/>
                <a:gd name="T48" fmla="*/ 495 w 850"/>
                <a:gd name="T49" fmla="*/ 0 h 1"/>
                <a:gd name="T50" fmla="*/ 515 w 850"/>
                <a:gd name="T51" fmla="*/ 0 h 1"/>
                <a:gd name="T52" fmla="*/ 536 w 850"/>
                <a:gd name="T53" fmla="*/ 0 h 1"/>
                <a:gd name="T54" fmla="*/ 556 w 850"/>
                <a:gd name="T55" fmla="*/ 0 h 1"/>
                <a:gd name="T56" fmla="*/ 576 w 850"/>
                <a:gd name="T57" fmla="*/ 0 h 1"/>
                <a:gd name="T58" fmla="*/ 596 w 850"/>
                <a:gd name="T59" fmla="*/ 0 h 1"/>
                <a:gd name="T60" fmla="*/ 616 w 850"/>
                <a:gd name="T61" fmla="*/ 0 h 1"/>
                <a:gd name="T62" fmla="*/ 636 w 850"/>
                <a:gd name="T63" fmla="*/ 0 h 1"/>
                <a:gd name="T64" fmla="*/ 656 w 850"/>
                <a:gd name="T65" fmla="*/ 0 h 1"/>
                <a:gd name="T66" fmla="*/ 676 w 850"/>
                <a:gd name="T67" fmla="*/ 0 h 1"/>
                <a:gd name="T68" fmla="*/ 696 w 850"/>
                <a:gd name="T69" fmla="*/ 0 h 1"/>
                <a:gd name="T70" fmla="*/ 716 w 850"/>
                <a:gd name="T71" fmla="*/ 0 h 1"/>
                <a:gd name="T72" fmla="*/ 736 w 850"/>
                <a:gd name="T73" fmla="*/ 0 h 1"/>
                <a:gd name="T74" fmla="*/ 756 w 850"/>
                <a:gd name="T75" fmla="*/ 0 h 1"/>
                <a:gd name="T76" fmla="*/ 776 w 850"/>
                <a:gd name="T77" fmla="*/ 0 h 1"/>
                <a:gd name="T78" fmla="*/ 796 w 850"/>
                <a:gd name="T79" fmla="*/ 0 h 1"/>
                <a:gd name="T80" fmla="*/ 817 w 850"/>
                <a:gd name="T81" fmla="*/ 0 h 1"/>
                <a:gd name="T82" fmla="*/ 837 w 850"/>
                <a:gd name="T83" fmla="*/ 0 h 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0"/>
                <a:gd name="T127" fmla="*/ 0 h 1"/>
                <a:gd name="T128" fmla="*/ 850 w 850"/>
                <a:gd name="T129" fmla="*/ 1 h 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0" h="1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4" y="0"/>
                  </a:lnTo>
                  <a:lnTo>
                    <a:pt x="81" y="0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101" y="0"/>
                  </a:lnTo>
                  <a:lnTo>
                    <a:pt x="107" y="0"/>
                  </a:lnTo>
                  <a:lnTo>
                    <a:pt x="114" y="0"/>
                  </a:lnTo>
                  <a:lnTo>
                    <a:pt x="121" y="0"/>
                  </a:lnTo>
                  <a:lnTo>
                    <a:pt x="127" y="0"/>
                  </a:lnTo>
                  <a:lnTo>
                    <a:pt x="134" y="0"/>
                  </a:lnTo>
                  <a:lnTo>
                    <a:pt x="141" y="0"/>
                  </a:lnTo>
                  <a:lnTo>
                    <a:pt x="148" y="0"/>
                  </a:lnTo>
                  <a:lnTo>
                    <a:pt x="154" y="0"/>
                  </a:lnTo>
                  <a:lnTo>
                    <a:pt x="161" y="0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1" y="0"/>
                  </a:lnTo>
                  <a:lnTo>
                    <a:pt x="188" y="0"/>
                  </a:lnTo>
                  <a:lnTo>
                    <a:pt x="194" y="0"/>
                  </a:lnTo>
                  <a:lnTo>
                    <a:pt x="201" y="0"/>
                  </a:lnTo>
                  <a:lnTo>
                    <a:pt x="208" y="0"/>
                  </a:lnTo>
                  <a:lnTo>
                    <a:pt x="214" y="0"/>
                  </a:lnTo>
                  <a:lnTo>
                    <a:pt x="221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5" y="0"/>
                  </a:lnTo>
                  <a:lnTo>
                    <a:pt x="261" y="0"/>
                  </a:lnTo>
                  <a:lnTo>
                    <a:pt x="268" y="0"/>
                  </a:lnTo>
                  <a:lnTo>
                    <a:pt x="275" y="0"/>
                  </a:lnTo>
                  <a:lnTo>
                    <a:pt x="281" y="0"/>
                  </a:lnTo>
                  <a:lnTo>
                    <a:pt x="288" y="0"/>
                  </a:lnTo>
                  <a:lnTo>
                    <a:pt x="295" y="0"/>
                  </a:lnTo>
                  <a:lnTo>
                    <a:pt x="301" y="0"/>
                  </a:lnTo>
                  <a:lnTo>
                    <a:pt x="308" y="0"/>
                  </a:lnTo>
                  <a:lnTo>
                    <a:pt x="315" y="0"/>
                  </a:lnTo>
                  <a:lnTo>
                    <a:pt x="321" y="0"/>
                  </a:lnTo>
                  <a:lnTo>
                    <a:pt x="328" y="0"/>
                  </a:lnTo>
                  <a:lnTo>
                    <a:pt x="335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5" y="0"/>
                  </a:lnTo>
                  <a:lnTo>
                    <a:pt x="362" y="0"/>
                  </a:lnTo>
                  <a:lnTo>
                    <a:pt x="368" y="0"/>
                  </a:lnTo>
                  <a:lnTo>
                    <a:pt x="375" y="0"/>
                  </a:lnTo>
                  <a:lnTo>
                    <a:pt x="382" y="0"/>
                  </a:lnTo>
                  <a:lnTo>
                    <a:pt x="388" y="0"/>
                  </a:lnTo>
                  <a:lnTo>
                    <a:pt x="395" y="0"/>
                  </a:lnTo>
                  <a:lnTo>
                    <a:pt x="402" y="0"/>
                  </a:lnTo>
                  <a:lnTo>
                    <a:pt x="408" y="0"/>
                  </a:lnTo>
                  <a:lnTo>
                    <a:pt x="415" y="0"/>
                  </a:lnTo>
                  <a:lnTo>
                    <a:pt x="422" y="0"/>
                  </a:lnTo>
                  <a:lnTo>
                    <a:pt x="428" y="0"/>
                  </a:lnTo>
                  <a:lnTo>
                    <a:pt x="435" y="0"/>
                  </a:lnTo>
                  <a:lnTo>
                    <a:pt x="442" y="0"/>
                  </a:lnTo>
                  <a:lnTo>
                    <a:pt x="449" y="0"/>
                  </a:lnTo>
                  <a:lnTo>
                    <a:pt x="455" y="0"/>
                  </a:lnTo>
                  <a:lnTo>
                    <a:pt x="462" y="0"/>
                  </a:lnTo>
                  <a:lnTo>
                    <a:pt x="469" y="0"/>
                  </a:lnTo>
                  <a:lnTo>
                    <a:pt x="475" y="0"/>
                  </a:lnTo>
                  <a:lnTo>
                    <a:pt x="482" y="0"/>
                  </a:lnTo>
                  <a:lnTo>
                    <a:pt x="489" y="0"/>
                  </a:lnTo>
                  <a:lnTo>
                    <a:pt x="495" y="0"/>
                  </a:lnTo>
                  <a:lnTo>
                    <a:pt x="502" y="0"/>
                  </a:lnTo>
                  <a:lnTo>
                    <a:pt x="509" y="0"/>
                  </a:lnTo>
                  <a:lnTo>
                    <a:pt x="515" y="0"/>
                  </a:lnTo>
                  <a:lnTo>
                    <a:pt x="522" y="0"/>
                  </a:lnTo>
                  <a:lnTo>
                    <a:pt x="529" y="0"/>
                  </a:lnTo>
                  <a:lnTo>
                    <a:pt x="536" y="0"/>
                  </a:lnTo>
                  <a:lnTo>
                    <a:pt x="542" y="0"/>
                  </a:lnTo>
                  <a:lnTo>
                    <a:pt x="549" y="0"/>
                  </a:lnTo>
                  <a:lnTo>
                    <a:pt x="556" y="0"/>
                  </a:lnTo>
                  <a:lnTo>
                    <a:pt x="562" y="0"/>
                  </a:lnTo>
                  <a:lnTo>
                    <a:pt x="569" y="0"/>
                  </a:lnTo>
                  <a:lnTo>
                    <a:pt x="576" y="0"/>
                  </a:lnTo>
                  <a:lnTo>
                    <a:pt x="582" y="0"/>
                  </a:lnTo>
                  <a:lnTo>
                    <a:pt x="589" y="0"/>
                  </a:lnTo>
                  <a:lnTo>
                    <a:pt x="596" y="0"/>
                  </a:lnTo>
                  <a:lnTo>
                    <a:pt x="602" y="0"/>
                  </a:lnTo>
                  <a:lnTo>
                    <a:pt x="609" y="0"/>
                  </a:lnTo>
                  <a:lnTo>
                    <a:pt x="616" y="0"/>
                  </a:lnTo>
                  <a:lnTo>
                    <a:pt x="623" y="0"/>
                  </a:lnTo>
                  <a:lnTo>
                    <a:pt x="629" y="0"/>
                  </a:lnTo>
                  <a:lnTo>
                    <a:pt x="636" y="0"/>
                  </a:lnTo>
                  <a:lnTo>
                    <a:pt x="643" y="0"/>
                  </a:lnTo>
                  <a:lnTo>
                    <a:pt x="649" y="0"/>
                  </a:lnTo>
                  <a:lnTo>
                    <a:pt x="656" y="0"/>
                  </a:lnTo>
                  <a:lnTo>
                    <a:pt x="663" y="0"/>
                  </a:lnTo>
                  <a:lnTo>
                    <a:pt x="669" y="0"/>
                  </a:lnTo>
                  <a:lnTo>
                    <a:pt x="676" y="0"/>
                  </a:lnTo>
                  <a:lnTo>
                    <a:pt x="683" y="0"/>
                  </a:lnTo>
                  <a:lnTo>
                    <a:pt x="689" y="0"/>
                  </a:lnTo>
                  <a:lnTo>
                    <a:pt x="696" y="0"/>
                  </a:lnTo>
                  <a:lnTo>
                    <a:pt x="703" y="0"/>
                  </a:lnTo>
                  <a:lnTo>
                    <a:pt x="709" y="0"/>
                  </a:lnTo>
                  <a:lnTo>
                    <a:pt x="716" y="0"/>
                  </a:lnTo>
                  <a:lnTo>
                    <a:pt x="723" y="0"/>
                  </a:lnTo>
                  <a:lnTo>
                    <a:pt x="730" y="0"/>
                  </a:lnTo>
                  <a:lnTo>
                    <a:pt x="736" y="0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6" y="0"/>
                  </a:lnTo>
                  <a:lnTo>
                    <a:pt x="763" y="0"/>
                  </a:lnTo>
                  <a:lnTo>
                    <a:pt x="770" y="0"/>
                  </a:lnTo>
                  <a:lnTo>
                    <a:pt x="776" y="0"/>
                  </a:lnTo>
                  <a:lnTo>
                    <a:pt x="783" y="0"/>
                  </a:lnTo>
                  <a:lnTo>
                    <a:pt x="790" y="0"/>
                  </a:lnTo>
                  <a:lnTo>
                    <a:pt x="796" y="0"/>
                  </a:lnTo>
                  <a:lnTo>
                    <a:pt x="803" y="0"/>
                  </a:lnTo>
                  <a:lnTo>
                    <a:pt x="810" y="0"/>
                  </a:lnTo>
                  <a:lnTo>
                    <a:pt x="817" y="0"/>
                  </a:lnTo>
                  <a:lnTo>
                    <a:pt x="823" y="0"/>
                  </a:lnTo>
                  <a:lnTo>
                    <a:pt x="830" y="0"/>
                  </a:lnTo>
                  <a:lnTo>
                    <a:pt x="837" y="0"/>
                  </a:lnTo>
                  <a:lnTo>
                    <a:pt x="843" y="0"/>
                  </a:lnTo>
                  <a:lnTo>
                    <a:pt x="850" y="0"/>
                  </a:lnTo>
                </a:path>
              </a:pathLst>
            </a:custGeom>
            <a:noFill/>
            <a:ln w="8255" cap="flat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17" name="Freeform 81"/>
            <p:cNvSpPr>
              <a:spLocks/>
            </p:cNvSpPr>
            <p:nvPr/>
          </p:nvSpPr>
          <p:spPr bwMode="auto">
            <a:xfrm>
              <a:off x="3131" y="2646"/>
              <a:ext cx="850" cy="1"/>
            </a:xfrm>
            <a:custGeom>
              <a:avLst/>
              <a:gdLst>
                <a:gd name="T0" fmla="*/ 13 w 850"/>
                <a:gd name="T1" fmla="*/ 0 h 1"/>
                <a:gd name="T2" fmla="*/ 33 w 850"/>
                <a:gd name="T3" fmla="*/ 0 h 1"/>
                <a:gd name="T4" fmla="*/ 53 w 850"/>
                <a:gd name="T5" fmla="*/ 0 h 1"/>
                <a:gd name="T6" fmla="*/ 74 w 850"/>
                <a:gd name="T7" fmla="*/ 0 h 1"/>
                <a:gd name="T8" fmla="*/ 94 w 850"/>
                <a:gd name="T9" fmla="*/ 0 h 1"/>
                <a:gd name="T10" fmla="*/ 114 w 850"/>
                <a:gd name="T11" fmla="*/ 0 h 1"/>
                <a:gd name="T12" fmla="*/ 134 w 850"/>
                <a:gd name="T13" fmla="*/ 0 h 1"/>
                <a:gd name="T14" fmla="*/ 154 w 850"/>
                <a:gd name="T15" fmla="*/ 0 h 1"/>
                <a:gd name="T16" fmla="*/ 174 w 850"/>
                <a:gd name="T17" fmla="*/ 0 h 1"/>
                <a:gd name="T18" fmla="*/ 194 w 850"/>
                <a:gd name="T19" fmla="*/ 0 h 1"/>
                <a:gd name="T20" fmla="*/ 214 w 850"/>
                <a:gd name="T21" fmla="*/ 0 h 1"/>
                <a:gd name="T22" fmla="*/ 234 w 850"/>
                <a:gd name="T23" fmla="*/ 0 h 1"/>
                <a:gd name="T24" fmla="*/ 254 w 850"/>
                <a:gd name="T25" fmla="*/ 0 h 1"/>
                <a:gd name="T26" fmla="*/ 274 w 850"/>
                <a:gd name="T27" fmla="*/ 0 h 1"/>
                <a:gd name="T28" fmla="*/ 294 w 850"/>
                <a:gd name="T29" fmla="*/ 0 h 1"/>
                <a:gd name="T30" fmla="*/ 314 w 850"/>
                <a:gd name="T31" fmla="*/ 0 h 1"/>
                <a:gd name="T32" fmla="*/ 334 w 850"/>
                <a:gd name="T33" fmla="*/ 0 h 1"/>
                <a:gd name="T34" fmla="*/ 355 w 850"/>
                <a:gd name="T35" fmla="*/ 0 h 1"/>
                <a:gd name="T36" fmla="*/ 375 w 850"/>
                <a:gd name="T37" fmla="*/ 0 h 1"/>
                <a:gd name="T38" fmla="*/ 395 w 850"/>
                <a:gd name="T39" fmla="*/ 0 h 1"/>
                <a:gd name="T40" fmla="*/ 415 w 850"/>
                <a:gd name="T41" fmla="*/ 0 h 1"/>
                <a:gd name="T42" fmla="*/ 435 w 850"/>
                <a:gd name="T43" fmla="*/ 0 h 1"/>
                <a:gd name="T44" fmla="*/ 455 w 850"/>
                <a:gd name="T45" fmla="*/ 0 h 1"/>
                <a:gd name="T46" fmla="*/ 475 w 850"/>
                <a:gd name="T47" fmla="*/ 0 h 1"/>
                <a:gd name="T48" fmla="*/ 495 w 850"/>
                <a:gd name="T49" fmla="*/ 0 h 1"/>
                <a:gd name="T50" fmla="*/ 515 w 850"/>
                <a:gd name="T51" fmla="*/ 0 h 1"/>
                <a:gd name="T52" fmla="*/ 535 w 850"/>
                <a:gd name="T53" fmla="*/ 0 h 1"/>
                <a:gd name="T54" fmla="*/ 555 w 850"/>
                <a:gd name="T55" fmla="*/ 0 h 1"/>
                <a:gd name="T56" fmla="*/ 575 w 850"/>
                <a:gd name="T57" fmla="*/ 0 h 1"/>
                <a:gd name="T58" fmla="*/ 595 w 850"/>
                <a:gd name="T59" fmla="*/ 0 h 1"/>
                <a:gd name="T60" fmla="*/ 615 w 850"/>
                <a:gd name="T61" fmla="*/ 0 h 1"/>
                <a:gd name="T62" fmla="*/ 636 w 850"/>
                <a:gd name="T63" fmla="*/ 0 h 1"/>
                <a:gd name="T64" fmla="*/ 656 w 850"/>
                <a:gd name="T65" fmla="*/ 0 h 1"/>
                <a:gd name="T66" fmla="*/ 676 w 850"/>
                <a:gd name="T67" fmla="*/ 0 h 1"/>
                <a:gd name="T68" fmla="*/ 696 w 850"/>
                <a:gd name="T69" fmla="*/ 0 h 1"/>
                <a:gd name="T70" fmla="*/ 716 w 850"/>
                <a:gd name="T71" fmla="*/ 0 h 1"/>
                <a:gd name="T72" fmla="*/ 736 w 850"/>
                <a:gd name="T73" fmla="*/ 0 h 1"/>
                <a:gd name="T74" fmla="*/ 756 w 850"/>
                <a:gd name="T75" fmla="*/ 0 h 1"/>
                <a:gd name="T76" fmla="*/ 776 w 850"/>
                <a:gd name="T77" fmla="*/ 0 h 1"/>
                <a:gd name="T78" fmla="*/ 796 w 850"/>
                <a:gd name="T79" fmla="*/ 0 h 1"/>
                <a:gd name="T80" fmla="*/ 816 w 850"/>
                <a:gd name="T81" fmla="*/ 0 h 1"/>
                <a:gd name="T82" fmla="*/ 836 w 850"/>
                <a:gd name="T83" fmla="*/ 0 h 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0"/>
                <a:gd name="T127" fmla="*/ 0 h 1"/>
                <a:gd name="T128" fmla="*/ 850 w 850"/>
                <a:gd name="T129" fmla="*/ 1 h 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0" h="1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7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7" y="0"/>
                  </a:lnTo>
                  <a:lnTo>
                    <a:pt x="134" y="0"/>
                  </a:lnTo>
                  <a:lnTo>
                    <a:pt x="140" y="0"/>
                  </a:lnTo>
                  <a:lnTo>
                    <a:pt x="147" y="0"/>
                  </a:lnTo>
                  <a:lnTo>
                    <a:pt x="154" y="0"/>
                  </a:lnTo>
                  <a:lnTo>
                    <a:pt x="161" y="0"/>
                  </a:lnTo>
                  <a:lnTo>
                    <a:pt x="167" y="0"/>
                  </a:lnTo>
                  <a:lnTo>
                    <a:pt x="174" y="0"/>
                  </a:lnTo>
                  <a:lnTo>
                    <a:pt x="181" y="0"/>
                  </a:lnTo>
                  <a:lnTo>
                    <a:pt x="187" y="0"/>
                  </a:lnTo>
                  <a:lnTo>
                    <a:pt x="194" y="0"/>
                  </a:lnTo>
                  <a:lnTo>
                    <a:pt x="201" y="0"/>
                  </a:lnTo>
                  <a:lnTo>
                    <a:pt x="207" y="0"/>
                  </a:lnTo>
                  <a:lnTo>
                    <a:pt x="214" y="0"/>
                  </a:lnTo>
                  <a:lnTo>
                    <a:pt x="221" y="0"/>
                  </a:lnTo>
                  <a:lnTo>
                    <a:pt x="227" y="0"/>
                  </a:lnTo>
                  <a:lnTo>
                    <a:pt x="234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0"/>
                  </a:lnTo>
                  <a:lnTo>
                    <a:pt x="261" y="0"/>
                  </a:lnTo>
                  <a:lnTo>
                    <a:pt x="268" y="0"/>
                  </a:lnTo>
                  <a:lnTo>
                    <a:pt x="274" y="0"/>
                  </a:lnTo>
                  <a:lnTo>
                    <a:pt x="281" y="0"/>
                  </a:lnTo>
                  <a:lnTo>
                    <a:pt x="288" y="0"/>
                  </a:lnTo>
                  <a:lnTo>
                    <a:pt x="294" y="0"/>
                  </a:lnTo>
                  <a:lnTo>
                    <a:pt x="301" y="0"/>
                  </a:lnTo>
                  <a:lnTo>
                    <a:pt x="308" y="0"/>
                  </a:lnTo>
                  <a:lnTo>
                    <a:pt x="314" y="0"/>
                  </a:lnTo>
                  <a:lnTo>
                    <a:pt x="321" y="0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1" y="0"/>
                  </a:lnTo>
                  <a:lnTo>
                    <a:pt x="348" y="0"/>
                  </a:lnTo>
                  <a:lnTo>
                    <a:pt x="355" y="0"/>
                  </a:lnTo>
                  <a:lnTo>
                    <a:pt x="361" y="0"/>
                  </a:lnTo>
                  <a:lnTo>
                    <a:pt x="368" y="0"/>
                  </a:lnTo>
                  <a:lnTo>
                    <a:pt x="375" y="0"/>
                  </a:lnTo>
                  <a:lnTo>
                    <a:pt x="381" y="0"/>
                  </a:lnTo>
                  <a:lnTo>
                    <a:pt x="388" y="0"/>
                  </a:lnTo>
                  <a:lnTo>
                    <a:pt x="395" y="0"/>
                  </a:lnTo>
                  <a:lnTo>
                    <a:pt x="401" y="0"/>
                  </a:lnTo>
                  <a:lnTo>
                    <a:pt x="408" y="0"/>
                  </a:lnTo>
                  <a:lnTo>
                    <a:pt x="415" y="0"/>
                  </a:lnTo>
                  <a:lnTo>
                    <a:pt x="421" y="0"/>
                  </a:lnTo>
                  <a:lnTo>
                    <a:pt x="428" y="0"/>
                  </a:lnTo>
                  <a:lnTo>
                    <a:pt x="435" y="0"/>
                  </a:lnTo>
                  <a:lnTo>
                    <a:pt x="442" y="0"/>
                  </a:lnTo>
                  <a:lnTo>
                    <a:pt x="448" y="0"/>
                  </a:lnTo>
                  <a:lnTo>
                    <a:pt x="455" y="0"/>
                  </a:lnTo>
                  <a:lnTo>
                    <a:pt x="462" y="0"/>
                  </a:lnTo>
                  <a:lnTo>
                    <a:pt x="468" y="0"/>
                  </a:lnTo>
                  <a:lnTo>
                    <a:pt x="475" y="0"/>
                  </a:lnTo>
                  <a:lnTo>
                    <a:pt x="482" y="0"/>
                  </a:lnTo>
                  <a:lnTo>
                    <a:pt x="488" y="0"/>
                  </a:lnTo>
                  <a:lnTo>
                    <a:pt x="495" y="0"/>
                  </a:lnTo>
                  <a:lnTo>
                    <a:pt x="502" y="0"/>
                  </a:lnTo>
                  <a:lnTo>
                    <a:pt x="508" y="0"/>
                  </a:lnTo>
                  <a:lnTo>
                    <a:pt x="515" y="0"/>
                  </a:lnTo>
                  <a:lnTo>
                    <a:pt x="522" y="0"/>
                  </a:lnTo>
                  <a:lnTo>
                    <a:pt x="528" y="0"/>
                  </a:lnTo>
                  <a:lnTo>
                    <a:pt x="535" y="0"/>
                  </a:lnTo>
                  <a:lnTo>
                    <a:pt x="542" y="0"/>
                  </a:lnTo>
                  <a:lnTo>
                    <a:pt x="549" y="0"/>
                  </a:lnTo>
                  <a:lnTo>
                    <a:pt x="555" y="0"/>
                  </a:lnTo>
                  <a:lnTo>
                    <a:pt x="562" y="0"/>
                  </a:lnTo>
                  <a:lnTo>
                    <a:pt x="569" y="0"/>
                  </a:lnTo>
                  <a:lnTo>
                    <a:pt x="575" y="0"/>
                  </a:lnTo>
                  <a:lnTo>
                    <a:pt x="582" y="0"/>
                  </a:lnTo>
                  <a:lnTo>
                    <a:pt x="589" y="0"/>
                  </a:lnTo>
                  <a:lnTo>
                    <a:pt x="595" y="0"/>
                  </a:lnTo>
                  <a:lnTo>
                    <a:pt x="602" y="0"/>
                  </a:lnTo>
                  <a:lnTo>
                    <a:pt x="609" y="0"/>
                  </a:lnTo>
                  <a:lnTo>
                    <a:pt x="615" y="0"/>
                  </a:lnTo>
                  <a:lnTo>
                    <a:pt x="622" y="0"/>
                  </a:lnTo>
                  <a:lnTo>
                    <a:pt x="629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9" y="0"/>
                  </a:lnTo>
                  <a:lnTo>
                    <a:pt x="656" y="0"/>
                  </a:lnTo>
                  <a:lnTo>
                    <a:pt x="662" y="0"/>
                  </a:lnTo>
                  <a:lnTo>
                    <a:pt x="669" y="0"/>
                  </a:lnTo>
                  <a:lnTo>
                    <a:pt x="676" y="0"/>
                  </a:lnTo>
                  <a:lnTo>
                    <a:pt x="682" y="0"/>
                  </a:lnTo>
                  <a:lnTo>
                    <a:pt x="689" y="0"/>
                  </a:lnTo>
                  <a:lnTo>
                    <a:pt x="696" y="0"/>
                  </a:lnTo>
                  <a:lnTo>
                    <a:pt x="702" y="0"/>
                  </a:lnTo>
                  <a:lnTo>
                    <a:pt x="709" y="0"/>
                  </a:lnTo>
                  <a:lnTo>
                    <a:pt x="716" y="0"/>
                  </a:lnTo>
                  <a:lnTo>
                    <a:pt x="722" y="0"/>
                  </a:lnTo>
                  <a:lnTo>
                    <a:pt x="729" y="0"/>
                  </a:lnTo>
                  <a:lnTo>
                    <a:pt x="736" y="0"/>
                  </a:lnTo>
                  <a:lnTo>
                    <a:pt x="743" y="0"/>
                  </a:lnTo>
                  <a:lnTo>
                    <a:pt x="749" y="0"/>
                  </a:lnTo>
                  <a:lnTo>
                    <a:pt x="756" y="0"/>
                  </a:lnTo>
                  <a:lnTo>
                    <a:pt x="763" y="0"/>
                  </a:lnTo>
                  <a:lnTo>
                    <a:pt x="769" y="0"/>
                  </a:lnTo>
                  <a:lnTo>
                    <a:pt x="776" y="0"/>
                  </a:lnTo>
                  <a:lnTo>
                    <a:pt x="783" y="0"/>
                  </a:lnTo>
                  <a:lnTo>
                    <a:pt x="789" y="0"/>
                  </a:lnTo>
                  <a:lnTo>
                    <a:pt x="796" y="0"/>
                  </a:lnTo>
                  <a:lnTo>
                    <a:pt x="803" y="0"/>
                  </a:lnTo>
                  <a:lnTo>
                    <a:pt x="809" y="0"/>
                  </a:lnTo>
                  <a:lnTo>
                    <a:pt x="816" y="0"/>
                  </a:lnTo>
                  <a:lnTo>
                    <a:pt x="823" y="0"/>
                  </a:lnTo>
                  <a:lnTo>
                    <a:pt x="830" y="0"/>
                  </a:lnTo>
                  <a:lnTo>
                    <a:pt x="836" y="0"/>
                  </a:lnTo>
                  <a:lnTo>
                    <a:pt x="843" y="0"/>
                  </a:lnTo>
                  <a:lnTo>
                    <a:pt x="850" y="0"/>
                  </a:lnTo>
                </a:path>
              </a:pathLst>
            </a:custGeom>
            <a:noFill/>
            <a:ln w="8255" cap="flat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18" name="Freeform 82"/>
            <p:cNvSpPr>
              <a:spLocks/>
            </p:cNvSpPr>
            <p:nvPr/>
          </p:nvSpPr>
          <p:spPr bwMode="auto">
            <a:xfrm>
              <a:off x="3981" y="2646"/>
              <a:ext cx="669" cy="1"/>
            </a:xfrm>
            <a:custGeom>
              <a:avLst/>
              <a:gdLst>
                <a:gd name="T0" fmla="*/ 6 w 669"/>
                <a:gd name="T1" fmla="*/ 0 h 1"/>
                <a:gd name="T2" fmla="*/ 20 w 669"/>
                <a:gd name="T3" fmla="*/ 0 h 1"/>
                <a:gd name="T4" fmla="*/ 33 w 669"/>
                <a:gd name="T5" fmla="*/ 0 h 1"/>
                <a:gd name="T6" fmla="*/ 46 w 669"/>
                <a:gd name="T7" fmla="*/ 0 h 1"/>
                <a:gd name="T8" fmla="*/ 60 w 669"/>
                <a:gd name="T9" fmla="*/ 0 h 1"/>
                <a:gd name="T10" fmla="*/ 73 w 669"/>
                <a:gd name="T11" fmla="*/ 0 h 1"/>
                <a:gd name="T12" fmla="*/ 87 w 669"/>
                <a:gd name="T13" fmla="*/ 0 h 1"/>
                <a:gd name="T14" fmla="*/ 100 w 669"/>
                <a:gd name="T15" fmla="*/ 0 h 1"/>
                <a:gd name="T16" fmla="*/ 113 w 669"/>
                <a:gd name="T17" fmla="*/ 0 h 1"/>
                <a:gd name="T18" fmla="*/ 127 w 669"/>
                <a:gd name="T19" fmla="*/ 0 h 1"/>
                <a:gd name="T20" fmla="*/ 140 w 669"/>
                <a:gd name="T21" fmla="*/ 0 h 1"/>
                <a:gd name="T22" fmla="*/ 153 w 669"/>
                <a:gd name="T23" fmla="*/ 0 h 1"/>
                <a:gd name="T24" fmla="*/ 167 w 669"/>
                <a:gd name="T25" fmla="*/ 0 h 1"/>
                <a:gd name="T26" fmla="*/ 180 w 669"/>
                <a:gd name="T27" fmla="*/ 0 h 1"/>
                <a:gd name="T28" fmla="*/ 194 w 669"/>
                <a:gd name="T29" fmla="*/ 0 h 1"/>
                <a:gd name="T30" fmla="*/ 207 w 669"/>
                <a:gd name="T31" fmla="*/ 0 h 1"/>
                <a:gd name="T32" fmla="*/ 220 w 669"/>
                <a:gd name="T33" fmla="*/ 0 h 1"/>
                <a:gd name="T34" fmla="*/ 234 w 669"/>
                <a:gd name="T35" fmla="*/ 0 h 1"/>
                <a:gd name="T36" fmla="*/ 247 w 669"/>
                <a:gd name="T37" fmla="*/ 0 h 1"/>
                <a:gd name="T38" fmla="*/ 261 w 669"/>
                <a:gd name="T39" fmla="*/ 0 h 1"/>
                <a:gd name="T40" fmla="*/ 274 w 669"/>
                <a:gd name="T41" fmla="*/ 0 h 1"/>
                <a:gd name="T42" fmla="*/ 287 w 669"/>
                <a:gd name="T43" fmla="*/ 0 h 1"/>
                <a:gd name="T44" fmla="*/ 301 w 669"/>
                <a:gd name="T45" fmla="*/ 0 h 1"/>
                <a:gd name="T46" fmla="*/ 314 w 669"/>
                <a:gd name="T47" fmla="*/ 0 h 1"/>
                <a:gd name="T48" fmla="*/ 327 w 669"/>
                <a:gd name="T49" fmla="*/ 0 h 1"/>
                <a:gd name="T50" fmla="*/ 341 w 669"/>
                <a:gd name="T51" fmla="*/ 0 h 1"/>
                <a:gd name="T52" fmla="*/ 354 w 669"/>
                <a:gd name="T53" fmla="*/ 0 h 1"/>
                <a:gd name="T54" fmla="*/ 368 w 669"/>
                <a:gd name="T55" fmla="*/ 0 h 1"/>
                <a:gd name="T56" fmla="*/ 381 w 669"/>
                <a:gd name="T57" fmla="*/ 0 h 1"/>
                <a:gd name="T58" fmla="*/ 394 w 669"/>
                <a:gd name="T59" fmla="*/ 0 h 1"/>
                <a:gd name="T60" fmla="*/ 408 w 669"/>
                <a:gd name="T61" fmla="*/ 0 h 1"/>
                <a:gd name="T62" fmla="*/ 421 w 669"/>
                <a:gd name="T63" fmla="*/ 0 h 1"/>
                <a:gd name="T64" fmla="*/ 434 w 669"/>
                <a:gd name="T65" fmla="*/ 0 h 1"/>
                <a:gd name="T66" fmla="*/ 448 w 669"/>
                <a:gd name="T67" fmla="*/ 0 h 1"/>
                <a:gd name="T68" fmla="*/ 461 w 669"/>
                <a:gd name="T69" fmla="*/ 0 h 1"/>
                <a:gd name="T70" fmla="*/ 475 w 669"/>
                <a:gd name="T71" fmla="*/ 0 h 1"/>
                <a:gd name="T72" fmla="*/ 488 w 669"/>
                <a:gd name="T73" fmla="*/ 0 h 1"/>
                <a:gd name="T74" fmla="*/ 501 w 669"/>
                <a:gd name="T75" fmla="*/ 0 h 1"/>
                <a:gd name="T76" fmla="*/ 515 w 669"/>
                <a:gd name="T77" fmla="*/ 0 h 1"/>
                <a:gd name="T78" fmla="*/ 528 w 669"/>
                <a:gd name="T79" fmla="*/ 0 h 1"/>
                <a:gd name="T80" fmla="*/ 542 w 669"/>
                <a:gd name="T81" fmla="*/ 0 h 1"/>
                <a:gd name="T82" fmla="*/ 555 w 669"/>
                <a:gd name="T83" fmla="*/ 0 h 1"/>
                <a:gd name="T84" fmla="*/ 568 w 669"/>
                <a:gd name="T85" fmla="*/ 0 h 1"/>
                <a:gd name="T86" fmla="*/ 582 w 669"/>
                <a:gd name="T87" fmla="*/ 0 h 1"/>
                <a:gd name="T88" fmla="*/ 595 w 669"/>
                <a:gd name="T89" fmla="*/ 0 h 1"/>
                <a:gd name="T90" fmla="*/ 608 w 669"/>
                <a:gd name="T91" fmla="*/ 0 h 1"/>
                <a:gd name="T92" fmla="*/ 622 w 669"/>
                <a:gd name="T93" fmla="*/ 0 h 1"/>
                <a:gd name="T94" fmla="*/ 635 w 669"/>
                <a:gd name="T95" fmla="*/ 0 h 1"/>
                <a:gd name="T96" fmla="*/ 649 w 669"/>
                <a:gd name="T97" fmla="*/ 0 h 1"/>
                <a:gd name="T98" fmla="*/ 662 w 669"/>
                <a:gd name="T99" fmla="*/ 0 h 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69"/>
                <a:gd name="T151" fmla="*/ 0 h 1"/>
                <a:gd name="T152" fmla="*/ 669 w 669"/>
                <a:gd name="T153" fmla="*/ 1 h 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69" h="1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73" y="0"/>
                  </a:lnTo>
                  <a:lnTo>
                    <a:pt x="80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7" y="0"/>
                  </a:lnTo>
                  <a:lnTo>
                    <a:pt x="113" y="0"/>
                  </a:lnTo>
                  <a:lnTo>
                    <a:pt x="120" y="0"/>
                  </a:lnTo>
                  <a:lnTo>
                    <a:pt x="127" y="0"/>
                  </a:lnTo>
                  <a:lnTo>
                    <a:pt x="133" y="0"/>
                  </a:lnTo>
                  <a:lnTo>
                    <a:pt x="140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60" y="0"/>
                  </a:lnTo>
                  <a:lnTo>
                    <a:pt x="167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7" y="0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07" y="0"/>
                  </a:lnTo>
                  <a:lnTo>
                    <a:pt x="214" y="0"/>
                  </a:lnTo>
                  <a:lnTo>
                    <a:pt x="220" y="0"/>
                  </a:lnTo>
                  <a:lnTo>
                    <a:pt x="227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7" y="0"/>
                  </a:lnTo>
                  <a:lnTo>
                    <a:pt x="254" y="0"/>
                  </a:lnTo>
                  <a:lnTo>
                    <a:pt x="261" y="0"/>
                  </a:lnTo>
                  <a:lnTo>
                    <a:pt x="267" y="0"/>
                  </a:lnTo>
                  <a:lnTo>
                    <a:pt x="274" y="0"/>
                  </a:lnTo>
                  <a:lnTo>
                    <a:pt x="281" y="0"/>
                  </a:lnTo>
                  <a:lnTo>
                    <a:pt x="287" y="0"/>
                  </a:lnTo>
                  <a:lnTo>
                    <a:pt x="294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21" y="0"/>
                  </a:lnTo>
                  <a:lnTo>
                    <a:pt x="327" y="0"/>
                  </a:lnTo>
                  <a:lnTo>
                    <a:pt x="334" y="0"/>
                  </a:lnTo>
                  <a:lnTo>
                    <a:pt x="341" y="0"/>
                  </a:lnTo>
                  <a:lnTo>
                    <a:pt x="347" y="0"/>
                  </a:lnTo>
                  <a:lnTo>
                    <a:pt x="354" y="0"/>
                  </a:lnTo>
                  <a:lnTo>
                    <a:pt x="361" y="0"/>
                  </a:lnTo>
                  <a:lnTo>
                    <a:pt x="368" y="0"/>
                  </a:lnTo>
                  <a:lnTo>
                    <a:pt x="374" y="0"/>
                  </a:lnTo>
                  <a:lnTo>
                    <a:pt x="381" y="0"/>
                  </a:lnTo>
                  <a:lnTo>
                    <a:pt x="388" y="0"/>
                  </a:lnTo>
                  <a:lnTo>
                    <a:pt x="394" y="0"/>
                  </a:lnTo>
                  <a:lnTo>
                    <a:pt x="401" y="0"/>
                  </a:lnTo>
                  <a:lnTo>
                    <a:pt x="408" y="0"/>
                  </a:lnTo>
                  <a:lnTo>
                    <a:pt x="414" y="0"/>
                  </a:lnTo>
                  <a:lnTo>
                    <a:pt x="421" y="0"/>
                  </a:lnTo>
                  <a:lnTo>
                    <a:pt x="428" y="0"/>
                  </a:lnTo>
                  <a:lnTo>
                    <a:pt x="434" y="0"/>
                  </a:lnTo>
                  <a:lnTo>
                    <a:pt x="441" y="0"/>
                  </a:lnTo>
                  <a:lnTo>
                    <a:pt x="448" y="0"/>
                  </a:lnTo>
                  <a:lnTo>
                    <a:pt x="455" y="0"/>
                  </a:lnTo>
                  <a:lnTo>
                    <a:pt x="461" y="0"/>
                  </a:lnTo>
                  <a:lnTo>
                    <a:pt x="468" y="0"/>
                  </a:lnTo>
                  <a:lnTo>
                    <a:pt x="475" y="0"/>
                  </a:lnTo>
                  <a:lnTo>
                    <a:pt x="481" y="0"/>
                  </a:lnTo>
                  <a:lnTo>
                    <a:pt x="488" y="0"/>
                  </a:lnTo>
                  <a:lnTo>
                    <a:pt x="495" y="0"/>
                  </a:lnTo>
                  <a:lnTo>
                    <a:pt x="501" y="0"/>
                  </a:lnTo>
                  <a:lnTo>
                    <a:pt x="508" y="0"/>
                  </a:lnTo>
                  <a:lnTo>
                    <a:pt x="515" y="0"/>
                  </a:lnTo>
                  <a:lnTo>
                    <a:pt x="521" y="0"/>
                  </a:lnTo>
                  <a:lnTo>
                    <a:pt x="528" y="0"/>
                  </a:lnTo>
                  <a:lnTo>
                    <a:pt x="535" y="0"/>
                  </a:lnTo>
                  <a:lnTo>
                    <a:pt x="542" y="0"/>
                  </a:lnTo>
                  <a:lnTo>
                    <a:pt x="548" y="0"/>
                  </a:lnTo>
                  <a:lnTo>
                    <a:pt x="555" y="0"/>
                  </a:lnTo>
                  <a:lnTo>
                    <a:pt x="562" y="0"/>
                  </a:lnTo>
                  <a:lnTo>
                    <a:pt x="568" y="0"/>
                  </a:lnTo>
                  <a:lnTo>
                    <a:pt x="575" y="0"/>
                  </a:lnTo>
                  <a:lnTo>
                    <a:pt x="582" y="0"/>
                  </a:lnTo>
                  <a:lnTo>
                    <a:pt x="588" y="0"/>
                  </a:lnTo>
                  <a:lnTo>
                    <a:pt x="595" y="0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5" y="0"/>
                  </a:lnTo>
                  <a:lnTo>
                    <a:pt x="622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2" y="0"/>
                  </a:lnTo>
                  <a:lnTo>
                    <a:pt x="649" y="0"/>
                  </a:lnTo>
                  <a:lnTo>
                    <a:pt x="655" y="0"/>
                  </a:lnTo>
                  <a:lnTo>
                    <a:pt x="662" y="0"/>
                  </a:lnTo>
                  <a:lnTo>
                    <a:pt x="669" y="0"/>
                  </a:lnTo>
                </a:path>
              </a:pathLst>
            </a:custGeom>
            <a:noFill/>
            <a:ln w="8255" cap="flat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19" name="Freeform 83"/>
            <p:cNvSpPr>
              <a:spLocks/>
            </p:cNvSpPr>
            <p:nvPr/>
          </p:nvSpPr>
          <p:spPr bwMode="auto">
            <a:xfrm>
              <a:off x="669" y="1072"/>
              <a:ext cx="850" cy="938"/>
            </a:xfrm>
            <a:custGeom>
              <a:avLst/>
              <a:gdLst>
                <a:gd name="T0" fmla="*/ 13 w 850"/>
                <a:gd name="T1" fmla="*/ 0 h 938"/>
                <a:gd name="T2" fmla="*/ 33 w 850"/>
                <a:gd name="T3" fmla="*/ 7 h 938"/>
                <a:gd name="T4" fmla="*/ 54 w 850"/>
                <a:gd name="T5" fmla="*/ 20 h 938"/>
                <a:gd name="T6" fmla="*/ 74 w 850"/>
                <a:gd name="T7" fmla="*/ 27 h 938"/>
                <a:gd name="T8" fmla="*/ 94 w 850"/>
                <a:gd name="T9" fmla="*/ 47 h 938"/>
                <a:gd name="T10" fmla="*/ 114 w 850"/>
                <a:gd name="T11" fmla="*/ 60 h 938"/>
                <a:gd name="T12" fmla="*/ 134 w 850"/>
                <a:gd name="T13" fmla="*/ 80 h 938"/>
                <a:gd name="T14" fmla="*/ 154 w 850"/>
                <a:gd name="T15" fmla="*/ 100 h 938"/>
                <a:gd name="T16" fmla="*/ 174 w 850"/>
                <a:gd name="T17" fmla="*/ 121 h 938"/>
                <a:gd name="T18" fmla="*/ 194 w 850"/>
                <a:gd name="T19" fmla="*/ 147 h 938"/>
                <a:gd name="T20" fmla="*/ 221 w 850"/>
                <a:gd name="T21" fmla="*/ 174 h 938"/>
                <a:gd name="T22" fmla="*/ 234 w 850"/>
                <a:gd name="T23" fmla="*/ 194 h 938"/>
                <a:gd name="T24" fmla="*/ 254 w 850"/>
                <a:gd name="T25" fmla="*/ 221 h 938"/>
                <a:gd name="T26" fmla="*/ 274 w 850"/>
                <a:gd name="T27" fmla="*/ 248 h 938"/>
                <a:gd name="T28" fmla="*/ 294 w 850"/>
                <a:gd name="T29" fmla="*/ 275 h 938"/>
                <a:gd name="T30" fmla="*/ 314 w 850"/>
                <a:gd name="T31" fmla="*/ 301 h 938"/>
                <a:gd name="T32" fmla="*/ 335 w 850"/>
                <a:gd name="T33" fmla="*/ 328 h 938"/>
                <a:gd name="T34" fmla="*/ 355 w 850"/>
                <a:gd name="T35" fmla="*/ 355 h 938"/>
                <a:gd name="T36" fmla="*/ 381 w 850"/>
                <a:gd name="T37" fmla="*/ 389 h 938"/>
                <a:gd name="T38" fmla="*/ 401 w 850"/>
                <a:gd name="T39" fmla="*/ 415 h 938"/>
                <a:gd name="T40" fmla="*/ 421 w 850"/>
                <a:gd name="T41" fmla="*/ 442 h 938"/>
                <a:gd name="T42" fmla="*/ 442 w 850"/>
                <a:gd name="T43" fmla="*/ 469 h 938"/>
                <a:gd name="T44" fmla="*/ 462 w 850"/>
                <a:gd name="T45" fmla="*/ 496 h 938"/>
                <a:gd name="T46" fmla="*/ 482 w 850"/>
                <a:gd name="T47" fmla="*/ 523 h 938"/>
                <a:gd name="T48" fmla="*/ 502 w 850"/>
                <a:gd name="T49" fmla="*/ 549 h 938"/>
                <a:gd name="T50" fmla="*/ 522 w 850"/>
                <a:gd name="T51" fmla="*/ 576 h 938"/>
                <a:gd name="T52" fmla="*/ 535 w 850"/>
                <a:gd name="T53" fmla="*/ 596 h 938"/>
                <a:gd name="T54" fmla="*/ 555 w 850"/>
                <a:gd name="T55" fmla="*/ 623 h 938"/>
                <a:gd name="T56" fmla="*/ 575 w 850"/>
                <a:gd name="T57" fmla="*/ 650 h 938"/>
                <a:gd name="T58" fmla="*/ 595 w 850"/>
                <a:gd name="T59" fmla="*/ 670 h 938"/>
                <a:gd name="T60" fmla="*/ 615 w 850"/>
                <a:gd name="T61" fmla="*/ 697 h 938"/>
                <a:gd name="T62" fmla="*/ 636 w 850"/>
                <a:gd name="T63" fmla="*/ 717 h 938"/>
                <a:gd name="T64" fmla="*/ 656 w 850"/>
                <a:gd name="T65" fmla="*/ 744 h 938"/>
                <a:gd name="T66" fmla="*/ 676 w 850"/>
                <a:gd name="T67" fmla="*/ 764 h 938"/>
                <a:gd name="T68" fmla="*/ 696 w 850"/>
                <a:gd name="T69" fmla="*/ 791 h 938"/>
                <a:gd name="T70" fmla="*/ 716 w 850"/>
                <a:gd name="T71" fmla="*/ 811 h 938"/>
                <a:gd name="T72" fmla="*/ 736 w 850"/>
                <a:gd name="T73" fmla="*/ 831 h 938"/>
                <a:gd name="T74" fmla="*/ 756 w 850"/>
                <a:gd name="T75" fmla="*/ 851 h 938"/>
                <a:gd name="T76" fmla="*/ 776 w 850"/>
                <a:gd name="T77" fmla="*/ 871 h 938"/>
                <a:gd name="T78" fmla="*/ 796 w 850"/>
                <a:gd name="T79" fmla="*/ 891 h 938"/>
                <a:gd name="T80" fmla="*/ 816 w 850"/>
                <a:gd name="T81" fmla="*/ 911 h 938"/>
                <a:gd name="T82" fmla="*/ 836 w 850"/>
                <a:gd name="T83" fmla="*/ 931 h 9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0"/>
                <a:gd name="T127" fmla="*/ 0 h 938"/>
                <a:gd name="T128" fmla="*/ 850 w 850"/>
                <a:gd name="T129" fmla="*/ 938 h 93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0" h="938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0" y="7"/>
                  </a:lnTo>
                  <a:lnTo>
                    <a:pt x="27" y="7"/>
                  </a:lnTo>
                  <a:lnTo>
                    <a:pt x="33" y="7"/>
                  </a:lnTo>
                  <a:lnTo>
                    <a:pt x="40" y="13"/>
                  </a:lnTo>
                  <a:lnTo>
                    <a:pt x="47" y="13"/>
                  </a:lnTo>
                  <a:lnTo>
                    <a:pt x="54" y="20"/>
                  </a:lnTo>
                  <a:lnTo>
                    <a:pt x="60" y="20"/>
                  </a:lnTo>
                  <a:lnTo>
                    <a:pt x="67" y="27"/>
                  </a:lnTo>
                  <a:lnTo>
                    <a:pt x="74" y="27"/>
                  </a:lnTo>
                  <a:lnTo>
                    <a:pt x="80" y="33"/>
                  </a:lnTo>
                  <a:lnTo>
                    <a:pt x="87" y="40"/>
                  </a:lnTo>
                  <a:lnTo>
                    <a:pt x="94" y="47"/>
                  </a:lnTo>
                  <a:lnTo>
                    <a:pt x="100" y="47"/>
                  </a:lnTo>
                  <a:lnTo>
                    <a:pt x="107" y="54"/>
                  </a:lnTo>
                  <a:lnTo>
                    <a:pt x="114" y="60"/>
                  </a:lnTo>
                  <a:lnTo>
                    <a:pt x="120" y="67"/>
                  </a:lnTo>
                  <a:lnTo>
                    <a:pt x="127" y="74"/>
                  </a:lnTo>
                  <a:lnTo>
                    <a:pt x="134" y="80"/>
                  </a:lnTo>
                  <a:lnTo>
                    <a:pt x="141" y="87"/>
                  </a:lnTo>
                  <a:lnTo>
                    <a:pt x="147" y="94"/>
                  </a:lnTo>
                  <a:lnTo>
                    <a:pt x="154" y="100"/>
                  </a:lnTo>
                  <a:lnTo>
                    <a:pt x="161" y="107"/>
                  </a:lnTo>
                  <a:lnTo>
                    <a:pt x="167" y="114"/>
                  </a:lnTo>
                  <a:lnTo>
                    <a:pt x="174" y="121"/>
                  </a:lnTo>
                  <a:lnTo>
                    <a:pt x="181" y="127"/>
                  </a:lnTo>
                  <a:lnTo>
                    <a:pt x="194" y="141"/>
                  </a:lnTo>
                  <a:lnTo>
                    <a:pt x="194" y="147"/>
                  </a:lnTo>
                  <a:lnTo>
                    <a:pt x="201" y="154"/>
                  </a:lnTo>
                  <a:lnTo>
                    <a:pt x="207" y="161"/>
                  </a:lnTo>
                  <a:lnTo>
                    <a:pt x="221" y="174"/>
                  </a:lnTo>
                  <a:lnTo>
                    <a:pt x="221" y="181"/>
                  </a:lnTo>
                  <a:lnTo>
                    <a:pt x="227" y="188"/>
                  </a:lnTo>
                  <a:lnTo>
                    <a:pt x="234" y="194"/>
                  </a:lnTo>
                  <a:lnTo>
                    <a:pt x="248" y="208"/>
                  </a:lnTo>
                  <a:lnTo>
                    <a:pt x="248" y="214"/>
                  </a:lnTo>
                  <a:lnTo>
                    <a:pt x="254" y="221"/>
                  </a:lnTo>
                  <a:lnTo>
                    <a:pt x="261" y="228"/>
                  </a:lnTo>
                  <a:lnTo>
                    <a:pt x="274" y="241"/>
                  </a:lnTo>
                  <a:lnTo>
                    <a:pt x="274" y="248"/>
                  </a:lnTo>
                  <a:lnTo>
                    <a:pt x="281" y="255"/>
                  </a:lnTo>
                  <a:lnTo>
                    <a:pt x="294" y="268"/>
                  </a:lnTo>
                  <a:lnTo>
                    <a:pt x="294" y="275"/>
                  </a:lnTo>
                  <a:lnTo>
                    <a:pt x="301" y="281"/>
                  </a:lnTo>
                  <a:lnTo>
                    <a:pt x="314" y="295"/>
                  </a:lnTo>
                  <a:lnTo>
                    <a:pt x="314" y="301"/>
                  </a:lnTo>
                  <a:lnTo>
                    <a:pt x="328" y="315"/>
                  </a:lnTo>
                  <a:lnTo>
                    <a:pt x="328" y="322"/>
                  </a:lnTo>
                  <a:lnTo>
                    <a:pt x="335" y="328"/>
                  </a:lnTo>
                  <a:lnTo>
                    <a:pt x="348" y="342"/>
                  </a:lnTo>
                  <a:lnTo>
                    <a:pt x="348" y="348"/>
                  </a:lnTo>
                  <a:lnTo>
                    <a:pt x="355" y="355"/>
                  </a:lnTo>
                  <a:lnTo>
                    <a:pt x="368" y="368"/>
                  </a:lnTo>
                  <a:lnTo>
                    <a:pt x="368" y="375"/>
                  </a:lnTo>
                  <a:lnTo>
                    <a:pt x="381" y="389"/>
                  </a:lnTo>
                  <a:lnTo>
                    <a:pt x="381" y="395"/>
                  </a:lnTo>
                  <a:lnTo>
                    <a:pt x="388" y="402"/>
                  </a:lnTo>
                  <a:lnTo>
                    <a:pt x="401" y="415"/>
                  </a:lnTo>
                  <a:lnTo>
                    <a:pt x="401" y="422"/>
                  </a:lnTo>
                  <a:lnTo>
                    <a:pt x="408" y="429"/>
                  </a:lnTo>
                  <a:lnTo>
                    <a:pt x="421" y="442"/>
                  </a:lnTo>
                  <a:lnTo>
                    <a:pt x="421" y="449"/>
                  </a:lnTo>
                  <a:lnTo>
                    <a:pt x="428" y="456"/>
                  </a:lnTo>
                  <a:lnTo>
                    <a:pt x="442" y="469"/>
                  </a:lnTo>
                  <a:lnTo>
                    <a:pt x="442" y="476"/>
                  </a:lnTo>
                  <a:lnTo>
                    <a:pt x="448" y="482"/>
                  </a:lnTo>
                  <a:lnTo>
                    <a:pt x="462" y="496"/>
                  </a:lnTo>
                  <a:lnTo>
                    <a:pt x="462" y="502"/>
                  </a:lnTo>
                  <a:lnTo>
                    <a:pt x="468" y="509"/>
                  </a:lnTo>
                  <a:lnTo>
                    <a:pt x="482" y="523"/>
                  </a:lnTo>
                  <a:lnTo>
                    <a:pt x="482" y="529"/>
                  </a:lnTo>
                  <a:lnTo>
                    <a:pt x="488" y="536"/>
                  </a:lnTo>
                  <a:lnTo>
                    <a:pt x="502" y="549"/>
                  </a:lnTo>
                  <a:lnTo>
                    <a:pt x="502" y="556"/>
                  </a:lnTo>
                  <a:lnTo>
                    <a:pt x="508" y="563"/>
                  </a:lnTo>
                  <a:lnTo>
                    <a:pt x="522" y="576"/>
                  </a:lnTo>
                  <a:lnTo>
                    <a:pt x="522" y="583"/>
                  </a:lnTo>
                  <a:lnTo>
                    <a:pt x="529" y="590"/>
                  </a:lnTo>
                  <a:lnTo>
                    <a:pt x="535" y="596"/>
                  </a:lnTo>
                  <a:lnTo>
                    <a:pt x="549" y="610"/>
                  </a:lnTo>
                  <a:lnTo>
                    <a:pt x="549" y="616"/>
                  </a:lnTo>
                  <a:lnTo>
                    <a:pt x="555" y="623"/>
                  </a:lnTo>
                  <a:lnTo>
                    <a:pt x="562" y="630"/>
                  </a:lnTo>
                  <a:lnTo>
                    <a:pt x="575" y="643"/>
                  </a:lnTo>
                  <a:lnTo>
                    <a:pt x="575" y="650"/>
                  </a:lnTo>
                  <a:lnTo>
                    <a:pt x="582" y="657"/>
                  </a:lnTo>
                  <a:lnTo>
                    <a:pt x="589" y="663"/>
                  </a:lnTo>
                  <a:lnTo>
                    <a:pt x="595" y="670"/>
                  </a:lnTo>
                  <a:lnTo>
                    <a:pt x="609" y="683"/>
                  </a:lnTo>
                  <a:lnTo>
                    <a:pt x="609" y="690"/>
                  </a:lnTo>
                  <a:lnTo>
                    <a:pt x="615" y="697"/>
                  </a:lnTo>
                  <a:lnTo>
                    <a:pt x="622" y="703"/>
                  </a:lnTo>
                  <a:lnTo>
                    <a:pt x="629" y="710"/>
                  </a:lnTo>
                  <a:lnTo>
                    <a:pt x="636" y="717"/>
                  </a:lnTo>
                  <a:lnTo>
                    <a:pt x="649" y="730"/>
                  </a:lnTo>
                  <a:lnTo>
                    <a:pt x="649" y="737"/>
                  </a:lnTo>
                  <a:lnTo>
                    <a:pt x="656" y="744"/>
                  </a:lnTo>
                  <a:lnTo>
                    <a:pt x="662" y="750"/>
                  </a:lnTo>
                  <a:lnTo>
                    <a:pt x="669" y="757"/>
                  </a:lnTo>
                  <a:lnTo>
                    <a:pt x="676" y="764"/>
                  </a:lnTo>
                  <a:lnTo>
                    <a:pt x="682" y="770"/>
                  </a:lnTo>
                  <a:lnTo>
                    <a:pt x="696" y="784"/>
                  </a:lnTo>
                  <a:lnTo>
                    <a:pt x="696" y="791"/>
                  </a:lnTo>
                  <a:lnTo>
                    <a:pt x="702" y="797"/>
                  </a:lnTo>
                  <a:lnTo>
                    <a:pt x="709" y="804"/>
                  </a:lnTo>
                  <a:lnTo>
                    <a:pt x="716" y="811"/>
                  </a:lnTo>
                  <a:lnTo>
                    <a:pt x="723" y="817"/>
                  </a:lnTo>
                  <a:lnTo>
                    <a:pt x="729" y="824"/>
                  </a:lnTo>
                  <a:lnTo>
                    <a:pt x="736" y="831"/>
                  </a:lnTo>
                  <a:lnTo>
                    <a:pt x="743" y="837"/>
                  </a:lnTo>
                  <a:lnTo>
                    <a:pt x="749" y="844"/>
                  </a:lnTo>
                  <a:lnTo>
                    <a:pt x="756" y="851"/>
                  </a:lnTo>
                  <a:lnTo>
                    <a:pt x="763" y="857"/>
                  </a:lnTo>
                  <a:lnTo>
                    <a:pt x="769" y="864"/>
                  </a:lnTo>
                  <a:lnTo>
                    <a:pt x="776" y="871"/>
                  </a:lnTo>
                  <a:lnTo>
                    <a:pt x="783" y="878"/>
                  </a:lnTo>
                  <a:lnTo>
                    <a:pt x="789" y="884"/>
                  </a:lnTo>
                  <a:lnTo>
                    <a:pt x="796" y="891"/>
                  </a:lnTo>
                  <a:lnTo>
                    <a:pt x="803" y="898"/>
                  </a:lnTo>
                  <a:lnTo>
                    <a:pt x="810" y="904"/>
                  </a:lnTo>
                  <a:lnTo>
                    <a:pt x="816" y="911"/>
                  </a:lnTo>
                  <a:lnTo>
                    <a:pt x="823" y="918"/>
                  </a:lnTo>
                  <a:lnTo>
                    <a:pt x="830" y="924"/>
                  </a:lnTo>
                  <a:lnTo>
                    <a:pt x="836" y="931"/>
                  </a:lnTo>
                  <a:lnTo>
                    <a:pt x="843" y="938"/>
                  </a:lnTo>
                  <a:lnTo>
                    <a:pt x="850" y="938"/>
                  </a:lnTo>
                </a:path>
              </a:pathLst>
            </a:custGeom>
            <a:noFill/>
            <a:ln w="8255" cap="flat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20" name="Freeform 84"/>
            <p:cNvSpPr>
              <a:spLocks/>
            </p:cNvSpPr>
            <p:nvPr/>
          </p:nvSpPr>
          <p:spPr bwMode="auto">
            <a:xfrm>
              <a:off x="1519" y="2010"/>
              <a:ext cx="849" cy="455"/>
            </a:xfrm>
            <a:custGeom>
              <a:avLst/>
              <a:gdLst>
                <a:gd name="T0" fmla="*/ 13 w 849"/>
                <a:gd name="T1" fmla="*/ 13 h 455"/>
                <a:gd name="T2" fmla="*/ 33 w 849"/>
                <a:gd name="T3" fmla="*/ 33 h 455"/>
                <a:gd name="T4" fmla="*/ 53 w 849"/>
                <a:gd name="T5" fmla="*/ 47 h 455"/>
                <a:gd name="T6" fmla="*/ 73 w 849"/>
                <a:gd name="T7" fmla="*/ 67 h 455"/>
                <a:gd name="T8" fmla="*/ 93 w 849"/>
                <a:gd name="T9" fmla="*/ 80 h 455"/>
                <a:gd name="T10" fmla="*/ 113 w 849"/>
                <a:gd name="T11" fmla="*/ 100 h 455"/>
                <a:gd name="T12" fmla="*/ 133 w 849"/>
                <a:gd name="T13" fmla="*/ 114 h 455"/>
                <a:gd name="T14" fmla="*/ 154 w 849"/>
                <a:gd name="T15" fmla="*/ 127 h 455"/>
                <a:gd name="T16" fmla="*/ 174 w 849"/>
                <a:gd name="T17" fmla="*/ 141 h 455"/>
                <a:gd name="T18" fmla="*/ 194 w 849"/>
                <a:gd name="T19" fmla="*/ 161 h 455"/>
                <a:gd name="T20" fmla="*/ 214 w 849"/>
                <a:gd name="T21" fmla="*/ 174 h 455"/>
                <a:gd name="T22" fmla="*/ 234 w 849"/>
                <a:gd name="T23" fmla="*/ 187 h 455"/>
                <a:gd name="T24" fmla="*/ 254 w 849"/>
                <a:gd name="T25" fmla="*/ 201 h 455"/>
                <a:gd name="T26" fmla="*/ 274 w 849"/>
                <a:gd name="T27" fmla="*/ 214 h 455"/>
                <a:gd name="T28" fmla="*/ 294 w 849"/>
                <a:gd name="T29" fmla="*/ 221 h 455"/>
                <a:gd name="T30" fmla="*/ 314 w 849"/>
                <a:gd name="T31" fmla="*/ 234 h 455"/>
                <a:gd name="T32" fmla="*/ 334 w 849"/>
                <a:gd name="T33" fmla="*/ 248 h 455"/>
                <a:gd name="T34" fmla="*/ 354 w 849"/>
                <a:gd name="T35" fmla="*/ 261 h 455"/>
                <a:gd name="T36" fmla="*/ 374 w 849"/>
                <a:gd name="T37" fmla="*/ 268 h 455"/>
                <a:gd name="T38" fmla="*/ 394 w 849"/>
                <a:gd name="T39" fmla="*/ 281 h 455"/>
                <a:gd name="T40" fmla="*/ 414 w 849"/>
                <a:gd name="T41" fmla="*/ 288 h 455"/>
                <a:gd name="T42" fmla="*/ 435 w 849"/>
                <a:gd name="T43" fmla="*/ 301 h 455"/>
                <a:gd name="T44" fmla="*/ 455 w 849"/>
                <a:gd name="T45" fmla="*/ 308 h 455"/>
                <a:gd name="T46" fmla="*/ 475 w 849"/>
                <a:gd name="T47" fmla="*/ 321 h 455"/>
                <a:gd name="T48" fmla="*/ 495 w 849"/>
                <a:gd name="T49" fmla="*/ 328 h 455"/>
                <a:gd name="T50" fmla="*/ 515 w 849"/>
                <a:gd name="T51" fmla="*/ 342 h 455"/>
                <a:gd name="T52" fmla="*/ 535 w 849"/>
                <a:gd name="T53" fmla="*/ 348 h 455"/>
                <a:gd name="T54" fmla="*/ 555 w 849"/>
                <a:gd name="T55" fmla="*/ 355 h 455"/>
                <a:gd name="T56" fmla="*/ 575 w 849"/>
                <a:gd name="T57" fmla="*/ 362 h 455"/>
                <a:gd name="T58" fmla="*/ 595 w 849"/>
                <a:gd name="T59" fmla="*/ 375 h 455"/>
                <a:gd name="T60" fmla="*/ 615 w 849"/>
                <a:gd name="T61" fmla="*/ 382 h 455"/>
                <a:gd name="T62" fmla="*/ 635 w 849"/>
                <a:gd name="T63" fmla="*/ 388 h 455"/>
                <a:gd name="T64" fmla="*/ 655 w 849"/>
                <a:gd name="T65" fmla="*/ 395 h 455"/>
                <a:gd name="T66" fmla="*/ 675 w 849"/>
                <a:gd name="T67" fmla="*/ 402 h 455"/>
                <a:gd name="T68" fmla="*/ 695 w 849"/>
                <a:gd name="T69" fmla="*/ 409 h 455"/>
                <a:gd name="T70" fmla="*/ 715 w 849"/>
                <a:gd name="T71" fmla="*/ 415 h 455"/>
                <a:gd name="T72" fmla="*/ 736 w 849"/>
                <a:gd name="T73" fmla="*/ 422 h 455"/>
                <a:gd name="T74" fmla="*/ 756 w 849"/>
                <a:gd name="T75" fmla="*/ 429 h 455"/>
                <a:gd name="T76" fmla="*/ 776 w 849"/>
                <a:gd name="T77" fmla="*/ 435 h 455"/>
                <a:gd name="T78" fmla="*/ 796 w 849"/>
                <a:gd name="T79" fmla="*/ 442 h 455"/>
                <a:gd name="T80" fmla="*/ 816 w 849"/>
                <a:gd name="T81" fmla="*/ 449 h 455"/>
                <a:gd name="T82" fmla="*/ 836 w 849"/>
                <a:gd name="T83" fmla="*/ 455 h 45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49"/>
                <a:gd name="T127" fmla="*/ 0 h 455"/>
                <a:gd name="T128" fmla="*/ 849 w 849"/>
                <a:gd name="T129" fmla="*/ 455 h 45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49" h="455">
                  <a:moveTo>
                    <a:pt x="0" y="0"/>
                  </a:moveTo>
                  <a:lnTo>
                    <a:pt x="6" y="7"/>
                  </a:lnTo>
                  <a:lnTo>
                    <a:pt x="13" y="13"/>
                  </a:lnTo>
                  <a:lnTo>
                    <a:pt x="20" y="20"/>
                  </a:lnTo>
                  <a:lnTo>
                    <a:pt x="26" y="27"/>
                  </a:lnTo>
                  <a:lnTo>
                    <a:pt x="33" y="33"/>
                  </a:lnTo>
                  <a:lnTo>
                    <a:pt x="40" y="40"/>
                  </a:lnTo>
                  <a:lnTo>
                    <a:pt x="46" y="47"/>
                  </a:lnTo>
                  <a:lnTo>
                    <a:pt x="53" y="47"/>
                  </a:lnTo>
                  <a:lnTo>
                    <a:pt x="60" y="53"/>
                  </a:lnTo>
                  <a:lnTo>
                    <a:pt x="67" y="60"/>
                  </a:lnTo>
                  <a:lnTo>
                    <a:pt x="73" y="67"/>
                  </a:lnTo>
                  <a:lnTo>
                    <a:pt x="80" y="74"/>
                  </a:lnTo>
                  <a:lnTo>
                    <a:pt x="87" y="80"/>
                  </a:lnTo>
                  <a:lnTo>
                    <a:pt x="93" y="80"/>
                  </a:lnTo>
                  <a:lnTo>
                    <a:pt x="100" y="87"/>
                  </a:lnTo>
                  <a:lnTo>
                    <a:pt x="107" y="94"/>
                  </a:lnTo>
                  <a:lnTo>
                    <a:pt x="113" y="100"/>
                  </a:lnTo>
                  <a:lnTo>
                    <a:pt x="120" y="100"/>
                  </a:lnTo>
                  <a:lnTo>
                    <a:pt x="127" y="107"/>
                  </a:lnTo>
                  <a:lnTo>
                    <a:pt x="133" y="114"/>
                  </a:lnTo>
                  <a:lnTo>
                    <a:pt x="140" y="120"/>
                  </a:lnTo>
                  <a:lnTo>
                    <a:pt x="147" y="127"/>
                  </a:lnTo>
                  <a:lnTo>
                    <a:pt x="154" y="127"/>
                  </a:lnTo>
                  <a:lnTo>
                    <a:pt x="160" y="134"/>
                  </a:lnTo>
                  <a:lnTo>
                    <a:pt x="167" y="141"/>
                  </a:lnTo>
                  <a:lnTo>
                    <a:pt x="174" y="141"/>
                  </a:lnTo>
                  <a:lnTo>
                    <a:pt x="180" y="147"/>
                  </a:lnTo>
                  <a:lnTo>
                    <a:pt x="187" y="154"/>
                  </a:lnTo>
                  <a:lnTo>
                    <a:pt x="194" y="161"/>
                  </a:lnTo>
                  <a:lnTo>
                    <a:pt x="200" y="161"/>
                  </a:lnTo>
                  <a:lnTo>
                    <a:pt x="207" y="167"/>
                  </a:lnTo>
                  <a:lnTo>
                    <a:pt x="214" y="174"/>
                  </a:lnTo>
                  <a:lnTo>
                    <a:pt x="220" y="174"/>
                  </a:lnTo>
                  <a:lnTo>
                    <a:pt x="227" y="181"/>
                  </a:lnTo>
                  <a:lnTo>
                    <a:pt x="234" y="187"/>
                  </a:lnTo>
                  <a:lnTo>
                    <a:pt x="240" y="187"/>
                  </a:lnTo>
                  <a:lnTo>
                    <a:pt x="247" y="194"/>
                  </a:lnTo>
                  <a:lnTo>
                    <a:pt x="254" y="201"/>
                  </a:lnTo>
                  <a:lnTo>
                    <a:pt x="261" y="201"/>
                  </a:lnTo>
                  <a:lnTo>
                    <a:pt x="267" y="208"/>
                  </a:lnTo>
                  <a:lnTo>
                    <a:pt x="274" y="214"/>
                  </a:lnTo>
                  <a:lnTo>
                    <a:pt x="281" y="214"/>
                  </a:lnTo>
                  <a:lnTo>
                    <a:pt x="287" y="221"/>
                  </a:lnTo>
                  <a:lnTo>
                    <a:pt x="294" y="221"/>
                  </a:lnTo>
                  <a:lnTo>
                    <a:pt x="301" y="228"/>
                  </a:lnTo>
                  <a:lnTo>
                    <a:pt x="307" y="234"/>
                  </a:lnTo>
                  <a:lnTo>
                    <a:pt x="314" y="234"/>
                  </a:lnTo>
                  <a:lnTo>
                    <a:pt x="321" y="241"/>
                  </a:lnTo>
                  <a:lnTo>
                    <a:pt x="327" y="241"/>
                  </a:lnTo>
                  <a:lnTo>
                    <a:pt x="334" y="248"/>
                  </a:lnTo>
                  <a:lnTo>
                    <a:pt x="341" y="254"/>
                  </a:lnTo>
                  <a:lnTo>
                    <a:pt x="348" y="254"/>
                  </a:lnTo>
                  <a:lnTo>
                    <a:pt x="354" y="261"/>
                  </a:lnTo>
                  <a:lnTo>
                    <a:pt x="361" y="261"/>
                  </a:lnTo>
                  <a:lnTo>
                    <a:pt x="368" y="268"/>
                  </a:lnTo>
                  <a:lnTo>
                    <a:pt x="374" y="268"/>
                  </a:lnTo>
                  <a:lnTo>
                    <a:pt x="381" y="275"/>
                  </a:lnTo>
                  <a:lnTo>
                    <a:pt x="388" y="275"/>
                  </a:lnTo>
                  <a:lnTo>
                    <a:pt x="394" y="281"/>
                  </a:lnTo>
                  <a:lnTo>
                    <a:pt x="401" y="281"/>
                  </a:lnTo>
                  <a:lnTo>
                    <a:pt x="408" y="288"/>
                  </a:lnTo>
                  <a:lnTo>
                    <a:pt x="414" y="288"/>
                  </a:lnTo>
                  <a:lnTo>
                    <a:pt x="421" y="295"/>
                  </a:lnTo>
                  <a:lnTo>
                    <a:pt x="428" y="295"/>
                  </a:lnTo>
                  <a:lnTo>
                    <a:pt x="435" y="301"/>
                  </a:lnTo>
                  <a:lnTo>
                    <a:pt x="441" y="301"/>
                  </a:lnTo>
                  <a:lnTo>
                    <a:pt x="448" y="308"/>
                  </a:lnTo>
                  <a:lnTo>
                    <a:pt x="455" y="308"/>
                  </a:lnTo>
                  <a:lnTo>
                    <a:pt x="461" y="315"/>
                  </a:lnTo>
                  <a:lnTo>
                    <a:pt x="468" y="315"/>
                  </a:lnTo>
                  <a:lnTo>
                    <a:pt x="475" y="321"/>
                  </a:lnTo>
                  <a:lnTo>
                    <a:pt x="481" y="321"/>
                  </a:lnTo>
                  <a:lnTo>
                    <a:pt x="488" y="328"/>
                  </a:lnTo>
                  <a:lnTo>
                    <a:pt x="495" y="328"/>
                  </a:lnTo>
                  <a:lnTo>
                    <a:pt x="501" y="335"/>
                  </a:lnTo>
                  <a:lnTo>
                    <a:pt x="508" y="335"/>
                  </a:lnTo>
                  <a:lnTo>
                    <a:pt x="515" y="342"/>
                  </a:lnTo>
                  <a:lnTo>
                    <a:pt x="521" y="342"/>
                  </a:lnTo>
                  <a:lnTo>
                    <a:pt x="528" y="342"/>
                  </a:lnTo>
                  <a:lnTo>
                    <a:pt x="535" y="348"/>
                  </a:lnTo>
                  <a:lnTo>
                    <a:pt x="542" y="348"/>
                  </a:lnTo>
                  <a:lnTo>
                    <a:pt x="548" y="355"/>
                  </a:lnTo>
                  <a:lnTo>
                    <a:pt x="555" y="355"/>
                  </a:lnTo>
                  <a:lnTo>
                    <a:pt x="562" y="362"/>
                  </a:lnTo>
                  <a:lnTo>
                    <a:pt x="568" y="362"/>
                  </a:lnTo>
                  <a:lnTo>
                    <a:pt x="575" y="362"/>
                  </a:lnTo>
                  <a:lnTo>
                    <a:pt x="582" y="368"/>
                  </a:lnTo>
                  <a:lnTo>
                    <a:pt x="588" y="368"/>
                  </a:lnTo>
                  <a:lnTo>
                    <a:pt x="595" y="375"/>
                  </a:lnTo>
                  <a:lnTo>
                    <a:pt x="602" y="375"/>
                  </a:lnTo>
                  <a:lnTo>
                    <a:pt x="608" y="375"/>
                  </a:lnTo>
                  <a:lnTo>
                    <a:pt x="615" y="382"/>
                  </a:lnTo>
                  <a:lnTo>
                    <a:pt x="622" y="382"/>
                  </a:lnTo>
                  <a:lnTo>
                    <a:pt x="629" y="388"/>
                  </a:lnTo>
                  <a:lnTo>
                    <a:pt x="635" y="388"/>
                  </a:lnTo>
                  <a:lnTo>
                    <a:pt x="642" y="388"/>
                  </a:lnTo>
                  <a:lnTo>
                    <a:pt x="649" y="395"/>
                  </a:lnTo>
                  <a:lnTo>
                    <a:pt x="655" y="395"/>
                  </a:lnTo>
                  <a:lnTo>
                    <a:pt x="662" y="395"/>
                  </a:lnTo>
                  <a:lnTo>
                    <a:pt x="669" y="402"/>
                  </a:lnTo>
                  <a:lnTo>
                    <a:pt x="675" y="402"/>
                  </a:lnTo>
                  <a:lnTo>
                    <a:pt x="682" y="402"/>
                  </a:lnTo>
                  <a:lnTo>
                    <a:pt x="689" y="409"/>
                  </a:lnTo>
                  <a:lnTo>
                    <a:pt x="695" y="409"/>
                  </a:lnTo>
                  <a:lnTo>
                    <a:pt x="702" y="409"/>
                  </a:lnTo>
                  <a:lnTo>
                    <a:pt x="709" y="415"/>
                  </a:lnTo>
                  <a:lnTo>
                    <a:pt x="715" y="415"/>
                  </a:lnTo>
                  <a:lnTo>
                    <a:pt x="722" y="415"/>
                  </a:lnTo>
                  <a:lnTo>
                    <a:pt x="729" y="422"/>
                  </a:lnTo>
                  <a:lnTo>
                    <a:pt x="736" y="422"/>
                  </a:lnTo>
                  <a:lnTo>
                    <a:pt x="742" y="422"/>
                  </a:lnTo>
                  <a:lnTo>
                    <a:pt x="749" y="429"/>
                  </a:lnTo>
                  <a:lnTo>
                    <a:pt x="756" y="429"/>
                  </a:lnTo>
                  <a:lnTo>
                    <a:pt x="762" y="429"/>
                  </a:lnTo>
                  <a:lnTo>
                    <a:pt x="769" y="435"/>
                  </a:lnTo>
                  <a:lnTo>
                    <a:pt x="776" y="435"/>
                  </a:lnTo>
                  <a:lnTo>
                    <a:pt x="782" y="435"/>
                  </a:lnTo>
                  <a:lnTo>
                    <a:pt x="789" y="442"/>
                  </a:lnTo>
                  <a:lnTo>
                    <a:pt x="796" y="442"/>
                  </a:lnTo>
                  <a:lnTo>
                    <a:pt x="802" y="442"/>
                  </a:lnTo>
                  <a:lnTo>
                    <a:pt x="809" y="442"/>
                  </a:lnTo>
                  <a:lnTo>
                    <a:pt x="816" y="449"/>
                  </a:lnTo>
                  <a:lnTo>
                    <a:pt x="823" y="449"/>
                  </a:lnTo>
                  <a:lnTo>
                    <a:pt x="829" y="449"/>
                  </a:lnTo>
                  <a:lnTo>
                    <a:pt x="836" y="455"/>
                  </a:lnTo>
                  <a:lnTo>
                    <a:pt x="843" y="455"/>
                  </a:lnTo>
                  <a:lnTo>
                    <a:pt x="849" y="455"/>
                  </a:lnTo>
                </a:path>
              </a:pathLst>
            </a:custGeom>
            <a:noFill/>
            <a:ln w="8255" cap="flat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21" name="Freeform 85"/>
            <p:cNvSpPr>
              <a:spLocks/>
            </p:cNvSpPr>
            <p:nvPr/>
          </p:nvSpPr>
          <p:spPr bwMode="auto">
            <a:xfrm>
              <a:off x="2368" y="2465"/>
              <a:ext cx="850" cy="134"/>
            </a:xfrm>
            <a:custGeom>
              <a:avLst/>
              <a:gdLst>
                <a:gd name="T0" fmla="*/ 14 w 850"/>
                <a:gd name="T1" fmla="*/ 7 h 134"/>
                <a:gd name="T2" fmla="*/ 34 w 850"/>
                <a:gd name="T3" fmla="*/ 7 h 134"/>
                <a:gd name="T4" fmla="*/ 54 w 850"/>
                <a:gd name="T5" fmla="*/ 14 h 134"/>
                <a:gd name="T6" fmla="*/ 74 w 850"/>
                <a:gd name="T7" fmla="*/ 21 h 134"/>
                <a:gd name="T8" fmla="*/ 94 w 850"/>
                <a:gd name="T9" fmla="*/ 27 h 134"/>
                <a:gd name="T10" fmla="*/ 114 w 850"/>
                <a:gd name="T11" fmla="*/ 27 h 134"/>
                <a:gd name="T12" fmla="*/ 134 w 850"/>
                <a:gd name="T13" fmla="*/ 34 h 134"/>
                <a:gd name="T14" fmla="*/ 154 w 850"/>
                <a:gd name="T15" fmla="*/ 41 h 134"/>
                <a:gd name="T16" fmla="*/ 174 w 850"/>
                <a:gd name="T17" fmla="*/ 41 h 134"/>
                <a:gd name="T18" fmla="*/ 194 w 850"/>
                <a:gd name="T19" fmla="*/ 47 h 134"/>
                <a:gd name="T20" fmla="*/ 214 w 850"/>
                <a:gd name="T21" fmla="*/ 47 h 134"/>
                <a:gd name="T22" fmla="*/ 234 w 850"/>
                <a:gd name="T23" fmla="*/ 54 h 134"/>
                <a:gd name="T24" fmla="*/ 255 w 850"/>
                <a:gd name="T25" fmla="*/ 61 h 134"/>
                <a:gd name="T26" fmla="*/ 275 w 850"/>
                <a:gd name="T27" fmla="*/ 61 h 134"/>
                <a:gd name="T28" fmla="*/ 295 w 850"/>
                <a:gd name="T29" fmla="*/ 67 h 134"/>
                <a:gd name="T30" fmla="*/ 315 w 850"/>
                <a:gd name="T31" fmla="*/ 67 h 134"/>
                <a:gd name="T32" fmla="*/ 335 w 850"/>
                <a:gd name="T33" fmla="*/ 74 h 134"/>
                <a:gd name="T34" fmla="*/ 355 w 850"/>
                <a:gd name="T35" fmla="*/ 74 h 134"/>
                <a:gd name="T36" fmla="*/ 375 w 850"/>
                <a:gd name="T37" fmla="*/ 81 h 134"/>
                <a:gd name="T38" fmla="*/ 395 w 850"/>
                <a:gd name="T39" fmla="*/ 81 h 134"/>
                <a:gd name="T40" fmla="*/ 415 w 850"/>
                <a:gd name="T41" fmla="*/ 88 h 134"/>
                <a:gd name="T42" fmla="*/ 435 w 850"/>
                <a:gd name="T43" fmla="*/ 88 h 134"/>
                <a:gd name="T44" fmla="*/ 455 w 850"/>
                <a:gd name="T45" fmla="*/ 88 h 134"/>
                <a:gd name="T46" fmla="*/ 475 w 850"/>
                <a:gd name="T47" fmla="*/ 94 h 134"/>
                <a:gd name="T48" fmla="*/ 495 w 850"/>
                <a:gd name="T49" fmla="*/ 94 h 134"/>
                <a:gd name="T50" fmla="*/ 515 w 850"/>
                <a:gd name="T51" fmla="*/ 101 h 134"/>
                <a:gd name="T52" fmla="*/ 536 w 850"/>
                <a:gd name="T53" fmla="*/ 101 h 134"/>
                <a:gd name="T54" fmla="*/ 556 w 850"/>
                <a:gd name="T55" fmla="*/ 101 h 134"/>
                <a:gd name="T56" fmla="*/ 576 w 850"/>
                <a:gd name="T57" fmla="*/ 108 h 134"/>
                <a:gd name="T58" fmla="*/ 596 w 850"/>
                <a:gd name="T59" fmla="*/ 108 h 134"/>
                <a:gd name="T60" fmla="*/ 616 w 850"/>
                <a:gd name="T61" fmla="*/ 108 h 134"/>
                <a:gd name="T62" fmla="*/ 636 w 850"/>
                <a:gd name="T63" fmla="*/ 114 h 134"/>
                <a:gd name="T64" fmla="*/ 656 w 850"/>
                <a:gd name="T65" fmla="*/ 114 h 134"/>
                <a:gd name="T66" fmla="*/ 676 w 850"/>
                <a:gd name="T67" fmla="*/ 114 h 134"/>
                <a:gd name="T68" fmla="*/ 696 w 850"/>
                <a:gd name="T69" fmla="*/ 121 h 134"/>
                <a:gd name="T70" fmla="*/ 716 w 850"/>
                <a:gd name="T71" fmla="*/ 121 h 134"/>
                <a:gd name="T72" fmla="*/ 736 w 850"/>
                <a:gd name="T73" fmla="*/ 121 h 134"/>
                <a:gd name="T74" fmla="*/ 756 w 850"/>
                <a:gd name="T75" fmla="*/ 121 h 134"/>
                <a:gd name="T76" fmla="*/ 776 w 850"/>
                <a:gd name="T77" fmla="*/ 128 h 134"/>
                <a:gd name="T78" fmla="*/ 796 w 850"/>
                <a:gd name="T79" fmla="*/ 128 h 134"/>
                <a:gd name="T80" fmla="*/ 816 w 850"/>
                <a:gd name="T81" fmla="*/ 128 h 134"/>
                <a:gd name="T82" fmla="*/ 837 w 850"/>
                <a:gd name="T83" fmla="*/ 128 h 13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0"/>
                <a:gd name="T127" fmla="*/ 0 h 134"/>
                <a:gd name="T128" fmla="*/ 850 w 850"/>
                <a:gd name="T129" fmla="*/ 134 h 13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0" h="134">
                  <a:moveTo>
                    <a:pt x="0" y="0"/>
                  </a:moveTo>
                  <a:lnTo>
                    <a:pt x="7" y="0"/>
                  </a:lnTo>
                  <a:lnTo>
                    <a:pt x="14" y="7"/>
                  </a:lnTo>
                  <a:lnTo>
                    <a:pt x="20" y="7"/>
                  </a:lnTo>
                  <a:lnTo>
                    <a:pt x="27" y="7"/>
                  </a:lnTo>
                  <a:lnTo>
                    <a:pt x="34" y="7"/>
                  </a:lnTo>
                  <a:lnTo>
                    <a:pt x="40" y="14"/>
                  </a:lnTo>
                  <a:lnTo>
                    <a:pt x="47" y="14"/>
                  </a:lnTo>
                  <a:lnTo>
                    <a:pt x="54" y="14"/>
                  </a:lnTo>
                  <a:lnTo>
                    <a:pt x="61" y="14"/>
                  </a:lnTo>
                  <a:lnTo>
                    <a:pt x="67" y="21"/>
                  </a:lnTo>
                  <a:lnTo>
                    <a:pt x="74" y="21"/>
                  </a:lnTo>
                  <a:lnTo>
                    <a:pt x="81" y="21"/>
                  </a:lnTo>
                  <a:lnTo>
                    <a:pt x="87" y="21"/>
                  </a:lnTo>
                  <a:lnTo>
                    <a:pt x="94" y="27"/>
                  </a:lnTo>
                  <a:lnTo>
                    <a:pt x="101" y="27"/>
                  </a:lnTo>
                  <a:lnTo>
                    <a:pt x="107" y="27"/>
                  </a:lnTo>
                  <a:lnTo>
                    <a:pt x="114" y="27"/>
                  </a:lnTo>
                  <a:lnTo>
                    <a:pt x="121" y="34"/>
                  </a:lnTo>
                  <a:lnTo>
                    <a:pt x="127" y="34"/>
                  </a:lnTo>
                  <a:lnTo>
                    <a:pt x="134" y="34"/>
                  </a:lnTo>
                  <a:lnTo>
                    <a:pt x="141" y="34"/>
                  </a:lnTo>
                  <a:lnTo>
                    <a:pt x="147" y="34"/>
                  </a:lnTo>
                  <a:lnTo>
                    <a:pt x="154" y="41"/>
                  </a:lnTo>
                  <a:lnTo>
                    <a:pt x="161" y="41"/>
                  </a:lnTo>
                  <a:lnTo>
                    <a:pt x="168" y="41"/>
                  </a:lnTo>
                  <a:lnTo>
                    <a:pt x="174" y="41"/>
                  </a:lnTo>
                  <a:lnTo>
                    <a:pt x="181" y="41"/>
                  </a:lnTo>
                  <a:lnTo>
                    <a:pt x="188" y="47"/>
                  </a:lnTo>
                  <a:lnTo>
                    <a:pt x="194" y="47"/>
                  </a:lnTo>
                  <a:lnTo>
                    <a:pt x="201" y="47"/>
                  </a:lnTo>
                  <a:lnTo>
                    <a:pt x="208" y="47"/>
                  </a:lnTo>
                  <a:lnTo>
                    <a:pt x="214" y="47"/>
                  </a:lnTo>
                  <a:lnTo>
                    <a:pt x="221" y="54"/>
                  </a:lnTo>
                  <a:lnTo>
                    <a:pt x="228" y="54"/>
                  </a:lnTo>
                  <a:lnTo>
                    <a:pt x="234" y="54"/>
                  </a:lnTo>
                  <a:lnTo>
                    <a:pt x="241" y="54"/>
                  </a:lnTo>
                  <a:lnTo>
                    <a:pt x="248" y="54"/>
                  </a:lnTo>
                  <a:lnTo>
                    <a:pt x="255" y="61"/>
                  </a:lnTo>
                  <a:lnTo>
                    <a:pt x="261" y="61"/>
                  </a:lnTo>
                  <a:lnTo>
                    <a:pt x="268" y="61"/>
                  </a:lnTo>
                  <a:lnTo>
                    <a:pt x="275" y="61"/>
                  </a:lnTo>
                  <a:lnTo>
                    <a:pt x="281" y="61"/>
                  </a:lnTo>
                  <a:lnTo>
                    <a:pt x="288" y="67"/>
                  </a:lnTo>
                  <a:lnTo>
                    <a:pt x="295" y="67"/>
                  </a:lnTo>
                  <a:lnTo>
                    <a:pt x="301" y="67"/>
                  </a:lnTo>
                  <a:lnTo>
                    <a:pt x="308" y="67"/>
                  </a:lnTo>
                  <a:lnTo>
                    <a:pt x="315" y="67"/>
                  </a:lnTo>
                  <a:lnTo>
                    <a:pt x="321" y="67"/>
                  </a:lnTo>
                  <a:lnTo>
                    <a:pt x="328" y="74"/>
                  </a:lnTo>
                  <a:lnTo>
                    <a:pt x="335" y="74"/>
                  </a:lnTo>
                  <a:lnTo>
                    <a:pt x="341" y="74"/>
                  </a:lnTo>
                  <a:lnTo>
                    <a:pt x="348" y="74"/>
                  </a:lnTo>
                  <a:lnTo>
                    <a:pt x="355" y="74"/>
                  </a:lnTo>
                  <a:lnTo>
                    <a:pt x="362" y="74"/>
                  </a:lnTo>
                  <a:lnTo>
                    <a:pt x="368" y="81"/>
                  </a:lnTo>
                  <a:lnTo>
                    <a:pt x="375" y="81"/>
                  </a:lnTo>
                  <a:lnTo>
                    <a:pt x="382" y="81"/>
                  </a:lnTo>
                  <a:lnTo>
                    <a:pt x="388" y="81"/>
                  </a:lnTo>
                  <a:lnTo>
                    <a:pt x="395" y="81"/>
                  </a:lnTo>
                  <a:lnTo>
                    <a:pt x="402" y="81"/>
                  </a:lnTo>
                  <a:lnTo>
                    <a:pt x="408" y="81"/>
                  </a:lnTo>
                  <a:lnTo>
                    <a:pt x="415" y="88"/>
                  </a:lnTo>
                  <a:lnTo>
                    <a:pt x="422" y="88"/>
                  </a:lnTo>
                  <a:lnTo>
                    <a:pt x="428" y="88"/>
                  </a:lnTo>
                  <a:lnTo>
                    <a:pt x="435" y="88"/>
                  </a:lnTo>
                  <a:lnTo>
                    <a:pt x="442" y="88"/>
                  </a:lnTo>
                  <a:lnTo>
                    <a:pt x="449" y="88"/>
                  </a:lnTo>
                  <a:lnTo>
                    <a:pt x="455" y="88"/>
                  </a:lnTo>
                  <a:lnTo>
                    <a:pt x="462" y="94"/>
                  </a:lnTo>
                  <a:lnTo>
                    <a:pt x="469" y="94"/>
                  </a:lnTo>
                  <a:lnTo>
                    <a:pt x="475" y="94"/>
                  </a:lnTo>
                  <a:lnTo>
                    <a:pt x="482" y="94"/>
                  </a:lnTo>
                  <a:lnTo>
                    <a:pt x="489" y="94"/>
                  </a:lnTo>
                  <a:lnTo>
                    <a:pt x="495" y="94"/>
                  </a:lnTo>
                  <a:lnTo>
                    <a:pt x="502" y="94"/>
                  </a:lnTo>
                  <a:lnTo>
                    <a:pt x="509" y="94"/>
                  </a:lnTo>
                  <a:lnTo>
                    <a:pt x="515" y="101"/>
                  </a:lnTo>
                  <a:lnTo>
                    <a:pt x="522" y="101"/>
                  </a:lnTo>
                  <a:lnTo>
                    <a:pt x="529" y="101"/>
                  </a:lnTo>
                  <a:lnTo>
                    <a:pt x="536" y="101"/>
                  </a:lnTo>
                  <a:lnTo>
                    <a:pt x="542" y="101"/>
                  </a:lnTo>
                  <a:lnTo>
                    <a:pt x="549" y="101"/>
                  </a:lnTo>
                  <a:lnTo>
                    <a:pt x="556" y="101"/>
                  </a:lnTo>
                  <a:lnTo>
                    <a:pt x="562" y="101"/>
                  </a:lnTo>
                  <a:lnTo>
                    <a:pt x="569" y="108"/>
                  </a:lnTo>
                  <a:lnTo>
                    <a:pt x="576" y="108"/>
                  </a:lnTo>
                  <a:lnTo>
                    <a:pt x="582" y="108"/>
                  </a:lnTo>
                  <a:lnTo>
                    <a:pt x="589" y="108"/>
                  </a:lnTo>
                  <a:lnTo>
                    <a:pt x="596" y="108"/>
                  </a:lnTo>
                  <a:lnTo>
                    <a:pt x="602" y="108"/>
                  </a:lnTo>
                  <a:lnTo>
                    <a:pt x="609" y="108"/>
                  </a:lnTo>
                  <a:lnTo>
                    <a:pt x="616" y="108"/>
                  </a:lnTo>
                  <a:lnTo>
                    <a:pt x="622" y="108"/>
                  </a:lnTo>
                  <a:lnTo>
                    <a:pt x="629" y="114"/>
                  </a:lnTo>
                  <a:lnTo>
                    <a:pt x="636" y="114"/>
                  </a:lnTo>
                  <a:lnTo>
                    <a:pt x="643" y="114"/>
                  </a:lnTo>
                  <a:lnTo>
                    <a:pt x="649" y="114"/>
                  </a:lnTo>
                  <a:lnTo>
                    <a:pt x="656" y="114"/>
                  </a:lnTo>
                  <a:lnTo>
                    <a:pt x="663" y="114"/>
                  </a:lnTo>
                  <a:lnTo>
                    <a:pt x="669" y="114"/>
                  </a:lnTo>
                  <a:lnTo>
                    <a:pt x="676" y="114"/>
                  </a:lnTo>
                  <a:lnTo>
                    <a:pt x="683" y="114"/>
                  </a:lnTo>
                  <a:lnTo>
                    <a:pt x="689" y="114"/>
                  </a:lnTo>
                  <a:lnTo>
                    <a:pt x="696" y="121"/>
                  </a:lnTo>
                  <a:lnTo>
                    <a:pt x="703" y="121"/>
                  </a:lnTo>
                  <a:lnTo>
                    <a:pt x="709" y="121"/>
                  </a:lnTo>
                  <a:lnTo>
                    <a:pt x="716" y="121"/>
                  </a:lnTo>
                  <a:lnTo>
                    <a:pt x="723" y="121"/>
                  </a:lnTo>
                  <a:lnTo>
                    <a:pt x="730" y="121"/>
                  </a:lnTo>
                  <a:lnTo>
                    <a:pt x="736" y="121"/>
                  </a:lnTo>
                  <a:lnTo>
                    <a:pt x="743" y="121"/>
                  </a:lnTo>
                  <a:lnTo>
                    <a:pt x="750" y="121"/>
                  </a:lnTo>
                  <a:lnTo>
                    <a:pt x="756" y="121"/>
                  </a:lnTo>
                  <a:lnTo>
                    <a:pt x="763" y="121"/>
                  </a:lnTo>
                  <a:lnTo>
                    <a:pt x="770" y="128"/>
                  </a:lnTo>
                  <a:lnTo>
                    <a:pt x="776" y="128"/>
                  </a:lnTo>
                  <a:lnTo>
                    <a:pt x="783" y="128"/>
                  </a:lnTo>
                  <a:lnTo>
                    <a:pt x="790" y="128"/>
                  </a:lnTo>
                  <a:lnTo>
                    <a:pt x="796" y="128"/>
                  </a:lnTo>
                  <a:lnTo>
                    <a:pt x="803" y="128"/>
                  </a:lnTo>
                  <a:lnTo>
                    <a:pt x="810" y="128"/>
                  </a:lnTo>
                  <a:lnTo>
                    <a:pt x="816" y="128"/>
                  </a:lnTo>
                  <a:lnTo>
                    <a:pt x="823" y="128"/>
                  </a:lnTo>
                  <a:lnTo>
                    <a:pt x="830" y="128"/>
                  </a:lnTo>
                  <a:lnTo>
                    <a:pt x="837" y="128"/>
                  </a:lnTo>
                  <a:lnTo>
                    <a:pt x="843" y="128"/>
                  </a:lnTo>
                  <a:lnTo>
                    <a:pt x="850" y="134"/>
                  </a:lnTo>
                </a:path>
              </a:pathLst>
            </a:custGeom>
            <a:noFill/>
            <a:ln w="8255" cap="flat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22" name="Freeform 86"/>
            <p:cNvSpPr>
              <a:spLocks/>
            </p:cNvSpPr>
            <p:nvPr/>
          </p:nvSpPr>
          <p:spPr bwMode="auto">
            <a:xfrm>
              <a:off x="3218" y="2599"/>
              <a:ext cx="850" cy="34"/>
            </a:xfrm>
            <a:custGeom>
              <a:avLst/>
              <a:gdLst>
                <a:gd name="T0" fmla="*/ 13 w 850"/>
                <a:gd name="T1" fmla="*/ 0 h 34"/>
                <a:gd name="T2" fmla="*/ 33 w 850"/>
                <a:gd name="T3" fmla="*/ 0 h 34"/>
                <a:gd name="T4" fmla="*/ 53 w 850"/>
                <a:gd name="T5" fmla="*/ 0 h 34"/>
                <a:gd name="T6" fmla="*/ 74 w 850"/>
                <a:gd name="T7" fmla="*/ 0 h 34"/>
                <a:gd name="T8" fmla="*/ 94 w 850"/>
                <a:gd name="T9" fmla="*/ 0 h 34"/>
                <a:gd name="T10" fmla="*/ 114 w 850"/>
                <a:gd name="T11" fmla="*/ 7 h 34"/>
                <a:gd name="T12" fmla="*/ 134 w 850"/>
                <a:gd name="T13" fmla="*/ 7 h 34"/>
                <a:gd name="T14" fmla="*/ 154 w 850"/>
                <a:gd name="T15" fmla="*/ 7 h 34"/>
                <a:gd name="T16" fmla="*/ 174 w 850"/>
                <a:gd name="T17" fmla="*/ 7 h 34"/>
                <a:gd name="T18" fmla="*/ 194 w 850"/>
                <a:gd name="T19" fmla="*/ 7 h 34"/>
                <a:gd name="T20" fmla="*/ 214 w 850"/>
                <a:gd name="T21" fmla="*/ 14 h 34"/>
                <a:gd name="T22" fmla="*/ 234 w 850"/>
                <a:gd name="T23" fmla="*/ 14 h 34"/>
                <a:gd name="T24" fmla="*/ 254 w 850"/>
                <a:gd name="T25" fmla="*/ 14 h 34"/>
                <a:gd name="T26" fmla="*/ 274 w 850"/>
                <a:gd name="T27" fmla="*/ 14 h 34"/>
                <a:gd name="T28" fmla="*/ 294 w 850"/>
                <a:gd name="T29" fmla="*/ 14 h 34"/>
                <a:gd name="T30" fmla="*/ 314 w 850"/>
                <a:gd name="T31" fmla="*/ 14 h 34"/>
                <a:gd name="T32" fmla="*/ 334 w 850"/>
                <a:gd name="T33" fmla="*/ 14 h 34"/>
                <a:gd name="T34" fmla="*/ 355 w 850"/>
                <a:gd name="T35" fmla="*/ 21 h 34"/>
                <a:gd name="T36" fmla="*/ 375 w 850"/>
                <a:gd name="T37" fmla="*/ 21 h 34"/>
                <a:gd name="T38" fmla="*/ 395 w 850"/>
                <a:gd name="T39" fmla="*/ 21 h 34"/>
                <a:gd name="T40" fmla="*/ 415 w 850"/>
                <a:gd name="T41" fmla="*/ 21 h 34"/>
                <a:gd name="T42" fmla="*/ 435 w 850"/>
                <a:gd name="T43" fmla="*/ 21 h 34"/>
                <a:gd name="T44" fmla="*/ 455 w 850"/>
                <a:gd name="T45" fmla="*/ 21 h 34"/>
                <a:gd name="T46" fmla="*/ 475 w 850"/>
                <a:gd name="T47" fmla="*/ 21 h 34"/>
                <a:gd name="T48" fmla="*/ 495 w 850"/>
                <a:gd name="T49" fmla="*/ 21 h 34"/>
                <a:gd name="T50" fmla="*/ 515 w 850"/>
                <a:gd name="T51" fmla="*/ 27 h 34"/>
                <a:gd name="T52" fmla="*/ 535 w 850"/>
                <a:gd name="T53" fmla="*/ 27 h 34"/>
                <a:gd name="T54" fmla="*/ 555 w 850"/>
                <a:gd name="T55" fmla="*/ 27 h 34"/>
                <a:gd name="T56" fmla="*/ 575 w 850"/>
                <a:gd name="T57" fmla="*/ 27 h 34"/>
                <a:gd name="T58" fmla="*/ 595 w 850"/>
                <a:gd name="T59" fmla="*/ 27 h 34"/>
                <a:gd name="T60" fmla="*/ 615 w 850"/>
                <a:gd name="T61" fmla="*/ 27 h 34"/>
                <a:gd name="T62" fmla="*/ 635 w 850"/>
                <a:gd name="T63" fmla="*/ 27 h 34"/>
                <a:gd name="T64" fmla="*/ 656 w 850"/>
                <a:gd name="T65" fmla="*/ 27 h 34"/>
                <a:gd name="T66" fmla="*/ 676 w 850"/>
                <a:gd name="T67" fmla="*/ 27 h 34"/>
                <a:gd name="T68" fmla="*/ 696 w 850"/>
                <a:gd name="T69" fmla="*/ 27 h 34"/>
                <a:gd name="T70" fmla="*/ 716 w 850"/>
                <a:gd name="T71" fmla="*/ 27 h 34"/>
                <a:gd name="T72" fmla="*/ 736 w 850"/>
                <a:gd name="T73" fmla="*/ 34 h 34"/>
                <a:gd name="T74" fmla="*/ 756 w 850"/>
                <a:gd name="T75" fmla="*/ 34 h 34"/>
                <a:gd name="T76" fmla="*/ 776 w 850"/>
                <a:gd name="T77" fmla="*/ 34 h 34"/>
                <a:gd name="T78" fmla="*/ 796 w 850"/>
                <a:gd name="T79" fmla="*/ 34 h 34"/>
                <a:gd name="T80" fmla="*/ 816 w 850"/>
                <a:gd name="T81" fmla="*/ 34 h 34"/>
                <a:gd name="T82" fmla="*/ 836 w 850"/>
                <a:gd name="T83" fmla="*/ 34 h 3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0"/>
                <a:gd name="T127" fmla="*/ 0 h 34"/>
                <a:gd name="T128" fmla="*/ 850 w 850"/>
                <a:gd name="T129" fmla="*/ 34 h 3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0" h="34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100" y="7"/>
                  </a:lnTo>
                  <a:lnTo>
                    <a:pt x="107" y="7"/>
                  </a:lnTo>
                  <a:lnTo>
                    <a:pt x="114" y="7"/>
                  </a:lnTo>
                  <a:lnTo>
                    <a:pt x="120" y="7"/>
                  </a:lnTo>
                  <a:lnTo>
                    <a:pt x="127" y="7"/>
                  </a:lnTo>
                  <a:lnTo>
                    <a:pt x="134" y="7"/>
                  </a:lnTo>
                  <a:lnTo>
                    <a:pt x="140" y="7"/>
                  </a:lnTo>
                  <a:lnTo>
                    <a:pt x="147" y="7"/>
                  </a:lnTo>
                  <a:lnTo>
                    <a:pt x="154" y="7"/>
                  </a:lnTo>
                  <a:lnTo>
                    <a:pt x="161" y="7"/>
                  </a:lnTo>
                  <a:lnTo>
                    <a:pt x="167" y="7"/>
                  </a:lnTo>
                  <a:lnTo>
                    <a:pt x="174" y="7"/>
                  </a:lnTo>
                  <a:lnTo>
                    <a:pt x="181" y="7"/>
                  </a:lnTo>
                  <a:lnTo>
                    <a:pt x="187" y="7"/>
                  </a:lnTo>
                  <a:lnTo>
                    <a:pt x="194" y="7"/>
                  </a:lnTo>
                  <a:lnTo>
                    <a:pt x="201" y="7"/>
                  </a:lnTo>
                  <a:lnTo>
                    <a:pt x="207" y="14"/>
                  </a:lnTo>
                  <a:lnTo>
                    <a:pt x="214" y="14"/>
                  </a:lnTo>
                  <a:lnTo>
                    <a:pt x="221" y="14"/>
                  </a:lnTo>
                  <a:lnTo>
                    <a:pt x="227" y="14"/>
                  </a:lnTo>
                  <a:lnTo>
                    <a:pt x="234" y="14"/>
                  </a:lnTo>
                  <a:lnTo>
                    <a:pt x="241" y="14"/>
                  </a:lnTo>
                  <a:lnTo>
                    <a:pt x="247" y="14"/>
                  </a:lnTo>
                  <a:lnTo>
                    <a:pt x="254" y="14"/>
                  </a:lnTo>
                  <a:lnTo>
                    <a:pt x="261" y="14"/>
                  </a:lnTo>
                  <a:lnTo>
                    <a:pt x="268" y="14"/>
                  </a:lnTo>
                  <a:lnTo>
                    <a:pt x="274" y="14"/>
                  </a:lnTo>
                  <a:lnTo>
                    <a:pt x="281" y="14"/>
                  </a:lnTo>
                  <a:lnTo>
                    <a:pt x="288" y="14"/>
                  </a:lnTo>
                  <a:lnTo>
                    <a:pt x="294" y="14"/>
                  </a:lnTo>
                  <a:lnTo>
                    <a:pt x="301" y="14"/>
                  </a:lnTo>
                  <a:lnTo>
                    <a:pt x="308" y="14"/>
                  </a:lnTo>
                  <a:lnTo>
                    <a:pt x="314" y="14"/>
                  </a:lnTo>
                  <a:lnTo>
                    <a:pt x="321" y="14"/>
                  </a:lnTo>
                  <a:lnTo>
                    <a:pt x="328" y="14"/>
                  </a:lnTo>
                  <a:lnTo>
                    <a:pt x="334" y="14"/>
                  </a:lnTo>
                  <a:lnTo>
                    <a:pt x="341" y="21"/>
                  </a:lnTo>
                  <a:lnTo>
                    <a:pt x="348" y="21"/>
                  </a:lnTo>
                  <a:lnTo>
                    <a:pt x="355" y="21"/>
                  </a:lnTo>
                  <a:lnTo>
                    <a:pt x="361" y="21"/>
                  </a:lnTo>
                  <a:lnTo>
                    <a:pt x="368" y="21"/>
                  </a:lnTo>
                  <a:lnTo>
                    <a:pt x="375" y="21"/>
                  </a:lnTo>
                  <a:lnTo>
                    <a:pt x="381" y="21"/>
                  </a:lnTo>
                  <a:lnTo>
                    <a:pt x="388" y="21"/>
                  </a:lnTo>
                  <a:lnTo>
                    <a:pt x="395" y="21"/>
                  </a:lnTo>
                  <a:lnTo>
                    <a:pt x="401" y="21"/>
                  </a:lnTo>
                  <a:lnTo>
                    <a:pt x="408" y="21"/>
                  </a:lnTo>
                  <a:lnTo>
                    <a:pt x="415" y="21"/>
                  </a:lnTo>
                  <a:lnTo>
                    <a:pt x="421" y="21"/>
                  </a:lnTo>
                  <a:lnTo>
                    <a:pt x="428" y="21"/>
                  </a:lnTo>
                  <a:lnTo>
                    <a:pt x="435" y="21"/>
                  </a:lnTo>
                  <a:lnTo>
                    <a:pt x="441" y="21"/>
                  </a:lnTo>
                  <a:lnTo>
                    <a:pt x="448" y="21"/>
                  </a:lnTo>
                  <a:lnTo>
                    <a:pt x="455" y="21"/>
                  </a:lnTo>
                  <a:lnTo>
                    <a:pt x="462" y="21"/>
                  </a:lnTo>
                  <a:lnTo>
                    <a:pt x="468" y="21"/>
                  </a:lnTo>
                  <a:lnTo>
                    <a:pt x="475" y="21"/>
                  </a:lnTo>
                  <a:lnTo>
                    <a:pt x="482" y="21"/>
                  </a:lnTo>
                  <a:lnTo>
                    <a:pt x="488" y="21"/>
                  </a:lnTo>
                  <a:lnTo>
                    <a:pt x="495" y="21"/>
                  </a:lnTo>
                  <a:lnTo>
                    <a:pt x="502" y="21"/>
                  </a:lnTo>
                  <a:lnTo>
                    <a:pt x="508" y="27"/>
                  </a:lnTo>
                  <a:lnTo>
                    <a:pt x="515" y="27"/>
                  </a:lnTo>
                  <a:lnTo>
                    <a:pt x="522" y="27"/>
                  </a:lnTo>
                  <a:lnTo>
                    <a:pt x="528" y="27"/>
                  </a:lnTo>
                  <a:lnTo>
                    <a:pt x="535" y="27"/>
                  </a:lnTo>
                  <a:lnTo>
                    <a:pt x="542" y="27"/>
                  </a:lnTo>
                  <a:lnTo>
                    <a:pt x="549" y="27"/>
                  </a:lnTo>
                  <a:lnTo>
                    <a:pt x="555" y="27"/>
                  </a:lnTo>
                  <a:lnTo>
                    <a:pt x="562" y="27"/>
                  </a:lnTo>
                  <a:lnTo>
                    <a:pt x="569" y="27"/>
                  </a:lnTo>
                  <a:lnTo>
                    <a:pt x="575" y="27"/>
                  </a:lnTo>
                  <a:lnTo>
                    <a:pt x="582" y="27"/>
                  </a:lnTo>
                  <a:lnTo>
                    <a:pt x="589" y="27"/>
                  </a:lnTo>
                  <a:lnTo>
                    <a:pt x="595" y="27"/>
                  </a:lnTo>
                  <a:lnTo>
                    <a:pt x="602" y="27"/>
                  </a:lnTo>
                  <a:lnTo>
                    <a:pt x="609" y="27"/>
                  </a:lnTo>
                  <a:lnTo>
                    <a:pt x="615" y="27"/>
                  </a:lnTo>
                  <a:lnTo>
                    <a:pt x="622" y="27"/>
                  </a:lnTo>
                  <a:lnTo>
                    <a:pt x="629" y="27"/>
                  </a:lnTo>
                  <a:lnTo>
                    <a:pt x="635" y="27"/>
                  </a:lnTo>
                  <a:lnTo>
                    <a:pt x="642" y="27"/>
                  </a:lnTo>
                  <a:lnTo>
                    <a:pt x="649" y="27"/>
                  </a:lnTo>
                  <a:lnTo>
                    <a:pt x="656" y="27"/>
                  </a:lnTo>
                  <a:lnTo>
                    <a:pt x="662" y="27"/>
                  </a:lnTo>
                  <a:lnTo>
                    <a:pt x="669" y="27"/>
                  </a:lnTo>
                  <a:lnTo>
                    <a:pt x="676" y="27"/>
                  </a:lnTo>
                  <a:lnTo>
                    <a:pt x="682" y="27"/>
                  </a:lnTo>
                  <a:lnTo>
                    <a:pt x="689" y="27"/>
                  </a:lnTo>
                  <a:lnTo>
                    <a:pt x="696" y="27"/>
                  </a:lnTo>
                  <a:lnTo>
                    <a:pt x="702" y="27"/>
                  </a:lnTo>
                  <a:lnTo>
                    <a:pt x="709" y="27"/>
                  </a:lnTo>
                  <a:lnTo>
                    <a:pt x="716" y="27"/>
                  </a:lnTo>
                  <a:lnTo>
                    <a:pt x="722" y="27"/>
                  </a:lnTo>
                  <a:lnTo>
                    <a:pt x="729" y="34"/>
                  </a:lnTo>
                  <a:lnTo>
                    <a:pt x="736" y="34"/>
                  </a:lnTo>
                  <a:lnTo>
                    <a:pt x="743" y="34"/>
                  </a:lnTo>
                  <a:lnTo>
                    <a:pt x="749" y="34"/>
                  </a:lnTo>
                  <a:lnTo>
                    <a:pt x="756" y="34"/>
                  </a:lnTo>
                  <a:lnTo>
                    <a:pt x="763" y="34"/>
                  </a:lnTo>
                  <a:lnTo>
                    <a:pt x="769" y="34"/>
                  </a:lnTo>
                  <a:lnTo>
                    <a:pt x="776" y="34"/>
                  </a:lnTo>
                  <a:lnTo>
                    <a:pt x="783" y="34"/>
                  </a:lnTo>
                  <a:lnTo>
                    <a:pt x="789" y="34"/>
                  </a:lnTo>
                  <a:lnTo>
                    <a:pt x="796" y="34"/>
                  </a:lnTo>
                  <a:lnTo>
                    <a:pt x="803" y="34"/>
                  </a:lnTo>
                  <a:lnTo>
                    <a:pt x="809" y="34"/>
                  </a:lnTo>
                  <a:lnTo>
                    <a:pt x="816" y="34"/>
                  </a:lnTo>
                  <a:lnTo>
                    <a:pt x="823" y="34"/>
                  </a:lnTo>
                  <a:lnTo>
                    <a:pt x="830" y="34"/>
                  </a:lnTo>
                  <a:lnTo>
                    <a:pt x="836" y="34"/>
                  </a:lnTo>
                  <a:lnTo>
                    <a:pt x="843" y="34"/>
                  </a:lnTo>
                  <a:lnTo>
                    <a:pt x="850" y="34"/>
                  </a:lnTo>
                </a:path>
              </a:pathLst>
            </a:custGeom>
            <a:noFill/>
            <a:ln w="8255" cap="flat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23" name="Freeform 87"/>
            <p:cNvSpPr>
              <a:spLocks/>
            </p:cNvSpPr>
            <p:nvPr/>
          </p:nvSpPr>
          <p:spPr bwMode="auto">
            <a:xfrm>
              <a:off x="4068" y="2633"/>
              <a:ext cx="582" cy="7"/>
            </a:xfrm>
            <a:custGeom>
              <a:avLst/>
              <a:gdLst>
                <a:gd name="T0" fmla="*/ 6 w 582"/>
                <a:gd name="T1" fmla="*/ 0 h 7"/>
                <a:gd name="T2" fmla="*/ 20 w 582"/>
                <a:gd name="T3" fmla="*/ 0 h 7"/>
                <a:gd name="T4" fmla="*/ 33 w 582"/>
                <a:gd name="T5" fmla="*/ 0 h 7"/>
                <a:gd name="T6" fmla="*/ 46 w 582"/>
                <a:gd name="T7" fmla="*/ 0 h 7"/>
                <a:gd name="T8" fmla="*/ 60 w 582"/>
                <a:gd name="T9" fmla="*/ 0 h 7"/>
                <a:gd name="T10" fmla="*/ 73 w 582"/>
                <a:gd name="T11" fmla="*/ 0 h 7"/>
                <a:gd name="T12" fmla="*/ 87 w 582"/>
                <a:gd name="T13" fmla="*/ 0 h 7"/>
                <a:gd name="T14" fmla="*/ 100 w 582"/>
                <a:gd name="T15" fmla="*/ 0 h 7"/>
                <a:gd name="T16" fmla="*/ 113 w 582"/>
                <a:gd name="T17" fmla="*/ 0 h 7"/>
                <a:gd name="T18" fmla="*/ 127 w 582"/>
                <a:gd name="T19" fmla="*/ 0 h 7"/>
                <a:gd name="T20" fmla="*/ 140 w 582"/>
                <a:gd name="T21" fmla="*/ 0 h 7"/>
                <a:gd name="T22" fmla="*/ 153 w 582"/>
                <a:gd name="T23" fmla="*/ 0 h 7"/>
                <a:gd name="T24" fmla="*/ 167 w 582"/>
                <a:gd name="T25" fmla="*/ 0 h 7"/>
                <a:gd name="T26" fmla="*/ 180 w 582"/>
                <a:gd name="T27" fmla="*/ 0 h 7"/>
                <a:gd name="T28" fmla="*/ 194 w 582"/>
                <a:gd name="T29" fmla="*/ 0 h 7"/>
                <a:gd name="T30" fmla="*/ 207 w 582"/>
                <a:gd name="T31" fmla="*/ 0 h 7"/>
                <a:gd name="T32" fmla="*/ 220 w 582"/>
                <a:gd name="T33" fmla="*/ 7 h 7"/>
                <a:gd name="T34" fmla="*/ 234 w 582"/>
                <a:gd name="T35" fmla="*/ 7 h 7"/>
                <a:gd name="T36" fmla="*/ 247 w 582"/>
                <a:gd name="T37" fmla="*/ 7 h 7"/>
                <a:gd name="T38" fmla="*/ 260 w 582"/>
                <a:gd name="T39" fmla="*/ 7 h 7"/>
                <a:gd name="T40" fmla="*/ 274 w 582"/>
                <a:gd name="T41" fmla="*/ 7 h 7"/>
                <a:gd name="T42" fmla="*/ 287 w 582"/>
                <a:gd name="T43" fmla="*/ 7 h 7"/>
                <a:gd name="T44" fmla="*/ 301 w 582"/>
                <a:gd name="T45" fmla="*/ 7 h 7"/>
                <a:gd name="T46" fmla="*/ 314 w 582"/>
                <a:gd name="T47" fmla="*/ 7 h 7"/>
                <a:gd name="T48" fmla="*/ 327 w 582"/>
                <a:gd name="T49" fmla="*/ 7 h 7"/>
                <a:gd name="T50" fmla="*/ 341 w 582"/>
                <a:gd name="T51" fmla="*/ 7 h 7"/>
                <a:gd name="T52" fmla="*/ 354 w 582"/>
                <a:gd name="T53" fmla="*/ 7 h 7"/>
                <a:gd name="T54" fmla="*/ 368 w 582"/>
                <a:gd name="T55" fmla="*/ 7 h 7"/>
                <a:gd name="T56" fmla="*/ 381 w 582"/>
                <a:gd name="T57" fmla="*/ 7 h 7"/>
                <a:gd name="T58" fmla="*/ 394 w 582"/>
                <a:gd name="T59" fmla="*/ 7 h 7"/>
                <a:gd name="T60" fmla="*/ 408 w 582"/>
                <a:gd name="T61" fmla="*/ 7 h 7"/>
                <a:gd name="T62" fmla="*/ 421 w 582"/>
                <a:gd name="T63" fmla="*/ 7 h 7"/>
                <a:gd name="T64" fmla="*/ 434 w 582"/>
                <a:gd name="T65" fmla="*/ 7 h 7"/>
                <a:gd name="T66" fmla="*/ 448 w 582"/>
                <a:gd name="T67" fmla="*/ 7 h 7"/>
                <a:gd name="T68" fmla="*/ 461 w 582"/>
                <a:gd name="T69" fmla="*/ 7 h 7"/>
                <a:gd name="T70" fmla="*/ 475 w 582"/>
                <a:gd name="T71" fmla="*/ 7 h 7"/>
                <a:gd name="T72" fmla="*/ 488 w 582"/>
                <a:gd name="T73" fmla="*/ 7 h 7"/>
                <a:gd name="T74" fmla="*/ 501 w 582"/>
                <a:gd name="T75" fmla="*/ 7 h 7"/>
                <a:gd name="T76" fmla="*/ 515 w 582"/>
                <a:gd name="T77" fmla="*/ 7 h 7"/>
                <a:gd name="T78" fmla="*/ 528 w 582"/>
                <a:gd name="T79" fmla="*/ 7 h 7"/>
                <a:gd name="T80" fmla="*/ 541 w 582"/>
                <a:gd name="T81" fmla="*/ 7 h 7"/>
                <a:gd name="T82" fmla="*/ 555 w 582"/>
                <a:gd name="T83" fmla="*/ 7 h 7"/>
                <a:gd name="T84" fmla="*/ 568 w 582"/>
                <a:gd name="T85" fmla="*/ 7 h 7"/>
                <a:gd name="T86" fmla="*/ 582 w 582"/>
                <a:gd name="T87" fmla="*/ 7 h 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82"/>
                <a:gd name="T133" fmla="*/ 0 h 7"/>
                <a:gd name="T134" fmla="*/ 582 w 582"/>
                <a:gd name="T135" fmla="*/ 7 h 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82" h="7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0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7" y="0"/>
                  </a:lnTo>
                  <a:lnTo>
                    <a:pt x="113" y="0"/>
                  </a:lnTo>
                  <a:lnTo>
                    <a:pt x="120" y="0"/>
                  </a:lnTo>
                  <a:lnTo>
                    <a:pt x="127" y="0"/>
                  </a:lnTo>
                  <a:lnTo>
                    <a:pt x="133" y="0"/>
                  </a:lnTo>
                  <a:lnTo>
                    <a:pt x="140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60" y="0"/>
                  </a:lnTo>
                  <a:lnTo>
                    <a:pt x="167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7" y="0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07" y="0"/>
                  </a:lnTo>
                  <a:lnTo>
                    <a:pt x="214" y="0"/>
                  </a:lnTo>
                  <a:lnTo>
                    <a:pt x="220" y="7"/>
                  </a:lnTo>
                  <a:lnTo>
                    <a:pt x="227" y="7"/>
                  </a:lnTo>
                  <a:lnTo>
                    <a:pt x="234" y="7"/>
                  </a:lnTo>
                  <a:lnTo>
                    <a:pt x="240" y="7"/>
                  </a:lnTo>
                  <a:lnTo>
                    <a:pt x="247" y="7"/>
                  </a:lnTo>
                  <a:lnTo>
                    <a:pt x="254" y="7"/>
                  </a:lnTo>
                  <a:lnTo>
                    <a:pt x="260" y="7"/>
                  </a:lnTo>
                  <a:lnTo>
                    <a:pt x="267" y="7"/>
                  </a:lnTo>
                  <a:lnTo>
                    <a:pt x="274" y="7"/>
                  </a:lnTo>
                  <a:lnTo>
                    <a:pt x="281" y="7"/>
                  </a:lnTo>
                  <a:lnTo>
                    <a:pt x="287" y="7"/>
                  </a:lnTo>
                  <a:lnTo>
                    <a:pt x="294" y="7"/>
                  </a:lnTo>
                  <a:lnTo>
                    <a:pt x="301" y="7"/>
                  </a:lnTo>
                  <a:lnTo>
                    <a:pt x="307" y="7"/>
                  </a:lnTo>
                  <a:lnTo>
                    <a:pt x="314" y="7"/>
                  </a:lnTo>
                  <a:lnTo>
                    <a:pt x="321" y="7"/>
                  </a:lnTo>
                  <a:lnTo>
                    <a:pt x="327" y="7"/>
                  </a:lnTo>
                  <a:lnTo>
                    <a:pt x="334" y="7"/>
                  </a:lnTo>
                  <a:lnTo>
                    <a:pt x="341" y="7"/>
                  </a:lnTo>
                  <a:lnTo>
                    <a:pt x="347" y="7"/>
                  </a:lnTo>
                  <a:lnTo>
                    <a:pt x="354" y="7"/>
                  </a:lnTo>
                  <a:lnTo>
                    <a:pt x="361" y="7"/>
                  </a:lnTo>
                  <a:lnTo>
                    <a:pt x="368" y="7"/>
                  </a:lnTo>
                  <a:lnTo>
                    <a:pt x="374" y="7"/>
                  </a:lnTo>
                  <a:lnTo>
                    <a:pt x="381" y="7"/>
                  </a:lnTo>
                  <a:lnTo>
                    <a:pt x="388" y="7"/>
                  </a:lnTo>
                  <a:lnTo>
                    <a:pt x="394" y="7"/>
                  </a:lnTo>
                  <a:lnTo>
                    <a:pt x="401" y="7"/>
                  </a:lnTo>
                  <a:lnTo>
                    <a:pt x="408" y="7"/>
                  </a:lnTo>
                  <a:lnTo>
                    <a:pt x="414" y="7"/>
                  </a:lnTo>
                  <a:lnTo>
                    <a:pt x="421" y="7"/>
                  </a:lnTo>
                  <a:lnTo>
                    <a:pt x="428" y="7"/>
                  </a:lnTo>
                  <a:lnTo>
                    <a:pt x="434" y="7"/>
                  </a:lnTo>
                  <a:lnTo>
                    <a:pt x="441" y="7"/>
                  </a:lnTo>
                  <a:lnTo>
                    <a:pt x="448" y="7"/>
                  </a:lnTo>
                  <a:lnTo>
                    <a:pt x="455" y="7"/>
                  </a:lnTo>
                  <a:lnTo>
                    <a:pt x="461" y="7"/>
                  </a:lnTo>
                  <a:lnTo>
                    <a:pt x="468" y="7"/>
                  </a:lnTo>
                  <a:lnTo>
                    <a:pt x="475" y="7"/>
                  </a:lnTo>
                  <a:lnTo>
                    <a:pt x="481" y="7"/>
                  </a:lnTo>
                  <a:lnTo>
                    <a:pt x="488" y="7"/>
                  </a:lnTo>
                  <a:lnTo>
                    <a:pt x="495" y="7"/>
                  </a:lnTo>
                  <a:lnTo>
                    <a:pt x="501" y="7"/>
                  </a:lnTo>
                  <a:lnTo>
                    <a:pt x="508" y="7"/>
                  </a:lnTo>
                  <a:lnTo>
                    <a:pt x="515" y="7"/>
                  </a:lnTo>
                  <a:lnTo>
                    <a:pt x="521" y="7"/>
                  </a:lnTo>
                  <a:lnTo>
                    <a:pt x="528" y="7"/>
                  </a:lnTo>
                  <a:lnTo>
                    <a:pt x="535" y="7"/>
                  </a:lnTo>
                  <a:lnTo>
                    <a:pt x="541" y="7"/>
                  </a:lnTo>
                  <a:lnTo>
                    <a:pt x="548" y="7"/>
                  </a:lnTo>
                  <a:lnTo>
                    <a:pt x="555" y="7"/>
                  </a:lnTo>
                  <a:lnTo>
                    <a:pt x="562" y="7"/>
                  </a:lnTo>
                  <a:lnTo>
                    <a:pt x="568" y="7"/>
                  </a:lnTo>
                  <a:lnTo>
                    <a:pt x="575" y="7"/>
                  </a:lnTo>
                  <a:lnTo>
                    <a:pt x="582" y="7"/>
                  </a:lnTo>
                </a:path>
              </a:pathLst>
            </a:custGeom>
            <a:noFill/>
            <a:ln w="8255" cap="flat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24" name="Freeform 88"/>
            <p:cNvSpPr>
              <a:spLocks/>
            </p:cNvSpPr>
            <p:nvPr/>
          </p:nvSpPr>
          <p:spPr bwMode="auto">
            <a:xfrm>
              <a:off x="669" y="288"/>
              <a:ext cx="575" cy="1374"/>
            </a:xfrm>
            <a:custGeom>
              <a:avLst/>
              <a:gdLst>
                <a:gd name="T0" fmla="*/ 7 w 575"/>
                <a:gd name="T1" fmla="*/ 27 h 1374"/>
                <a:gd name="T2" fmla="*/ 13 w 575"/>
                <a:gd name="T3" fmla="*/ 67 h 1374"/>
                <a:gd name="T4" fmla="*/ 27 w 575"/>
                <a:gd name="T5" fmla="*/ 94 h 1374"/>
                <a:gd name="T6" fmla="*/ 33 w 575"/>
                <a:gd name="T7" fmla="*/ 134 h 1374"/>
                <a:gd name="T8" fmla="*/ 47 w 575"/>
                <a:gd name="T9" fmla="*/ 161 h 1374"/>
                <a:gd name="T10" fmla="*/ 54 w 575"/>
                <a:gd name="T11" fmla="*/ 201 h 1374"/>
                <a:gd name="T12" fmla="*/ 67 w 575"/>
                <a:gd name="T13" fmla="*/ 228 h 1374"/>
                <a:gd name="T14" fmla="*/ 74 w 575"/>
                <a:gd name="T15" fmla="*/ 261 h 1374"/>
                <a:gd name="T16" fmla="*/ 87 w 575"/>
                <a:gd name="T17" fmla="*/ 295 h 1374"/>
                <a:gd name="T18" fmla="*/ 94 w 575"/>
                <a:gd name="T19" fmla="*/ 328 h 1374"/>
                <a:gd name="T20" fmla="*/ 107 w 575"/>
                <a:gd name="T21" fmla="*/ 355 h 1374"/>
                <a:gd name="T22" fmla="*/ 114 w 575"/>
                <a:gd name="T23" fmla="*/ 389 h 1374"/>
                <a:gd name="T24" fmla="*/ 127 w 575"/>
                <a:gd name="T25" fmla="*/ 415 h 1374"/>
                <a:gd name="T26" fmla="*/ 134 w 575"/>
                <a:gd name="T27" fmla="*/ 449 h 1374"/>
                <a:gd name="T28" fmla="*/ 147 w 575"/>
                <a:gd name="T29" fmla="*/ 476 h 1374"/>
                <a:gd name="T30" fmla="*/ 154 w 575"/>
                <a:gd name="T31" fmla="*/ 503 h 1374"/>
                <a:gd name="T32" fmla="*/ 167 w 575"/>
                <a:gd name="T33" fmla="*/ 529 h 1374"/>
                <a:gd name="T34" fmla="*/ 174 w 575"/>
                <a:gd name="T35" fmla="*/ 556 h 1374"/>
                <a:gd name="T36" fmla="*/ 187 w 575"/>
                <a:gd name="T37" fmla="*/ 583 h 1374"/>
                <a:gd name="T38" fmla="*/ 194 w 575"/>
                <a:gd name="T39" fmla="*/ 610 h 1374"/>
                <a:gd name="T40" fmla="*/ 207 w 575"/>
                <a:gd name="T41" fmla="*/ 637 h 1374"/>
                <a:gd name="T42" fmla="*/ 221 w 575"/>
                <a:gd name="T43" fmla="*/ 683 h 1374"/>
                <a:gd name="T44" fmla="*/ 248 w 575"/>
                <a:gd name="T45" fmla="*/ 730 h 1374"/>
                <a:gd name="T46" fmla="*/ 261 w 575"/>
                <a:gd name="T47" fmla="*/ 777 h 1374"/>
                <a:gd name="T48" fmla="*/ 281 w 575"/>
                <a:gd name="T49" fmla="*/ 811 h 1374"/>
                <a:gd name="T50" fmla="*/ 288 w 575"/>
                <a:gd name="T51" fmla="*/ 844 h 1374"/>
                <a:gd name="T52" fmla="*/ 308 w 575"/>
                <a:gd name="T53" fmla="*/ 878 h 1374"/>
                <a:gd name="T54" fmla="*/ 314 w 575"/>
                <a:gd name="T55" fmla="*/ 905 h 1374"/>
                <a:gd name="T56" fmla="*/ 341 w 575"/>
                <a:gd name="T57" fmla="*/ 945 h 1374"/>
                <a:gd name="T58" fmla="*/ 348 w 575"/>
                <a:gd name="T59" fmla="*/ 972 h 1374"/>
                <a:gd name="T60" fmla="*/ 361 w 575"/>
                <a:gd name="T61" fmla="*/ 992 h 1374"/>
                <a:gd name="T62" fmla="*/ 375 w 575"/>
                <a:gd name="T63" fmla="*/ 1032 h 1374"/>
                <a:gd name="T64" fmla="*/ 395 w 575"/>
                <a:gd name="T65" fmla="*/ 1059 h 1374"/>
                <a:gd name="T66" fmla="*/ 401 w 575"/>
                <a:gd name="T67" fmla="*/ 1079 h 1374"/>
                <a:gd name="T68" fmla="*/ 428 w 575"/>
                <a:gd name="T69" fmla="*/ 1119 h 1374"/>
                <a:gd name="T70" fmla="*/ 442 w 575"/>
                <a:gd name="T71" fmla="*/ 1159 h 1374"/>
                <a:gd name="T72" fmla="*/ 462 w 575"/>
                <a:gd name="T73" fmla="*/ 1193 h 1374"/>
                <a:gd name="T74" fmla="*/ 488 w 575"/>
                <a:gd name="T75" fmla="*/ 1226 h 1374"/>
                <a:gd name="T76" fmla="*/ 508 w 575"/>
                <a:gd name="T77" fmla="*/ 1260 h 1374"/>
                <a:gd name="T78" fmla="*/ 529 w 575"/>
                <a:gd name="T79" fmla="*/ 1293 h 1374"/>
                <a:gd name="T80" fmla="*/ 549 w 575"/>
                <a:gd name="T81" fmla="*/ 1327 h 1374"/>
                <a:gd name="T82" fmla="*/ 562 w 575"/>
                <a:gd name="T83" fmla="*/ 1353 h 13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5"/>
                <a:gd name="T127" fmla="*/ 0 h 1374"/>
                <a:gd name="T128" fmla="*/ 575 w 575"/>
                <a:gd name="T129" fmla="*/ 1374 h 13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5" h="1374">
                  <a:moveTo>
                    <a:pt x="0" y="0"/>
                  </a:moveTo>
                  <a:lnTo>
                    <a:pt x="0" y="20"/>
                  </a:lnTo>
                  <a:lnTo>
                    <a:pt x="7" y="27"/>
                  </a:lnTo>
                  <a:lnTo>
                    <a:pt x="7" y="40"/>
                  </a:lnTo>
                  <a:lnTo>
                    <a:pt x="13" y="47"/>
                  </a:lnTo>
                  <a:lnTo>
                    <a:pt x="13" y="67"/>
                  </a:lnTo>
                  <a:lnTo>
                    <a:pt x="20" y="74"/>
                  </a:lnTo>
                  <a:lnTo>
                    <a:pt x="20" y="87"/>
                  </a:lnTo>
                  <a:lnTo>
                    <a:pt x="27" y="94"/>
                  </a:lnTo>
                  <a:lnTo>
                    <a:pt x="27" y="114"/>
                  </a:lnTo>
                  <a:lnTo>
                    <a:pt x="33" y="121"/>
                  </a:lnTo>
                  <a:lnTo>
                    <a:pt x="33" y="134"/>
                  </a:lnTo>
                  <a:lnTo>
                    <a:pt x="40" y="141"/>
                  </a:lnTo>
                  <a:lnTo>
                    <a:pt x="40" y="154"/>
                  </a:lnTo>
                  <a:lnTo>
                    <a:pt x="47" y="161"/>
                  </a:lnTo>
                  <a:lnTo>
                    <a:pt x="47" y="181"/>
                  </a:lnTo>
                  <a:lnTo>
                    <a:pt x="54" y="188"/>
                  </a:lnTo>
                  <a:lnTo>
                    <a:pt x="54" y="201"/>
                  </a:lnTo>
                  <a:lnTo>
                    <a:pt x="60" y="208"/>
                  </a:lnTo>
                  <a:lnTo>
                    <a:pt x="60" y="221"/>
                  </a:lnTo>
                  <a:lnTo>
                    <a:pt x="67" y="228"/>
                  </a:lnTo>
                  <a:lnTo>
                    <a:pt x="67" y="241"/>
                  </a:lnTo>
                  <a:lnTo>
                    <a:pt x="74" y="248"/>
                  </a:lnTo>
                  <a:lnTo>
                    <a:pt x="74" y="261"/>
                  </a:lnTo>
                  <a:lnTo>
                    <a:pt x="80" y="268"/>
                  </a:lnTo>
                  <a:lnTo>
                    <a:pt x="80" y="288"/>
                  </a:lnTo>
                  <a:lnTo>
                    <a:pt x="87" y="295"/>
                  </a:lnTo>
                  <a:lnTo>
                    <a:pt x="87" y="308"/>
                  </a:lnTo>
                  <a:lnTo>
                    <a:pt x="94" y="315"/>
                  </a:lnTo>
                  <a:lnTo>
                    <a:pt x="94" y="328"/>
                  </a:lnTo>
                  <a:lnTo>
                    <a:pt x="100" y="335"/>
                  </a:lnTo>
                  <a:lnTo>
                    <a:pt x="100" y="348"/>
                  </a:lnTo>
                  <a:lnTo>
                    <a:pt x="107" y="355"/>
                  </a:lnTo>
                  <a:lnTo>
                    <a:pt x="107" y="369"/>
                  </a:lnTo>
                  <a:lnTo>
                    <a:pt x="114" y="375"/>
                  </a:lnTo>
                  <a:lnTo>
                    <a:pt x="114" y="389"/>
                  </a:lnTo>
                  <a:lnTo>
                    <a:pt x="120" y="395"/>
                  </a:lnTo>
                  <a:lnTo>
                    <a:pt x="120" y="409"/>
                  </a:lnTo>
                  <a:lnTo>
                    <a:pt x="127" y="415"/>
                  </a:lnTo>
                  <a:lnTo>
                    <a:pt x="127" y="429"/>
                  </a:lnTo>
                  <a:lnTo>
                    <a:pt x="134" y="436"/>
                  </a:lnTo>
                  <a:lnTo>
                    <a:pt x="134" y="449"/>
                  </a:lnTo>
                  <a:lnTo>
                    <a:pt x="141" y="456"/>
                  </a:lnTo>
                  <a:lnTo>
                    <a:pt x="141" y="469"/>
                  </a:lnTo>
                  <a:lnTo>
                    <a:pt x="147" y="476"/>
                  </a:lnTo>
                  <a:lnTo>
                    <a:pt x="147" y="482"/>
                  </a:lnTo>
                  <a:lnTo>
                    <a:pt x="154" y="489"/>
                  </a:lnTo>
                  <a:lnTo>
                    <a:pt x="154" y="503"/>
                  </a:lnTo>
                  <a:lnTo>
                    <a:pt x="161" y="509"/>
                  </a:lnTo>
                  <a:lnTo>
                    <a:pt x="161" y="523"/>
                  </a:lnTo>
                  <a:lnTo>
                    <a:pt x="167" y="529"/>
                  </a:lnTo>
                  <a:lnTo>
                    <a:pt x="167" y="543"/>
                  </a:lnTo>
                  <a:lnTo>
                    <a:pt x="174" y="549"/>
                  </a:lnTo>
                  <a:lnTo>
                    <a:pt x="174" y="556"/>
                  </a:lnTo>
                  <a:lnTo>
                    <a:pt x="181" y="563"/>
                  </a:lnTo>
                  <a:lnTo>
                    <a:pt x="181" y="576"/>
                  </a:lnTo>
                  <a:lnTo>
                    <a:pt x="187" y="583"/>
                  </a:lnTo>
                  <a:lnTo>
                    <a:pt x="187" y="596"/>
                  </a:lnTo>
                  <a:lnTo>
                    <a:pt x="194" y="603"/>
                  </a:lnTo>
                  <a:lnTo>
                    <a:pt x="194" y="610"/>
                  </a:lnTo>
                  <a:lnTo>
                    <a:pt x="201" y="616"/>
                  </a:lnTo>
                  <a:lnTo>
                    <a:pt x="201" y="630"/>
                  </a:lnTo>
                  <a:lnTo>
                    <a:pt x="207" y="637"/>
                  </a:lnTo>
                  <a:lnTo>
                    <a:pt x="207" y="650"/>
                  </a:lnTo>
                  <a:lnTo>
                    <a:pt x="221" y="663"/>
                  </a:lnTo>
                  <a:lnTo>
                    <a:pt x="221" y="683"/>
                  </a:lnTo>
                  <a:lnTo>
                    <a:pt x="234" y="697"/>
                  </a:lnTo>
                  <a:lnTo>
                    <a:pt x="234" y="717"/>
                  </a:lnTo>
                  <a:lnTo>
                    <a:pt x="248" y="730"/>
                  </a:lnTo>
                  <a:lnTo>
                    <a:pt x="248" y="750"/>
                  </a:lnTo>
                  <a:lnTo>
                    <a:pt x="261" y="764"/>
                  </a:lnTo>
                  <a:lnTo>
                    <a:pt x="261" y="777"/>
                  </a:lnTo>
                  <a:lnTo>
                    <a:pt x="268" y="784"/>
                  </a:lnTo>
                  <a:lnTo>
                    <a:pt x="268" y="797"/>
                  </a:lnTo>
                  <a:lnTo>
                    <a:pt x="281" y="811"/>
                  </a:lnTo>
                  <a:lnTo>
                    <a:pt x="281" y="824"/>
                  </a:lnTo>
                  <a:lnTo>
                    <a:pt x="288" y="831"/>
                  </a:lnTo>
                  <a:lnTo>
                    <a:pt x="288" y="844"/>
                  </a:lnTo>
                  <a:lnTo>
                    <a:pt x="301" y="858"/>
                  </a:lnTo>
                  <a:lnTo>
                    <a:pt x="301" y="871"/>
                  </a:lnTo>
                  <a:lnTo>
                    <a:pt x="308" y="878"/>
                  </a:lnTo>
                  <a:lnTo>
                    <a:pt x="308" y="884"/>
                  </a:lnTo>
                  <a:lnTo>
                    <a:pt x="314" y="891"/>
                  </a:lnTo>
                  <a:lnTo>
                    <a:pt x="314" y="905"/>
                  </a:lnTo>
                  <a:lnTo>
                    <a:pt x="328" y="918"/>
                  </a:lnTo>
                  <a:lnTo>
                    <a:pt x="328" y="931"/>
                  </a:lnTo>
                  <a:lnTo>
                    <a:pt x="341" y="945"/>
                  </a:lnTo>
                  <a:lnTo>
                    <a:pt x="341" y="958"/>
                  </a:lnTo>
                  <a:lnTo>
                    <a:pt x="348" y="965"/>
                  </a:lnTo>
                  <a:lnTo>
                    <a:pt x="348" y="972"/>
                  </a:lnTo>
                  <a:lnTo>
                    <a:pt x="355" y="978"/>
                  </a:lnTo>
                  <a:lnTo>
                    <a:pt x="355" y="985"/>
                  </a:lnTo>
                  <a:lnTo>
                    <a:pt x="361" y="992"/>
                  </a:lnTo>
                  <a:lnTo>
                    <a:pt x="361" y="1005"/>
                  </a:lnTo>
                  <a:lnTo>
                    <a:pt x="375" y="1018"/>
                  </a:lnTo>
                  <a:lnTo>
                    <a:pt x="375" y="1032"/>
                  </a:lnTo>
                  <a:lnTo>
                    <a:pt x="388" y="1045"/>
                  </a:lnTo>
                  <a:lnTo>
                    <a:pt x="388" y="1052"/>
                  </a:lnTo>
                  <a:lnTo>
                    <a:pt x="395" y="1059"/>
                  </a:lnTo>
                  <a:lnTo>
                    <a:pt x="395" y="1065"/>
                  </a:lnTo>
                  <a:lnTo>
                    <a:pt x="401" y="1072"/>
                  </a:lnTo>
                  <a:lnTo>
                    <a:pt x="401" y="1079"/>
                  </a:lnTo>
                  <a:lnTo>
                    <a:pt x="415" y="1092"/>
                  </a:lnTo>
                  <a:lnTo>
                    <a:pt x="415" y="1106"/>
                  </a:lnTo>
                  <a:lnTo>
                    <a:pt x="428" y="1119"/>
                  </a:lnTo>
                  <a:lnTo>
                    <a:pt x="428" y="1132"/>
                  </a:lnTo>
                  <a:lnTo>
                    <a:pt x="442" y="1146"/>
                  </a:lnTo>
                  <a:lnTo>
                    <a:pt x="442" y="1159"/>
                  </a:lnTo>
                  <a:lnTo>
                    <a:pt x="448" y="1166"/>
                  </a:lnTo>
                  <a:lnTo>
                    <a:pt x="462" y="1179"/>
                  </a:lnTo>
                  <a:lnTo>
                    <a:pt x="462" y="1193"/>
                  </a:lnTo>
                  <a:lnTo>
                    <a:pt x="475" y="1206"/>
                  </a:lnTo>
                  <a:lnTo>
                    <a:pt x="475" y="1213"/>
                  </a:lnTo>
                  <a:lnTo>
                    <a:pt x="488" y="1226"/>
                  </a:lnTo>
                  <a:lnTo>
                    <a:pt x="488" y="1240"/>
                  </a:lnTo>
                  <a:lnTo>
                    <a:pt x="495" y="1246"/>
                  </a:lnTo>
                  <a:lnTo>
                    <a:pt x="508" y="1260"/>
                  </a:lnTo>
                  <a:lnTo>
                    <a:pt x="508" y="1273"/>
                  </a:lnTo>
                  <a:lnTo>
                    <a:pt x="515" y="1280"/>
                  </a:lnTo>
                  <a:lnTo>
                    <a:pt x="529" y="1293"/>
                  </a:lnTo>
                  <a:lnTo>
                    <a:pt x="529" y="1307"/>
                  </a:lnTo>
                  <a:lnTo>
                    <a:pt x="535" y="1313"/>
                  </a:lnTo>
                  <a:lnTo>
                    <a:pt x="549" y="1327"/>
                  </a:lnTo>
                  <a:lnTo>
                    <a:pt x="549" y="1333"/>
                  </a:lnTo>
                  <a:lnTo>
                    <a:pt x="562" y="1347"/>
                  </a:lnTo>
                  <a:lnTo>
                    <a:pt x="562" y="1353"/>
                  </a:lnTo>
                  <a:lnTo>
                    <a:pt x="575" y="1367"/>
                  </a:lnTo>
                  <a:lnTo>
                    <a:pt x="575" y="1374"/>
                  </a:lnTo>
                </a:path>
              </a:pathLst>
            </a:custGeom>
            <a:noFill/>
            <a:ln w="825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25" name="Freeform 89"/>
            <p:cNvSpPr>
              <a:spLocks/>
            </p:cNvSpPr>
            <p:nvPr/>
          </p:nvSpPr>
          <p:spPr bwMode="auto">
            <a:xfrm>
              <a:off x="1244" y="1662"/>
              <a:ext cx="850" cy="710"/>
            </a:xfrm>
            <a:custGeom>
              <a:avLst/>
              <a:gdLst>
                <a:gd name="T0" fmla="*/ 14 w 850"/>
                <a:gd name="T1" fmla="*/ 20 h 710"/>
                <a:gd name="T2" fmla="*/ 40 w 850"/>
                <a:gd name="T3" fmla="*/ 53 h 710"/>
                <a:gd name="T4" fmla="*/ 61 w 850"/>
                <a:gd name="T5" fmla="*/ 80 h 710"/>
                <a:gd name="T6" fmla="*/ 81 w 850"/>
                <a:gd name="T7" fmla="*/ 107 h 710"/>
                <a:gd name="T8" fmla="*/ 101 w 850"/>
                <a:gd name="T9" fmla="*/ 134 h 710"/>
                <a:gd name="T10" fmla="*/ 114 w 850"/>
                <a:gd name="T11" fmla="*/ 154 h 710"/>
                <a:gd name="T12" fmla="*/ 134 w 850"/>
                <a:gd name="T13" fmla="*/ 180 h 710"/>
                <a:gd name="T14" fmla="*/ 161 w 850"/>
                <a:gd name="T15" fmla="*/ 207 h 710"/>
                <a:gd name="T16" fmla="*/ 174 w 850"/>
                <a:gd name="T17" fmla="*/ 227 h 710"/>
                <a:gd name="T18" fmla="*/ 201 w 850"/>
                <a:gd name="T19" fmla="*/ 254 h 710"/>
                <a:gd name="T20" fmla="*/ 214 w 850"/>
                <a:gd name="T21" fmla="*/ 274 h 710"/>
                <a:gd name="T22" fmla="*/ 235 w 850"/>
                <a:gd name="T23" fmla="*/ 294 h 710"/>
                <a:gd name="T24" fmla="*/ 255 w 850"/>
                <a:gd name="T25" fmla="*/ 314 h 710"/>
                <a:gd name="T26" fmla="*/ 275 w 850"/>
                <a:gd name="T27" fmla="*/ 334 h 710"/>
                <a:gd name="T28" fmla="*/ 295 w 850"/>
                <a:gd name="T29" fmla="*/ 355 h 710"/>
                <a:gd name="T30" fmla="*/ 315 w 850"/>
                <a:gd name="T31" fmla="*/ 375 h 710"/>
                <a:gd name="T32" fmla="*/ 335 w 850"/>
                <a:gd name="T33" fmla="*/ 388 h 710"/>
                <a:gd name="T34" fmla="*/ 355 w 850"/>
                <a:gd name="T35" fmla="*/ 408 h 710"/>
                <a:gd name="T36" fmla="*/ 375 w 850"/>
                <a:gd name="T37" fmla="*/ 428 h 710"/>
                <a:gd name="T38" fmla="*/ 395 w 850"/>
                <a:gd name="T39" fmla="*/ 442 h 710"/>
                <a:gd name="T40" fmla="*/ 415 w 850"/>
                <a:gd name="T41" fmla="*/ 462 h 710"/>
                <a:gd name="T42" fmla="*/ 435 w 850"/>
                <a:gd name="T43" fmla="*/ 475 h 710"/>
                <a:gd name="T44" fmla="*/ 455 w 850"/>
                <a:gd name="T45" fmla="*/ 489 h 710"/>
                <a:gd name="T46" fmla="*/ 475 w 850"/>
                <a:gd name="T47" fmla="*/ 502 h 710"/>
                <a:gd name="T48" fmla="*/ 495 w 850"/>
                <a:gd name="T49" fmla="*/ 515 h 710"/>
                <a:gd name="T50" fmla="*/ 515 w 850"/>
                <a:gd name="T51" fmla="*/ 535 h 710"/>
                <a:gd name="T52" fmla="*/ 536 w 850"/>
                <a:gd name="T53" fmla="*/ 549 h 710"/>
                <a:gd name="T54" fmla="*/ 556 w 850"/>
                <a:gd name="T55" fmla="*/ 556 h 710"/>
                <a:gd name="T56" fmla="*/ 576 w 850"/>
                <a:gd name="T57" fmla="*/ 569 h 710"/>
                <a:gd name="T58" fmla="*/ 596 w 850"/>
                <a:gd name="T59" fmla="*/ 582 h 710"/>
                <a:gd name="T60" fmla="*/ 616 w 850"/>
                <a:gd name="T61" fmla="*/ 596 h 710"/>
                <a:gd name="T62" fmla="*/ 636 w 850"/>
                <a:gd name="T63" fmla="*/ 609 h 710"/>
                <a:gd name="T64" fmla="*/ 656 w 850"/>
                <a:gd name="T65" fmla="*/ 616 h 710"/>
                <a:gd name="T66" fmla="*/ 676 w 850"/>
                <a:gd name="T67" fmla="*/ 629 h 710"/>
                <a:gd name="T68" fmla="*/ 696 w 850"/>
                <a:gd name="T69" fmla="*/ 643 h 710"/>
                <a:gd name="T70" fmla="*/ 716 w 850"/>
                <a:gd name="T71" fmla="*/ 649 h 710"/>
                <a:gd name="T72" fmla="*/ 736 w 850"/>
                <a:gd name="T73" fmla="*/ 663 h 710"/>
                <a:gd name="T74" fmla="*/ 756 w 850"/>
                <a:gd name="T75" fmla="*/ 669 h 710"/>
                <a:gd name="T76" fmla="*/ 776 w 850"/>
                <a:gd name="T77" fmla="*/ 676 h 710"/>
                <a:gd name="T78" fmla="*/ 796 w 850"/>
                <a:gd name="T79" fmla="*/ 690 h 710"/>
                <a:gd name="T80" fmla="*/ 817 w 850"/>
                <a:gd name="T81" fmla="*/ 696 h 710"/>
                <a:gd name="T82" fmla="*/ 837 w 850"/>
                <a:gd name="T83" fmla="*/ 703 h 7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0"/>
                <a:gd name="T127" fmla="*/ 0 h 710"/>
                <a:gd name="T128" fmla="*/ 850 w 850"/>
                <a:gd name="T129" fmla="*/ 710 h 7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0" h="710">
                  <a:moveTo>
                    <a:pt x="0" y="0"/>
                  </a:moveTo>
                  <a:lnTo>
                    <a:pt x="14" y="13"/>
                  </a:lnTo>
                  <a:lnTo>
                    <a:pt x="14" y="20"/>
                  </a:lnTo>
                  <a:lnTo>
                    <a:pt x="27" y="33"/>
                  </a:lnTo>
                  <a:lnTo>
                    <a:pt x="27" y="40"/>
                  </a:lnTo>
                  <a:lnTo>
                    <a:pt x="40" y="53"/>
                  </a:lnTo>
                  <a:lnTo>
                    <a:pt x="40" y="60"/>
                  </a:lnTo>
                  <a:lnTo>
                    <a:pt x="47" y="67"/>
                  </a:lnTo>
                  <a:lnTo>
                    <a:pt x="61" y="80"/>
                  </a:lnTo>
                  <a:lnTo>
                    <a:pt x="61" y="87"/>
                  </a:lnTo>
                  <a:lnTo>
                    <a:pt x="67" y="93"/>
                  </a:lnTo>
                  <a:lnTo>
                    <a:pt x="81" y="107"/>
                  </a:lnTo>
                  <a:lnTo>
                    <a:pt x="81" y="113"/>
                  </a:lnTo>
                  <a:lnTo>
                    <a:pt x="87" y="120"/>
                  </a:lnTo>
                  <a:lnTo>
                    <a:pt x="101" y="134"/>
                  </a:lnTo>
                  <a:lnTo>
                    <a:pt x="101" y="140"/>
                  </a:lnTo>
                  <a:lnTo>
                    <a:pt x="107" y="147"/>
                  </a:lnTo>
                  <a:lnTo>
                    <a:pt x="114" y="154"/>
                  </a:lnTo>
                  <a:lnTo>
                    <a:pt x="127" y="167"/>
                  </a:lnTo>
                  <a:lnTo>
                    <a:pt x="127" y="174"/>
                  </a:lnTo>
                  <a:lnTo>
                    <a:pt x="134" y="180"/>
                  </a:lnTo>
                  <a:lnTo>
                    <a:pt x="141" y="187"/>
                  </a:lnTo>
                  <a:lnTo>
                    <a:pt x="148" y="194"/>
                  </a:lnTo>
                  <a:lnTo>
                    <a:pt x="161" y="207"/>
                  </a:lnTo>
                  <a:lnTo>
                    <a:pt x="161" y="214"/>
                  </a:lnTo>
                  <a:lnTo>
                    <a:pt x="168" y="221"/>
                  </a:lnTo>
                  <a:lnTo>
                    <a:pt x="174" y="227"/>
                  </a:lnTo>
                  <a:lnTo>
                    <a:pt x="181" y="234"/>
                  </a:lnTo>
                  <a:lnTo>
                    <a:pt x="188" y="241"/>
                  </a:lnTo>
                  <a:lnTo>
                    <a:pt x="201" y="254"/>
                  </a:lnTo>
                  <a:lnTo>
                    <a:pt x="201" y="261"/>
                  </a:lnTo>
                  <a:lnTo>
                    <a:pt x="208" y="267"/>
                  </a:lnTo>
                  <a:lnTo>
                    <a:pt x="214" y="274"/>
                  </a:lnTo>
                  <a:lnTo>
                    <a:pt x="221" y="281"/>
                  </a:lnTo>
                  <a:lnTo>
                    <a:pt x="228" y="288"/>
                  </a:lnTo>
                  <a:lnTo>
                    <a:pt x="235" y="294"/>
                  </a:lnTo>
                  <a:lnTo>
                    <a:pt x="241" y="301"/>
                  </a:lnTo>
                  <a:lnTo>
                    <a:pt x="248" y="308"/>
                  </a:lnTo>
                  <a:lnTo>
                    <a:pt x="255" y="314"/>
                  </a:lnTo>
                  <a:lnTo>
                    <a:pt x="261" y="321"/>
                  </a:lnTo>
                  <a:lnTo>
                    <a:pt x="268" y="328"/>
                  </a:lnTo>
                  <a:lnTo>
                    <a:pt x="275" y="334"/>
                  </a:lnTo>
                  <a:lnTo>
                    <a:pt x="281" y="341"/>
                  </a:lnTo>
                  <a:lnTo>
                    <a:pt x="288" y="348"/>
                  </a:lnTo>
                  <a:lnTo>
                    <a:pt x="295" y="355"/>
                  </a:lnTo>
                  <a:lnTo>
                    <a:pt x="301" y="361"/>
                  </a:lnTo>
                  <a:lnTo>
                    <a:pt x="308" y="368"/>
                  </a:lnTo>
                  <a:lnTo>
                    <a:pt x="315" y="375"/>
                  </a:lnTo>
                  <a:lnTo>
                    <a:pt x="321" y="381"/>
                  </a:lnTo>
                  <a:lnTo>
                    <a:pt x="328" y="388"/>
                  </a:lnTo>
                  <a:lnTo>
                    <a:pt x="335" y="388"/>
                  </a:lnTo>
                  <a:lnTo>
                    <a:pt x="342" y="395"/>
                  </a:lnTo>
                  <a:lnTo>
                    <a:pt x="348" y="401"/>
                  </a:lnTo>
                  <a:lnTo>
                    <a:pt x="355" y="408"/>
                  </a:lnTo>
                  <a:lnTo>
                    <a:pt x="362" y="415"/>
                  </a:lnTo>
                  <a:lnTo>
                    <a:pt x="368" y="422"/>
                  </a:lnTo>
                  <a:lnTo>
                    <a:pt x="375" y="428"/>
                  </a:lnTo>
                  <a:lnTo>
                    <a:pt x="382" y="428"/>
                  </a:lnTo>
                  <a:lnTo>
                    <a:pt x="388" y="435"/>
                  </a:lnTo>
                  <a:lnTo>
                    <a:pt x="395" y="442"/>
                  </a:lnTo>
                  <a:lnTo>
                    <a:pt x="402" y="448"/>
                  </a:lnTo>
                  <a:lnTo>
                    <a:pt x="408" y="455"/>
                  </a:lnTo>
                  <a:lnTo>
                    <a:pt x="415" y="462"/>
                  </a:lnTo>
                  <a:lnTo>
                    <a:pt x="422" y="462"/>
                  </a:lnTo>
                  <a:lnTo>
                    <a:pt x="429" y="468"/>
                  </a:lnTo>
                  <a:lnTo>
                    <a:pt x="435" y="475"/>
                  </a:lnTo>
                  <a:lnTo>
                    <a:pt x="442" y="482"/>
                  </a:lnTo>
                  <a:lnTo>
                    <a:pt x="449" y="482"/>
                  </a:lnTo>
                  <a:lnTo>
                    <a:pt x="455" y="489"/>
                  </a:lnTo>
                  <a:lnTo>
                    <a:pt x="462" y="495"/>
                  </a:lnTo>
                  <a:lnTo>
                    <a:pt x="469" y="502"/>
                  </a:lnTo>
                  <a:lnTo>
                    <a:pt x="475" y="502"/>
                  </a:lnTo>
                  <a:lnTo>
                    <a:pt x="482" y="509"/>
                  </a:lnTo>
                  <a:lnTo>
                    <a:pt x="489" y="515"/>
                  </a:lnTo>
                  <a:lnTo>
                    <a:pt x="495" y="515"/>
                  </a:lnTo>
                  <a:lnTo>
                    <a:pt x="502" y="522"/>
                  </a:lnTo>
                  <a:lnTo>
                    <a:pt x="509" y="529"/>
                  </a:lnTo>
                  <a:lnTo>
                    <a:pt x="515" y="535"/>
                  </a:lnTo>
                  <a:lnTo>
                    <a:pt x="522" y="535"/>
                  </a:lnTo>
                  <a:lnTo>
                    <a:pt x="529" y="542"/>
                  </a:lnTo>
                  <a:lnTo>
                    <a:pt x="536" y="549"/>
                  </a:lnTo>
                  <a:lnTo>
                    <a:pt x="542" y="549"/>
                  </a:lnTo>
                  <a:lnTo>
                    <a:pt x="549" y="556"/>
                  </a:lnTo>
                  <a:lnTo>
                    <a:pt x="556" y="556"/>
                  </a:lnTo>
                  <a:lnTo>
                    <a:pt x="562" y="562"/>
                  </a:lnTo>
                  <a:lnTo>
                    <a:pt x="569" y="569"/>
                  </a:lnTo>
                  <a:lnTo>
                    <a:pt x="576" y="569"/>
                  </a:lnTo>
                  <a:lnTo>
                    <a:pt x="582" y="576"/>
                  </a:lnTo>
                  <a:lnTo>
                    <a:pt x="589" y="582"/>
                  </a:lnTo>
                  <a:lnTo>
                    <a:pt x="596" y="582"/>
                  </a:lnTo>
                  <a:lnTo>
                    <a:pt x="602" y="589"/>
                  </a:lnTo>
                  <a:lnTo>
                    <a:pt x="609" y="589"/>
                  </a:lnTo>
                  <a:lnTo>
                    <a:pt x="616" y="596"/>
                  </a:lnTo>
                  <a:lnTo>
                    <a:pt x="623" y="602"/>
                  </a:lnTo>
                  <a:lnTo>
                    <a:pt x="629" y="602"/>
                  </a:lnTo>
                  <a:lnTo>
                    <a:pt x="636" y="609"/>
                  </a:lnTo>
                  <a:lnTo>
                    <a:pt x="643" y="609"/>
                  </a:lnTo>
                  <a:lnTo>
                    <a:pt x="649" y="616"/>
                  </a:lnTo>
                  <a:lnTo>
                    <a:pt x="656" y="616"/>
                  </a:lnTo>
                  <a:lnTo>
                    <a:pt x="663" y="623"/>
                  </a:lnTo>
                  <a:lnTo>
                    <a:pt x="669" y="629"/>
                  </a:lnTo>
                  <a:lnTo>
                    <a:pt x="676" y="629"/>
                  </a:lnTo>
                  <a:lnTo>
                    <a:pt x="683" y="636"/>
                  </a:lnTo>
                  <a:lnTo>
                    <a:pt x="689" y="636"/>
                  </a:lnTo>
                  <a:lnTo>
                    <a:pt x="696" y="643"/>
                  </a:lnTo>
                  <a:lnTo>
                    <a:pt x="703" y="643"/>
                  </a:lnTo>
                  <a:lnTo>
                    <a:pt x="710" y="649"/>
                  </a:lnTo>
                  <a:lnTo>
                    <a:pt x="716" y="649"/>
                  </a:lnTo>
                  <a:lnTo>
                    <a:pt x="723" y="656"/>
                  </a:lnTo>
                  <a:lnTo>
                    <a:pt x="730" y="656"/>
                  </a:lnTo>
                  <a:lnTo>
                    <a:pt x="736" y="663"/>
                  </a:lnTo>
                  <a:lnTo>
                    <a:pt x="743" y="663"/>
                  </a:lnTo>
                  <a:lnTo>
                    <a:pt x="750" y="669"/>
                  </a:lnTo>
                  <a:lnTo>
                    <a:pt x="756" y="669"/>
                  </a:lnTo>
                  <a:lnTo>
                    <a:pt x="763" y="676"/>
                  </a:lnTo>
                  <a:lnTo>
                    <a:pt x="770" y="676"/>
                  </a:lnTo>
                  <a:lnTo>
                    <a:pt x="776" y="676"/>
                  </a:lnTo>
                  <a:lnTo>
                    <a:pt x="783" y="683"/>
                  </a:lnTo>
                  <a:lnTo>
                    <a:pt x="790" y="683"/>
                  </a:lnTo>
                  <a:lnTo>
                    <a:pt x="796" y="690"/>
                  </a:lnTo>
                  <a:lnTo>
                    <a:pt x="803" y="690"/>
                  </a:lnTo>
                  <a:lnTo>
                    <a:pt x="810" y="696"/>
                  </a:lnTo>
                  <a:lnTo>
                    <a:pt x="817" y="696"/>
                  </a:lnTo>
                  <a:lnTo>
                    <a:pt x="823" y="703"/>
                  </a:lnTo>
                  <a:lnTo>
                    <a:pt x="830" y="703"/>
                  </a:lnTo>
                  <a:lnTo>
                    <a:pt x="837" y="703"/>
                  </a:lnTo>
                  <a:lnTo>
                    <a:pt x="843" y="710"/>
                  </a:lnTo>
                  <a:lnTo>
                    <a:pt x="850" y="710"/>
                  </a:lnTo>
                </a:path>
              </a:pathLst>
            </a:custGeom>
            <a:noFill/>
            <a:ln w="825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26" name="Freeform 90"/>
            <p:cNvSpPr>
              <a:spLocks/>
            </p:cNvSpPr>
            <p:nvPr/>
          </p:nvSpPr>
          <p:spPr bwMode="auto">
            <a:xfrm>
              <a:off x="2094" y="2372"/>
              <a:ext cx="850" cy="201"/>
            </a:xfrm>
            <a:custGeom>
              <a:avLst/>
              <a:gdLst>
                <a:gd name="T0" fmla="*/ 13 w 850"/>
                <a:gd name="T1" fmla="*/ 6 h 201"/>
                <a:gd name="T2" fmla="*/ 33 w 850"/>
                <a:gd name="T3" fmla="*/ 13 h 201"/>
                <a:gd name="T4" fmla="*/ 54 w 850"/>
                <a:gd name="T5" fmla="*/ 20 h 201"/>
                <a:gd name="T6" fmla="*/ 74 w 850"/>
                <a:gd name="T7" fmla="*/ 33 h 201"/>
                <a:gd name="T8" fmla="*/ 94 w 850"/>
                <a:gd name="T9" fmla="*/ 40 h 201"/>
                <a:gd name="T10" fmla="*/ 114 w 850"/>
                <a:gd name="T11" fmla="*/ 47 h 201"/>
                <a:gd name="T12" fmla="*/ 134 w 850"/>
                <a:gd name="T13" fmla="*/ 53 h 201"/>
                <a:gd name="T14" fmla="*/ 154 w 850"/>
                <a:gd name="T15" fmla="*/ 60 h 201"/>
                <a:gd name="T16" fmla="*/ 174 w 850"/>
                <a:gd name="T17" fmla="*/ 67 h 201"/>
                <a:gd name="T18" fmla="*/ 194 w 850"/>
                <a:gd name="T19" fmla="*/ 73 h 201"/>
                <a:gd name="T20" fmla="*/ 214 w 850"/>
                <a:gd name="T21" fmla="*/ 73 h 201"/>
                <a:gd name="T22" fmla="*/ 234 w 850"/>
                <a:gd name="T23" fmla="*/ 80 h 201"/>
                <a:gd name="T24" fmla="*/ 254 w 850"/>
                <a:gd name="T25" fmla="*/ 87 h 201"/>
                <a:gd name="T26" fmla="*/ 274 w 850"/>
                <a:gd name="T27" fmla="*/ 93 h 201"/>
                <a:gd name="T28" fmla="*/ 294 w 850"/>
                <a:gd name="T29" fmla="*/ 100 h 201"/>
                <a:gd name="T30" fmla="*/ 314 w 850"/>
                <a:gd name="T31" fmla="*/ 107 h 201"/>
                <a:gd name="T32" fmla="*/ 335 w 850"/>
                <a:gd name="T33" fmla="*/ 107 h 201"/>
                <a:gd name="T34" fmla="*/ 355 w 850"/>
                <a:gd name="T35" fmla="*/ 114 h 201"/>
                <a:gd name="T36" fmla="*/ 375 w 850"/>
                <a:gd name="T37" fmla="*/ 120 h 201"/>
                <a:gd name="T38" fmla="*/ 395 w 850"/>
                <a:gd name="T39" fmla="*/ 127 h 201"/>
                <a:gd name="T40" fmla="*/ 415 w 850"/>
                <a:gd name="T41" fmla="*/ 127 h 201"/>
                <a:gd name="T42" fmla="*/ 435 w 850"/>
                <a:gd name="T43" fmla="*/ 134 h 201"/>
                <a:gd name="T44" fmla="*/ 455 w 850"/>
                <a:gd name="T45" fmla="*/ 134 h 201"/>
                <a:gd name="T46" fmla="*/ 475 w 850"/>
                <a:gd name="T47" fmla="*/ 140 h 201"/>
                <a:gd name="T48" fmla="*/ 495 w 850"/>
                <a:gd name="T49" fmla="*/ 147 h 201"/>
                <a:gd name="T50" fmla="*/ 515 w 850"/>
                <a:gd name="T51" fmla="*/ 147 h 201"/>
                <a:gd name="T52" fmla="*/ 535 w 850"/>
                <a:gd name="T53" fmla="*/ 154 h 201"/>
                <a:gd name="T54" fmla="*/ 555 w 850"/>
                <a:gd name="T55" fmla="*/ 154 h 201"/>
                <a:gd name="T56" fmla="*/ 575 w 850"/>
                <a:gd name="T57" fmla="*/ 160 h 201"/>
                <a:gd name="T58" fmla="*/ 595 w 850"/>
                <a:gd name="T59" fmla="*/ 160 h 201"/>
                <a:gd name="T60" fmla="*/ 615 w 850"/>
                <a:gd name="T61" fmla="*/ 167 h 201"/>
                <a:gd name="T62" fmla="*/ 636 w 850"/>
                <a:gd name="T63" fmla="*/ 167 h 201"/>
                <a:gd name="T64" fmla="*/ 656 w 850"/>
                <a:gd name="T65" fmla="*/ 174 h 201"/>
                <a:gd name="T66" fmla="*/ 676 w 850"/>
                <a:gd name="T67" fmla="*/ 174 h 201"/>
                <a:gd name="T68" fmla="*/ 696 w 850"/>
                <a:gd name="T69" fmla="*/ 181 h 201"/>
                <a:gd name="T70" fmla="*/ 716 w 850"/>
                <a:gd name="T71" fmla="*/ 181 h 201"/>
                <a:gd name="T72" fmla="*/ 736 w 850"/>
                <a:gd name="T73" fmla="*/ 187 h 201"/>
                <a:gd name="T74" fmla="*/ 756 w 850"/>
                <a:gd name="T75" fmla="*/ 187 h 201"/>
                <a:gd name="T76" fmla="*/ 776 w 850"/>
                <a:gd name="T77" fmla="*/ 187 h 201"/>
                <a:gd name="T78" fmla="*/ 796 w 850"/>
                <a:gd name="T79" fmla="*/ 194 h 201"/>
                <a:gd name="T80" fmla="*/ 816 w 850"/>
                <a:gd name="T81" fmla="*/ 194 h 201"/>
                <a:gd name="T82" fmla="*/ 836 w 850"/>
                <a:gd name="T83" fmla="*/ 194 h 2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0"/>
                <a:gd name="T127" fmla="*/ 0 h 201"/>
                <a:gd name="T128" fmla="*/ 850 w 850"/>
                <a:gd name="T129" fmla="*/ 201 h 2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0" h="201">
                  <a:moveTo>
                    <a:pt x="0" y="0"/>
                  </a:moveTo>
                  <a:lnTo>
                    <a:pt x="7" y="6"/>
                  </a:lnTo>
                  <a:lnTo>
                    <a:pt x="13" y="6"/>
                  </a:lnTo>
                  <a:lnTo>
                    <a:pt x="20" y="6"/>
                  </a:lnTo>
                  <a:lnTo>
                    <a:pt x="27" y="13"/>
                  </a:lnTo>
                  <a:lnTo>
                    <a:pt x="33" y="13"/>
                  </a:lnTo>
                  <a:lnTo>
                    <a:pt x="40" y="20"/>
                  </a:lnTo>
                  <a:lnTo>
                    <a:pt x="47" y="20"/>
                  </a:lnTo>
                  <a:lnTo>
                    <a:pt x="54" y="20"/>
                  </a:lnTo>
                  <a:lnTo>
                    <a:pt x="60" y="26"/>
                  </a:lnTo>
                  <a:lnTo>
                    <a:pt x="67" y="26"/>
                  </a:lnTo>
                  <a:lnTo>
                    <a:pt x="74" y="33"/>
                  </a:lnTo>
                  <a:lnTo>
                    <a:pt x="80" y="33"/>
                  </a:lnTo>
                  <a:lnTo>
                    <a:pt x="87" y="33"/>
                  </a:lnTo>
                  <a:lnTo>
                    <a:pt x="94" y="40"/>
                  </a:lnTo>
                  <a:lnTo>
                    <a:pt x="100" y="40"/>
                  </a:lnTo>
                  <a:lnTo>
                    <a:pt x="107" y="40"/>
                  </a:lnTo>
                  <a:lnTo>
                    <a:pt x="114" y="47"/>
                  </a:lnTo>
                  <a:lnTo>
                    <a:pt x="120" y="47"/>
                  </a:lnTo>
                  <a:lnTo>
                    <a:pt x="127" y="47"/>
                  </a:lnTo>
                  <a:lnTo>
                    <a:pt x="134" y="53"/>
                  </a:lnTo>
                  <a:lnTo>
                    <a:pt x="140" y="53"/>
                  </a:lnTo>
                  <a:lnTo>
                    <a:pt x="147" y="53"/>
                  </a:lnTo>
                  <a:lnTo>
                    <a:pt x="154" y="60"/>
                  </a:lnTo>
                  <a:lnTo>
                    <a:pt x="161" y="60"/>
                  </a:lnTo>
                  <a:lnTo>
                    <a:pt x="167" y="60"/>
                  </a:lnTo>
                  <a:lnTo>
                    <a:pt x="174" y="67"/>
                  </a:lnTo>
                  <a:lnTo>
                    <a:pt x="181" y="67"/>
                  </a:lnTo>
                  <a:lnTo>
                    <a:pt x="187" y="67"/>
                  </a:lnTo>
                  <a:lnTo>
                    <a:pt x="194" y="73"/>
                  </a:lnTo>
                  <a:lnTo>
                    <a:pt x="201" y="73"/>
                  </a:lnTo>
                  <a:lnTo>
                    <a:pt x="207" y="73"/>
                  </a:lnTo>
                  <a:lnTo>
                    <a:pt x="214" y="73"/>
                  </a:lnTo>
                  <a:lnTo>
                    <a:pt x="221" y="80"/>
                  </a:lnTo>
                  <a:lnTo>
                    <a:pt x="227" y="80"/>
                  </a:lnTo>
                  <a:lnTo>
                    <a:pt x="234" y="80"/>
                  </a:lnTo>
                  <a:lnTo>
                    <a:pt x="241" y="87"/>
                  </a:lnTo>
                  <a:lnTo>
                    <a:pt x="248" y="87"/>
                  </a:lnTo>
                  <a:lnTo>
                    <a:pt x="254" y="87"/>
                  </a:lnTo>
                  <a:lnTo>
                    <a:pt x="261" y="87"/>
                  </a:lnTo>
                  <a:lnTo>
                    <a:pt x="268" y="93"/>
                  </a:lnTo>
                  <a:lnTo>
                    <a:pt x="274" y="93"/>
                  </a:lnTo>
                  <a:lnTo>
                    <a:pt x="281" y="93"/>
                  </a:lnTo>
                  <a:lnTo>
                    <a:pt x="288" y="100"/>
                  </a:lnTo>
                  <a:lnTo>
                    <a:pt x="294" y="100"/>
                  </a:lnTo>
                  <a:lnTo>
                    <a:pt x="301" y="100"/>
                  </a:lnTo>
                  <a:lnTo>
                    <a:pt x="308" y="100"/>
                  </a:lnTo>
                  <a:lnTo>
                    <a:pt x="314" y="107"/>
                  </a:lnTo>
                  <a:lnTo>
                    <a:pt x="321" y="107"/>
                  </a:lnTo>
                  <a:lnTo>
                    <a:pt x="328" y="107"/>
                  </a:lnTo>
                  <a:lnTo>
                    <a:pt x="335" y="107"/>
                  </a:lnTo>
                  <a:lnTo>
                    <a:pt x="341" y="114"/>
                  </a:lnTo>
                  <a:lnTo>
                    <a:pt x="348" y="114"/>
                  </a:lnTo>
                  <a:lnTo>
                    <a:pt x="355" y="114"/>
                  </a:lnTo>
                  <a:lnTo>
                    <a:pt x="361" y="114"/>
                  </a:lnTo>
                  <a:lnTo>
                    <a:pt x="368" y="120"/>
                  </a:lnTo>
                  <a:lnTo>
                    <a:pt x="375" y="120"/>
                  </a:lnTo>
                  <a:lnTo>
                    <a:pt x="381" y="120"/>
                  </a:lnTo>
                  <a:lnTo>
                    <a:pt x="388" y="120"/>
                  </a:lnTo>
                  <a:lnTo>
                    <a:pt x="395" y="127"/>
                  </a:lnTo>
                  <a:lnTo>
                    <a:pt x="401" y="127"/>
                  </a:lnTo>
                  <a:lnTo>
                    <a:pt x="408" y="127"/>
                  </a:lnTo>
                  <a:lnTo>
                    <a:pt x="415" y="127"/>
                  </a:lnTo>
                  <a:lnTo>
                    <a:pt x="421" y="127"/>
                  </a:lnTo>
                  <a:lnTo>
                    <a:pt x="428" y="134"/>
                  </a:lnTo>
                  <a:lnTo>
                    <a:pt x="435" y="134"/>
                  </a:lnTo>
                  <a:lnTo>
                    <a:pt x="442" y="134"/>
                  </a:lnTo>
                  <a:lnTo>
                    <a:pt x="448" y="134"/>
                  </a:lnTo>
                  <a:lnTo>
                    <a:pt x="455" y="134"/>
                  </a:lnTo>
                  <a:lnTo>
                    <a:pt x="462" y="140"/>
                  </a:lnTo>
                  <a:lnTo>
                    <a:pt x="468" y="140"/>
                  </a:lnTo>
                  <a:lnTo>
                    <a:pt x="475" y="140"/>
                  </a:lnTo>
                  <a:lnTo>
                    <a:pt x="482" y="140"/>
                  </a:lnTo>
                  <a:lnTo>
                    <a:pt x="488" y="140"/>
                  </a:lnTo>
                  <a:lnTo>
                    <a:pt x="495" y="147"/>
                  </a:lnTo>
                  <a:lnTo>
                    <a:pt x="502" y="147"/>
                  </a:lnTo>
                  <a:lnTo>
                    <a:pt x="508" y="147"/>
                  </a:lnTo>
                  <a:lnTo>
                    <a:pt x="515" y="147"/>
                  </a:lnTo>
                  <a:lnTo>
                    <a:pt x="522" y="147"/>
                  </a:lnTo>
                  <a:lnTo>
                    <a:pt x="529" y="154"/>
                  </a:lnTo>
                  <a:lnTo>
                    <a:pt x="535" y="154"/>
                  </a:lnTo>
                  <a:lnTo>
                    <a:pt x="542" y="154"/>
                  </a:lnTo>
                  <a:lnTo>
                    <a:pt x="549" y="154"/>
                  </a:lnTo>
                  <a:lnTo>
                    <a:pt x="555" y="154"/>
                  </a:lnTo>
                  <a:lnTo>
                    <a:pt x="562" y="160"/>
                  </a:lnTo>
                  <a:lnTo>
                    <a:pt x="569" y="160"/>
                  </a:lnTo>
                  <a:lnTo>
                    <a:pt x="575" y="160"/>
                  </a:lnTo>
                  <a:lnTo>
                    <a:pt x="582" y="160"/>
                  </a:lnTo>
                  <a:lnTo>
                    <a:pt x="589" y="160"/>
                  </a:lnTo>
                  <a:lnTo>
                    <a:pt x="595" y="160"/>
                  </a:lnTo>
                  <a:lnTo>
                    <a:pt x="602" y="167"/>
                  </a:lnTo>
                  <a:lnTo>
                    <a:pt x="609" y="167"/>
                  </a:lnTo>
                  <a:lnTo>
                    <a:pt x="615" y="167"/>
                  </a:lnTo>
                  <a:lnTo>
                    <a:pt x="622" y="167"/>
                  </a:lnTo>
                  <a:lnTo>
                    <a:pt x="629" y="167"/>
                  </a:lnTo>
                  <a:lnTo>
                    <a:pt x="636" y="167"/>
                  </a:lnTo>
                  <a:lnTo>
                    <a:pt x="642" y="174"/>
                  </a:lnTo>
                  <a:lnTo>
                    <a:pt x="649" y="174"/>
                  </a:lnTo>
                  <a:lnTo>
                    <a:pt x="656" y="174"/>
                  </a:lnTo>
                  <a:lnTo>
                    <a:pt x="662" y="174"/>
                  </a:lnTo>
                  <a:lnTo>
                    <a:pt x="669" y="174"/>
                  </a:lnTo>
                  <a:lnTo>
                    <a:pt x="676" y="174"/>
                  </a:lnTo>
                  <a:lnTo>
                    <a:pt x="682" y="174"/>
                  </a:lnTo>
                  <a:lnTo>
                    <a:pt x="689" y="181"/>
                  </a:lnTo>
                  <a:lnTo>
                    <a:pt x="696" y="181"/>
                  </a:lnTo>
                  <a:lnTo>
                    <a:pt x="702" y="181"/>
                  </a:lnTo>
                  <a:lnTo>
                    <a:pt x="709" y="181"/>
                  </a:lnTo>
                  <a:lnTo>
                    <a:pt x="716" y="181"/>
                  </a:lnTo>
                  <a:lnTo>
                    <a:pt x="723" y="181"/>
                  </a:lnTo>
                  <a:lnTo>
                    <a:pt x="729" y="181"/>
                  </a:lnTo>
                  <a:lnTo>
                    <a:pt x="736" y="187"/>
                  </a:lnTo>
                  <a:lnTo>
                    <a:pt x="743" y="187"/>
                  </a:lnTo>
                  <a:lnTo>
                    <a:pt x="749" y="187"/>
                  </a:lnTo>
                  <a:lnTo>
                    <a:pt x="756" y="187"/>
                  </a:lnTo>
                  <a:lnTo>
                    <a:pt x="763" y="187"/>
                  </a:lnTo>
                  <a:lnTo>
                    <a:pt x="769" y="187"/>
                  </a:lnTo>
                  <a:lnTo>
                    <a:pt x="776" y="187"/>
                  </a:lnTo>
                  <a:lnTo>
                    <a:pt x="783" y="187"/>
                  </a:lnTo>
                  <a:lnTo>
                    <a:pt x="789" y="194"/>
                  </a:lnTo>
                  <a:lnTo>
                    <a:pt x="796" y="194"/>
                  </a:lnTo>
                  <a:lnTo>
                    <a:pt x="803" y="194"/>
                  </a:lnTo>
                  <a:lnTo>
                    <a:pt x="810" y="194"/>
                  </a:lnTo>
                  <a:lnTo>
                    <a:pt x="816" y="194"/>
                  </a:lnTo>
                  <a:lnTo>
                    <a:pt x="823" y="194"/>
                  </a:lnTo>
                  <a:lnTo>
                    <a:pt x="830" y="194"/>
                  </a:lnTo>
                  <a:lnTo>
                    <a:pt x="836" y="194"/>
                  </a:lnTo>
                  <a:lnTo>
                    <a:pt x="843" y="201"/>
                  </a:lnTo>
                  <a:lnTo>
                    <a:pt x="850" y="201"/>
                  </a:lnTo>
                </a:path>
              </a:pathLst>
            </a:custGeom>
            <a:noFill/>
            <a:ln w="825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27" name="Freeform 91"/>
            <p:cNvSpPr>
              <a:spLocks/>
            </p:cNvSpPr>
            <p:nvPr/>
          </p:nvSpPr>
          <p:spPr bwMode="auto">
            <a:xfrm>
              <a:off x="2944" y="2573"/>
              <a:ext cx="849" cy="53"/>
            </a:xfrm>
            <a:custGeom>
              <a:avLst/>
              <a:gdLst>
                <a:gd name="T0" fmla="*/ 13 w 849"/>
                <a:gd name="T1" fmla="*/ 0 h 53"/>
                <a:gd name="T2" fmla="*/ 33 w 849"/>
                <a:gd name="T3" fmla="*/ 0 h 53"/>
                <a:gd name="T4" fmla="*/ 53 w 849"/>
                <a:gd name="T5" fmla="*/ 6 h 53"/>
                <a:gd name="T6" fmla="*/ 73 w 849"/>
                <a:gd name="T7" fmla="*/ 6 h 53"/>
                <a:gd name="T8" fmla="*/ 93 w 849"/>
                <a:gd name="T9" fmla="*/ 6 h 53"/>
                <a:gd name="T10" fmla="*/ 113 w 849"/>
                <a:gd name="T11" fmla="*/ 6 h 53"/>
                <a:gd name="T12" fmla="*/ 133 w 849"/>
                <a:gd name="T13" fmla="*/ 13 h 53"/>
                <a:gd name="T14" fmla="*/ 154 w 849"/>
                <a:gd name="T15" fmla="*/ 13 h 53"/>
                <a:gd name="T16" fmla="*/ 174 w 849"/>
                <a:gd name="T17" fmla="*/ 13 h 53"/>
                <a:gd name="T18" fmla="*/ 194 w 849"/>
                <a:gd name="T19" fmla="*/ 20 h 53"/>
                <a:gd name="T20" fmla="*/ 214 w 849"/>
                <a:gd name="T21" fmla="*/ 20 h 53"/>
                <a:gd name="T22" fmla="*/ 234 w 849"/>
                <a:gd name="T23" fmla="*/ 20 h 53"/>
                <a:gd name="T24" fmla="*/ 254 w 849"/>
                <a:gd name="T25" fmla="*/ 20 h 53"/>
                <a:gd name="T26" fmla="*/ 274 w 849"/>
                <a:gd name="T27" fmla="*/ 26 h 53"/>
                <a:gd name="T28" fmla="*/ 294 w 849"/>
                <a:gd name="T29" fmla="*/ 26 h 53"/>
                <a:gd name="T30" fmla="*/ 314 w 849"/>
                <a:gd name="T31" fmla="*/ 26 h 53"/>
                <a:gd name="T32" fmla="*/ 334 w 849"/>
                <a:gd name="T33" fmla="*/ 26 h 53"/>
                <a:gd name="T34" fmla="*/ 354 w 849"/>
                <a:gd name="T35" fmla="*/ 26 h 53"/>
                <a:gd name="T36" fmla="*/ 374 w 849"/>
                <a:gd name="T37" fmla="*/ 33 h 53"/>
                <a:gd name="T38" fmla="*/ 394 w 849"/>
                <a:gd name="T39" fmla="*/ 33 h 53"/>
                <a:gd name="T40" fmla="*/ 414 w 849"/>
                <a:gd name="T41" fmla="*/ 33 h 53"/>
                <a:gd name="T42" fmla="*/ 435 w 849"/>
                <a:gd name="T43" fmla="*/ 33 h 53"/>
                <a:gd name="T44" fmla="*/ 455 w 849"/>
                <a:gd name="T45" fmla="*/ 33 h 53"/>
                <a:gd name="T46" fmla="*/ 475 w 849"/>
                <a:gd name="T47" fmla="*/ 33 h 53"/>
                <a:gd name="T48" fmla="*/ 495 w 849"/>
                <a:gd name="T49" fmla="*/ 40 h 53"/>
                <a:gd name="T50" fmla="*/ 515 w 849"/>
                <a:gd name="T51" fmla="*/ 40 h 53"/>
                <a:gd name="T52" fmla="*/ 535 w 849"/>
                <a:gd name="T53" fmla="*/ 40 h 53"/>
                <a:gd name="T54" fmla="*/ 555 w 849"/>
                <a:gd name="T55" fmla="*/ 40 h 53"/>
                <a:gd name="T56" fmla="*/ 575 w 849"/>
                <a:gd name="T57" fmla="*/ 40 h 53"/>
                <a:gd name="T58" fmla="*/ 595 w 849"/>
                <a:gd name="T59" fmla="*/ 40 h 53"/>
                <a:gd name="T60" fmla="*/ 615 w 849"/>
                <a:gd name="T61" fmla="*/ 47 h 53"/>
                <a:gd name="T62" fmla="*/ 635 w 849"/>
                <a:gd name="T63" fmla="*/ 47 h 53"/>
                <a:gd name="T64" fmla="*/ 655 w 849"/>
                <a:gd name="T65" fmla="*/ 47 h 53"/>
                <a:gd name="T66" fmla="*/ 675 w 849"/>
                <a:gd name="T67" fmla="*/ 47 h 53"/>
                <a:gd name="T68" fmla="*/ 695 w 849"/>
                <a:gd name="T69" fmla="*/ 47 h 53"/>
                <a:gd name="T70" fmla="*/ 715 w 849"/>
                <a:gd name="T71" fmla="*/ 47 h 53"/>
                <a:gd name="T72" fmla="*/ 736 w 849"/>
                <a:gd name="T73" fmla="*/ 47 h 53"/>
                <a:gd name="T74" fmla="*/ 756 w 849"/>
                <a:gd name="T75" fmla="*/ 47 h 53"/>
                <a:gd name="T76" fmla="*/ 776 w 849"/>
                <a:gd name="T77" fmla="*/ 47 h 53"/>
                <a:gd name="T78" fmla="*/ 796 w 849"/>
                <a:gd name="T79" fmla="*/ 53 h 53"/>
                <a:gd name="T80" fmla="*/ 816 w 849"/>
                <a:gd name="T81" fmla="*/ 53 h 53"/>
                <a:gd name="T82" fmla="*/ 836 w 849"/>
                <a:gd name="T83" fmla="*/ 53 h 5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49"/>
                <a:gd name="T127" fmla="*/ 0 h 53"/>
                <a:gd name="T128" fmla="*/ 849 w 849"/>
                <a:gd name="T129" fmla="*/ 53 h 5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49" h="53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3" y="6"/>
                  </a:lnTo>
                  <a:lnTo>
                    <a:pt x="60" y="6"/>
                  </a:lnTo>
                  <a:lnTo>
                    <a:pt x="67" y="6"/>
                  </a:lnTo>
                  <a:lnTo>
                    <a:pt x="73" y="6"/>
                  </a:lnTo>
                  <a:lnTo>
                    <a:pt x="80" y="6"/>
                  </a:lnTo>
                  <a:lnTo>
                    <a:pt x="87" y="6"/>
                  </a:lnTo>
                  <a:lnTo>
                    <a:pt x="93" y="6"/>
                  </a:lnTo>
                  <a:lnTo>
                    <a:pt x="100" y="6"/>
                  </a:lnTo>
                  <a:lnTo>
                    <a:pt x="107" y="6"/>
                  </a:lnTo>
                  <a:lnTo>
                    <a:pt x="113" y="6"/>
                  </a:lnTo>
                  <a:lnTo>
                    <a:pt x="120" y="13"/>
                  </a:lnTo>
                  <a:lnTo>
                    <a:pt x="127" y="13"/>
                  </a:lnTo>
                  <a:lnTo>
                    <a:pt x="133" y="13"/>
                  </a:lnTo>
                  <a:lnTo>
                    <a:pt x="140" y="13"/>
                  </a:lnTo>
                  <a:lnTo>
                    <a:pt x="147" y="13"/>
                  </a:lnTo>
                  <a:lnTo>
                    <a:pt x="154" y="13"/>
                  </a:lnTo>
                  <a:lnTo>
                    <a:pt x="160" y="13"/>
                  </a:lnTo>
                  <a:lnTo>
                    <a:pt x="167" y="13"/>
                  </a:lnTo>
                  <a:lnTo>
                    <a:pt x="174" y="13"/>
                  </a:lnTo>
                  <a:lnTo>
                    <a:pt x="180" y="13"/>
                  </a:lnTo>
                  <a:lnTo>
                    <a:pt x="187" y="13"/>
                  </a:lnTo>
                  <a:lnTo>
                    <a:pt x="194" y="20"/>
                  </a:lnTo>
                  <a:lnTo>
                    <a:pt x="200" y="20"/>
                  </a:lnTo>
                  <a:lnTo>
                    <a:pt x="207" y="20"/>
                  </a:lnTo>
                  <a:lnTo>
                    <a:pt x="214" y="20"/>
                  </a:lnTo>
                  <a:lnTo>
                    <a:pt x="220" y="20"/>
                  </a:lnTo>
                  <a:lnTo>
                    <a:pt x="227" y="20"/>
                  </a:lnTo>
                  <a:lnTo>
                    <a:pt x="234" y="20"/>
                  </a:lnTo>
                  <a:lnTo>
                    <a:pt x="240" y="20"/>
                  </a:lnTo>
                  <a:lnTo>
                    <a:pt x="247" y="20"/>
                  </a:lnTo>
                  <a:lnTo>
                    <a:pt x="254" y="20"/>
                  </a:lnTo>
                  <a:lnTo>
                    <a:pt x="261" y="20"/>
                  </a:lnTo>
                  <a:lnTo>
                    <a:pt x="267" y="20"/>
                  </a:lnTo>
                  <a:lnTo>
                    <a:pt x="274" y="26"/>
                  </a:lnTo>
                  <a:lnTo>
                    <a:pt x="281" y="26"/>
                  </a:lnTo>
                  <a:lnTo>
                    <a:pt x="287" y="26"/>
                  </a:lnTo>
                  <a:lnTo>
                    <a:pt x="294" y="26"/>
                  </a:lnTo>
                  <a:lnTo>
                    <a:pt x="301" y="26"/>
                  </a:lnTo>
                  <a:lnTo>
                    <a:pt x="307" y="26"/>
                  </a:lnTo>
                  <a:lnTo>
                    <a:pt x="314" y="26"/>
                  </a:lnTo>
                  <a:lnTo>
                    <a:pt x="321" y="26"/>
                  </a:lnTo>
                  <a:lnTo>
                    <a:pt x="327" y="26"/>
                  </a:lnTo>
                  <a:lnTo>
                    <a:pt x="334" y="26"/>
                  </a:lnTo>
                  <a:lnTo>
                    <a:pt x="341" y="26"/>
                  </a:lnTo>
                  <a:lnTo>
                    <a:pt x="348" y="26"/>
                  </a:lnTo>
                  <a:lnTo>
                    <a:pt x="354" y="26"/>
                  </a:lnTo>
                  <a:lnTo>
                    <a:pt x="361" y="26"/>
                  </a:lnTo>
                  <a:lnTo>
                    <a:pt x="368" y="26"/>
                  </a:lnTo>
                  <a:lnTo>
                    <a:pt x="374" y="33"/>
                  </a:lnTo>
                  <a:lnTo>
                    <a:pt x="381" y="33"/>
                  </a:lnTo>
                  <a:lnTo>
                    <a:pt x="388" y="33"/>
                  </a:lnTo>
                  <a:lnTo>
                    <a:pt x="394" y="33"/>
                  </a:lnTo>
                  <a:lnTo>
                    <a:pt x="401" y="33"/>
                  </a:lnTo>
                  <a:lnTo>
                    <a:pt x="408" y="33"/>
                  </a:lnTo>
                  <a:lnTo>
                    <a:pt x="414" y="33"/>
                  </a:lnTo>
                  <a:lnTo>
                    <a:pt x="421" y="33"/>
                  </a:lnTo>
                  <a:lnTo>
                    <a:pt x="428" y="33"/>
                  </a:lnTo>
                  <a:lnTo>
                    <a:pt x="435" y="33"/>
                  </a:lnTo>
                  <a:lnTo>
                    <a:pt x="441" y="33"/>
                  </a:lnTo>
                  <a:lnTo>
                    <a:pt x="448" y="33"/>
                  </a:lnTo>
                  <a:lnTo>
                    <a:pt x="455" y="33"/>
                  </a:lnTo>
                  <a:lnTo>
                    <a:pt x="461" y="33"/>
                  </a:lnTo>
                  <a:lnTo>
                    <a:pt x="468" y="33"/>
                  </a:lnTo>
                  <a:lnTo>
                    <a:pt x="475" y="33"/>
                  </a:lnTo>
                  <a:lnTo>
                    <a:pt x="481" y="40"/>
                  </a:lnTo>
                  <a:lnTo>
                    <a:pt x="488" y="40"/>
                  </a:lnTo>
                  <a:lnTo>
                    <a:pt x="495" y="40"/>
                  </a:lnTo>
                  <a:lnTo>
                    <a:pt x="501" y="40"/>
                  </a:lnTo>
                  <a:lnTo>
                    <a:pt x="508" y="40"/>
                  </a:lnTo>
                  <a:lnTo>
                    <a:pt x="515" y="40"/>
                  </a:lnTo>
                  <a:lnTo>
                    <a:pt x="521" y="40"/>
                  </a:lnTo>
                  <a:lnTo>
                    <a:pt x="528" y="40"/>
                  </a:lnTo>
                  <a:lnTo>
                    <a:pt x="535" y="40"/>
                  </a:lnTo>
                  <a:lnTo>
                    <a:pt x="542" y="40"/>
                  </a:lnTo>
                  <a:lnTo>
                    <a:pt x="548" y="40"/>
                  </a:lnTo>
                  <a:lnTo>
                    <a:pt x="555" y="40"/>
                  </a:lnTo>
                  <a:lnTo>
                    <a:pt x="562" y="40"/>
                  </a:lnTo>
                  <a:lnTo>
                    <a:pt x="568" y="40"/>
                  </a:lnTo>
                  <a:lnTo>
                    <a:pt x="575" y="40"/>
                  </a:lnTo>
                  <a:lnTo>
                    <a:pt x="582" y="40"/>
                  </a:lnTo>
                  <a:lnTo>
                    <a:pt x="588" y="40"/>
                  </a:lnTo>
                  <a:lnTo>
                    <a:pt x="595" y="40"/>
                  </a:lnTo>
                  <a:lnTo>
                    <a:pt x="602" y="40"/>
                  </a:lnTo>
                  <a:lnTo>
                    <a:pt x="608" y="40"/>
                  </a:lnTo>
                  <a:lnTo>
                    <a:pt x="615" y="47"/>
                  </a:lnTo>
                  <a:lnTo>
                    <a:pt x="622" y="47"/>
                  </a:lnTo>
                  <a:lnTo>
                    <a:pt x="629" y="47"/>
                  </a:lnTo>
                  <a:lnTo>
                    <a:pt x="635" y="47"/>
                  </a:lnTo>
                  <a:lnTo>
                    <a:pt x="642" y="47"/>
                  </a:lnTo>
                  <a:lnTo>
                    <a:pt x="649" y="47"/>
                  </a:lnTo>
                  <a:lnTo>
                    <a:pt x="655" y="47"/>
                  </a:lnTo>
                  <a:lnTo>
                    <a:pt x="662" y="47"/>
                  </a:lnTo>
                  <a:lnTo>
                    <a:pt x="669" y="47"/>
                  </a:lnTo>
                  <a:lnTo>
                    <a:pt x="675" y="47"/>
                  </a:lnTo>
                  <a:lnTo>
                    <a:pt x="682" y="47"/>
                  </a:lnTo>
                  <a:lnTo>
                    <a:pt x="689" y="47"/>
                  </a:lnTo>
                  <a:lnTo>
                    <a:pt x="695" y="47"/>
                  </a:lnTo>
                  <a:lnTo>
                    <a:pt x="702" y="47"/>
                  </a:lnTo>
                  <a:lnTo>
                    <a:pt x="709" y="47"/>
                  </a:lnTo>
                  <a:lnTo>
                    <a:pt x="715" y="47"/>
                  </a:lnTo>
                  <a:lnTo>
                    <a:pt x="722" y="47"/>
                  </a:lnTo>
                  <a:lnTo>
                    <a:pt x="729" y="47"/>
                  </a:lnTo>
                  <a:lnTo>
                    <a:pt x="736" y="47"/>
                  </a:lnTo>
                  <a:lnTo>
                    <a:pt x="742" y="47"/>
                  </a:lnTo>
                  <a:lnTo>
                    <a:pt x="749" y="47"/>
                  </a:lnTo>
                  <a:lnTo>
                    <a:pt x="756" y="47"/>
                  </a:lnTo>
                  <a:lnTo>
                    <a:pt x="762" y="47"/>
                  </a:lnTo>
                  <a:lnTo>
                    <a:pt x="769" y="47"/>
                  </a:lnTo>
                  <a:lnTo>
                    <a:pt x="776" y="47"/>
                  </a:lnTo>
                  <a:lnTo>
                    <a:pt x="782" y="53"/>
                  </a:lnTo>
                  <a:lnTo>
                    <a:pt x="789" y="53"/>
                  </a:lnTo>
                  <a:lnTo>
                    <a:pt x="796" y="53"/>
                  </a:lnTo>
                  <a:lnTo>
                    <a:pt x="802" y="53"/>
                  </a:lnTo>
                  <a:lnTo>
                    <a:pt x="809" y="53"/>
                  </a:lnTo>
                  <a:lnTo>
                    <a:pt x="816" y="53"/>
                  </a:lnTo>
                  <a:lnTo>
                    <a:pt x="823" y="53"/>
                  </a:lnTo>
                  <a:lnTo>
                    <a:pt x="829" y="53"/>
                  </a:lnTo>
                  <a:lnTo>
                    <a:pt x="836" y="53"/>
                  </a:lnTo>
                  <a:lnTo>
                    <a:pt x="843" y="53"/>
                  </a:lnTo>
                  <a:lnTo>
                    <a:pt x="849" y="53"/>
                  </a:lnTo>
                </a:path>
              </a:pathLst>
            </a:custGeom>
            <a:noFill/>
            <a:ln w="825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28" name="Freeform 92"/>
            <p:cNvSpPr>
              <a:spLocks/>
            </p:cNvSpPr>
            <p:nvPr/>
          </p:nvSpPr>
          <p:spPr bwMode="auto">
            <a:xfrm>
              <a:off x="3793" y="2626"/>
              <a:ext cx="850" cy="14"/>
            </a:xfrm>
            <a:custGeom>
              <a:avLst/>
              <a:gdLst>
                <a:gd name="T0" fmla="*/ 14 w 850"/>
                <a:gd name="T1" fmla="*/ 0 h 14"/>
                <a:gd name="T2" fmla="*/ 34 w 850"/>
                <a:gd name="T3" fmla="*/ 0 h 14"/>
                <a:gd name="T4" fmla="*/ 54 w 850"/>
                <a:gd name="T5" fmla="*/ 0 h 14"/>
                <a:gd name="T6" fmla="*/ 74 w 850"/>
                <a:gd name="T7" fmla="*/ 0 h 14"/>
                <a:gd name="T8" fmla="*/ 94 w 850"/>
                <a:gd name="T9" fmla="*/ 0 h 14"/>
                <a:gd name="T10" fmla="*/ 114 w 850"/>
                <a:gd name="T11" fmla="*/ 0 h 14"/>
                <a:gd name="T12" fmla="*/ 134 w 850"/>
                <a:gd name="T13" fmla="*/ 0 h 14"/>
                <a:gd name="T14" fmla="*/ 154 w 850"/>
                <a:gd name="T15" fmla="*/ 7 h 14"/>
                <a:gd name="T16" fmla="*/ 174 w 850"/>
                <a:gd name="T17" fmla="*/ 7 h 14"/>
                <a:gd name="T18" fmla="*/ 194 w 850"/>
                <a:gd name="T19" fmla="*/ 7 h 14"/>
                <a:gd name="T20" fmla="*/ 214 w 850"/>
                <a:gd name="T21" fmla="*/ 7 h 14"/>
                <a:gd name="T22" fmla="*/ 234 w 850"/>
                <a:gd name="T23" fmla="*/ 7 h 14"/>
                <a:gd name="T24" fmla="*/ 255 w 850"/>
                <a:gd name="T25" fmla="*/ 7 h 14"/>
                <a:gd name="T26" fmla="*/ 275 w 850"/>
                <a:gd name="T27" fmla="*/ 7 h 14"/>
                <a:gd name="T28" fmla="*/ 295 w 850"/>
                <a:gd name="T29" fmla="*/ 7 h 14"/>
                <a:gd name="T30" fmla="*/ 315 w 850"/>
                <a:gd name="T31" fmla="*/ 7 h 14"/>
                <a:gd name="T32" fmla="*/ 335 w 850"/>
                <a:gd name="T33" fmla="*/ 7 h 14"/>
                <a:gd name="T34" fmla="*/ 355 w 850"/>
                <a:gd name="T35" fmla="*/ 7 h 14"/>
                <a:gd name="T36" fmla="*/ 375 w 850"/>
                <a:gd name="T37" fmla="*/ 7 h 14"/>
                <a:gd name="T38" fmla="*/ 395 w 850"/>
                <a:gd name="T39" fmla="*/ 7 h 14"/>
                <a:gd name="T40" fmla="*/ 415 w 850"/>
                <a:gd name="T41" fmla="*/ 7 h 14"/>
                <a:gd name="T42" fmla="*/ 435 w 850"/>
                <a:gd name="T43" fmla="*/ 7 h 14"/>
                <a:gd name="T44" fmla="*/ 455 w 850"/>
                <a:gd name="T45" fmla="*/ 7 h 14"/>
                <a:gd name="T46" fmla="*/ 475 w 850"/>
                <a:gd name="T47" fmla="*/ 7 h 14"/>
                <a:gd name="T48" fmla="*/ 495 w 850"/>
                <a:gd name="T49" fmla="*/ 14 h 14"/>
                <a:gd name="T50" fmla="*/ 515 w 850"/>
                <a:gd name="T51" fmla="*/ 14 h 14"/>
                <a:gd name="T52" fmla="*/ 535 w 850"/>
                <a:gd name="T53" fmla="*/ 14 h 14"/>
                <a:gd name="T54" fmla="*/ 556 w 850"/>
                <a:gd name="T55" fmla="*/ 14 h 14"/>
                <a:gd name="T56" fmla="*/ 576 w 850"/>
                <a:gd name="T57" fmla="*/ 14 h 14"/>
                <a:gd name="T58" fmla="*/ 596 w 850"/>
                <a:gd name="T59" fmla="*/ 14 h 14"/>
                <a:gd name="T60" fmla="*/ 616 w 850"/>
                <a:gd name="T61" fmla="*/ 14 h 14"/>
                <a:gd name="T62" fmla="*/ 636 w 850"/>
                <a:gd name="T63" fmla="*/ 14 h 14"/>
                <a:gd name="T64" fmla="*/ 656 w 850"/>
                <a:gd name="T65" fmla="*/ 14 h 14"/>
                <a:gd name="T66" fmla="*/ 676 w 850"/>
                <a:gd name="T67" fmla="*/ 14 h 14"/>
                <a:gd name="T68" fmla="*/ 696 w 850"/>
                <a:gd name="T69" fmla="*/ 14 h 14"/>
                <a:gd name="T70" fmla="*/ 716 w 850"/>
                <a:gd name="T71" fmla="*/ 14 h 14"/>
                <a:gd name="T72" fmla="*/ 736 w 850"/>
                <a:gd name="T73" fmla="*/ 14 h 14"/>
                <a:gd name="T74" fmla="*/ 756 w 850"/>
                <a:gd name="T75" fmla="*/ 14 h 14"/>
                <a:gd name="T76" fmla="*/ 776 w 850"/>
                <a:gd name="T77" fmla="*/ 14 h 14"/>
                <a:gd name="T78" fmla="*/ 796 w 850"/>
                <a:gd name="T79" fmla="*/ 14 h 14"/>
                <a:gd name="T80" fmla="*/ 816 w 850"/>
                <a:gd name="T81" fmla="*/ 14 h 14"/>
                <a:gd name="T82" fmla="*/ 837 w 850"/>
                <a:gd name="T83" fmla="*/ 14 h 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0"/>
                <a:gd name="T127" fmla="*/ 0 h 14"/>
                <a:gd name="T128" fmla="*/ 850 w 850"/>
                <a:gd name="T129" fmla="*/ 14 h 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0" h="14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74" y="0"/>
                  </a:lnTo>
                  <a:lnTo>
                    <a:pt x="81" y="0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101" y="0"/>
                  </a:lnTo>
                  <a:lnTo>
                    <a:pt x="107" y="0"/>
                  </a:lnTo>
                  <a:lnTo>
                    <a:pt x="114" y="0"/>
                  </a:lnTo>
                  <a:lnTo>
                    <a:pt x="121" y="0"/>
                  </a:lnTo>
                  <a:lnTo>
                    <a:pt x="127" y="0"/>
                  </a:lnTo>
                  <a:lnTo>
                    <a:pt x="134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4" y="7"/>
                  </a:lnTo>
                  <a:lnTo>
                    <a:pt x="161" y="7"/>
                  </a:lnTo>
                  <a:lnTo>
                    <a:pt x="168" y="7"/>
                  </a:lnTo>
                  <a:lnTo>
                    <a:pt x="174" y="7"/>
                  </a:lnTo>
                  <a:lnTo>
                    <a:pt x="181" y="7"/>
                  </a:lnTo>
                  <a:lnTo>
                    <a:pt x="188" y="7"/>
                  </a:lnTo>
                  <a:lnTo>
                    <a:pt x="194" y="7"/>
                  </a:lnTo>
                  <a:lnTo>
                    <a:pt x="201" y="7"/>
                  </a:lnTo>
                  <a:lnTo>
                    <a:pt x="208" y="7"/>
                  </a:lnTo>
                  <a:lnTo>
                    <a:pt x="214" y="7"/>
                  </a:lnTo>
                  <a:lnTo>
                    <a:pt x="221" y="7"/>
                  </a:lnTo>
                  <a:lnTo>
                    <a:pt x="228" y="7"/>
                  </a:lnTo>
                  <a:lnTo>
                    <a:pt x="234" y="7"/>
                  </a:lnTo>
                  <a:lnTo>
                    <a:pt x="241" y="7"/>
                  </a:lnTo>
                  <a:lnTo>
                    <a:pt x="248" y="7"/>
                  </a:lnTo>
                  <a:lnTo>
                    <a:pt x="255" y="7"/>
                  </a:lnTo>
                  <a:lnTo>
                    <a:pt x="261" y="7"/>
                  </a:lnTo>
                  <a:lnTo>
                    <a:pt x="268" y="7"/>
                  </a:lnTo>
                  <a:lnTo>
                    <a:pt x="275" y="7"/>
                  </a:lnTo>
                  <a:lnTo>
                    <a:pt x="281" y="7"/>
                  </a:lnTo>
                  <a:lnTo>
                    <a:pt x="288" y="7"/>
                  </a:lnTo>
                  <a:lnTo>
                    <a:pt x="295" y="7"/>
                  </a:lnTo>
                  <a:lnTo>
                    <a:pt x="301" y="7"/>
                  </a:lnTo>
                  <a:lnTo>
                    <a:pt x="308" y="7"/>
                  </a:lnTo>
                  <a:lnTo>
                    <a:pt x="315" y="7"/>
                  </a:lnTo>
                  <a:lnTo>
                    <a:pt x="321" y="7"/>
                  </a:lnTo>
                  <a:lnTo>
                    <a:pt x="328" y="7"/>
                  </a:lnTo>
                  <a:lnTo>
                    <a:pt x="335" y="7"/>
                  </a:lnTo>
                  <a:lnTo>
                    <a:pt x="341" y="7"/>
                  </a:lnTo>
                  <a:lnTo>
                    <a:pt x="348" y="7"/>
                  </a:lnTo>
                  <a:lnTo>
                    <a:pt x="355" y="7"/>
                  </a:lnTo>
                  <a:lnTo>
                    <a:pt x="362" y="7"/>
                  </a:lnTo>
                  <a:lnTo>
                    <a:pt x="368" y="7"/>
                  </a:lnTo>
                  <a:lnTo>
                    <a:pt x="375" y="7"/>
                  </a:lnTo>
                  <a:lnTo>
                    <a:pt x="382" y="7"/>
                  </a:lnTo>
                  <a:lnTo>
                    <a:pt x="388" y="7"/>
                  </a:lnTo>
                  <a:lnTo>
                    <a:pt x="395" y="7"/>
                  </a:lnTo>
                  <a:lnTo>
                    <a:pt x="402" y="7"/>
                  </a:lnTo>
                  <a:lnTo>
                    <a:pt x="408" y="7"/>
                  </a:lnTo>
                  <a:lnTo>
                    <a:pt x="415" y="7"/>
                  </a:lnTo>
                  <a:lnTo>
                    <a:pt x="422" y="7"/>
                  </a:lnTo>
                  <a:lnTo>
                    <a:pt x="428" y="7"/>
                  </a:lnTo>
                  <a:lnTo>
                    <a:pt x="435" y="7"/>
                  </a:lnTo>
                  <a:lnTo>
                    <a:pt x="442" y="7"/>
                  </a:lnTo>
                  <a:lnTo>
                    <a:pt x="449" y="7"/>
                  </a:lnTo>
                  <a:lnTo>
                    <a:pt x="455" y="7"/>
                  </a:lnTo>
                  <a:lnTo>
                    <a:pt x="462" y="7"/>
                  </a:lnTo>
                  <a:lnTo>
                    <a:pt x="469" y="7"/>
                  </a:lnTo>
                  <a:lnTo>
                    <a:pt x="475" y="7"/>
                  </a:lnTo>
                  <a:lnTo>
                    <a:pt x="482" y="7"/>
                  </a:lnTo>
                  <a:lnTo>
                    <a:pt x="489" y="7"/>
                  </a:lnTo>
                  <a:lnTo>
                    <a:pt x="495" y="14"/>
                  </a:lnTo>
                  <a:lnTo>
                    <a:pt x="502" y="14"/>
                  </a:lnTo>
                  <a:lnTo>
                    <a:pt x="509" y="14"/>
                  </a:lnTo>
                  <a:lnTo>
                    <a:pt x="515" y="14"/>
                  </a:lnTo>
                  <a:lnTo>
                    <a:pt x="522" y="14"/>
                  </a:lnTo>
                  <a:lnTo>
                    <a:pt x="529" y="14"/>
                  </a:lnTo>
                  <a:lnTo>
                    <a:pt x="535" y="14"/>
                  </a:lnTo>
                  <a:lnTo>
                    <a:pt x="542" y="14"/>
                  </a:lnTo>
                  <a:lnTo>
                    <a:pt x="549" y="14"/>
                  </a:lnTo>
                  <a:lnTo>
                    <a:pt x="556" y="14"/>
                  </a:lnTo>
                  <a:lnTo>
                    <a:pt x="562" y="14"/>
                  </a:lnTo>
                  <a:lnTo>
                    <a:pt x="569" y="14"/>
                  </a:lnTo>
                  <a:lnTo>
                    <a:pt x="576" y="14"/>
                  </a:lnTo>
                  <a:lnTo>
                    <a:pt x="582" y="14"/>
                  </a:lnTo>
                  <a:lnTo>
                    <a:pt x="589" y="14"/>
                  </a:lnTo>
                  <a:lnTo>
                    <a:pt x="596" y="14"/>
                  </a:lnTo>
                  <a:lnTo>
                    <a:pt x="602" y="14"/>
                  </a:lnTo>
                  <a:lnTo>
                    <a:pt x="609" y="14"/>
                  </a:lnTo>
                  <a:lnTo>
                    <a:pt x="616" y="14"/>
                  </a:lnTo>
                  <a:lnTo>
                    <a:pt x="622" y="14"/>
                  </a:lnTo>
                  <a:lnTo>
                    <a:pt x="629" y="14"/>
                  </a:lnTo>
                  <a:lnTo>
                    <a:pt x="636" y="14"/>
                  </a:lnTo>
                  <a:lnTo>
                    <a:pt x="643" y="14"/>
                  </a:lnTo>
                  <a:lnTo>
                    <a:pt x="649" y="14"/>
                  </a:lnTo>
                  <a:lnTo>
                    <a:pt x="656" y="14"/>
                  </a:lnTo>
                  <a:lnTo>
                    <a:pt x="663" y="14"/>
                  </a:lnTo>
                  <a:lnTo>
                    <a:pt x="669" y="14"/>
                  </a:lnTo>
                  <a:lnTo>
                    <a:pt x="676" y="14"/>
                  </a:lnTo>
                  <a:lnTo>
                    <a:pt x="683" y="14"/>
                  </a:lnTo>
                  <a:lnTo>
                    <a:pt x="689" y="14"/>
                  </a:lnTo>
                  <a:lnTo>
                    <a:pt x="696" y="14"/>
                  </a:lnTo>
                  <a:lnTo>
                    <a:pt x="703" y="14"/>
                  </a:lnTo>
                  <a:lnTo>
                    <a:pt x="709" y="14"/>
                  </a:lnTo>
                  <a:lnTo>
                    <a:pt x="716" y="14"/>
                  </a:lnTo>
                  <a:lnTo>
                    <a:pt x="723" y="14"/>
                  </a:lnTo>
                  <a:lnTo>
                    <a:pt x="730" y="14"/>
                  </a:lnTo>
                  <a:lnTo>
                    <a:pt x="736" y="14"/>
                  </a:lnTo>
                  <a:lnTo>
                    <a:pt x="743" y="14"/>
                  </a:lnTo>
                  <a:lnTo>
                    <a:pt x="750" y="14"/>
                  </a:lnTo>
                  <a:lnTo>
                    <a:pt x="756" y="14"/>
                  </a:lnTo>
                  <a:lnTo>
                    <a:pt x="763" y="14"/>
                  </a:lnTo>
                  <a:lnTo>
                    <a:pt x="770" y="14"/>
                  </a:lnTo>
                  <a:lnTo>
                    <a:pt x="776" y="14"/>
                  </a:lnTo>
                  <a:lnTo>
                    <a:pt x="783" y="14"/>
                  </a:lnTo>
                  <a:lnTo>
                    <a:pt x="790" y="14"/>
                  </a:lnTo>
                  <a:lnTo>
                    <a:pt x="796" y="14"/>
                  </a:lnTo>
                  <a:lnTo>
                    <a:pt x="803" y="14"/>
                  </a:lnTo>
                  <a:lnTo>
                    <a:pt x="810" y="14"/>
                  </a:lnTo>
                  <a:lnTo>
                    <a:pt x="816" y="14"/>
                  </a:lnTo>
                  <a:lnTo>
                    <a:pt x="823" y="14"/>
                  </a:lnTo>
                  <a:lnTo>
                    <a:pt x="830" y="14"/>
                  </a:lnTo>
                  <a:lnTo>
                    <a:pt x="837" y="14"/>
                  </a:lnTo>
                  <a:lnTo>
                    <a:pt x="843" y="14"/>
                  </a:lnTo>
                  <a:lnTo>
                    <a:pt x="850" y="14"/>
                  </a:lnTo>
                </a:path>
              </a:pathLst>
            </a:custGeom>
            <a:noFill/>
            <a:ln w="825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29" name="Line 93"/>
            <p:cNvSpPr>
              <a:spLocks noChangeShapeType="1"/>
            </p:cNvSpPr>
            <p:nvPr/>
          </p:nvSpPr>
          <p:spPr bwMode="auto">
            <a:xfrm>
              <a:off x="4643" y="2640"/>
              <a:ext cx="7" cy="1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30" name="Line 94"/>
            <p:cNvSpPr>
              <a:spLocks noChangeShapeType="1"/>
            </p:cNvSpPr>
            <p:nvPr/>
          </p:nvSpPr>
          <p:spPr bwMode="auto">
            <a:xfrm flipH="1">
              <a:off x="900" y="516"/>
              <a:ext cx="766" cy="744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31" name="Rectangle 95"/>
            <p:cNvSpPr>
              <a:spLocks noChangeArrowheads="1"/>
            </p:cNvSpPr>
            <p:nvPr/>
          </p:nvSpPr>
          <p:spPr bwMode="auto">
            <a:xfrm>
              <a:off x="1673" y="347"/>
              <a:ext cx="1755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000000"/>
                  </a:solidFill>
                  <a:latin typeface="Helvetica" panose="020B0604020202020204" pitchFamily="34" charset="0"/>
                </a:rPr>
                <a:t>Overall solution</a:t>
              </a:r>
              <a:endParaRPr lang="en-GB" altLang="en-US"/>
            </a:p>
          </p:txBody>
        </p:sp>
        <p:sp>
          <p:nvSpPr>
            <p:cNvPr id="10332" name="Line 96"/>
            <p:cNvSpPr>
              <a:spLocks noChangeShapeType="1"/>
            </p:cNvSpPr>
            <p:nvPr/>
          </p:nvSpPr>
          <p:spPr bwMode="auto">
            <a:xfrm flipH="1">
              <a:off x="1260" y="1080"/>
              <a:ext cx="670" cy="5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33" name="Rectangle 97"/>
            <p:cNvSpPr>
              <a:spLocks noChangeArrowheads="1"/>
            </p:cNvSpPr>
            <p:nvPr/>
          </p:nvSpPr>
          <p:spPr bwMode="auto">
            <a:xfrm>
              <a:off x="1988" y="1032"/>
              <a:ext cx="127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000000"/>
                  </a:solidFill>
                  <a:latin typeface="Helvetica" panose="020B0604020202020204" pitchFamily="34" charset="0"/>
                </a:rPr>
                <a:t>x</a:t>
              </a:r>
              <a:endParaRPr lang="en-GB" altLang="en-US"/>
            </a:p>
          </p:txBody>
        </p:sp>
        <p:sp>
          <p:nvSpPr>
            <p:cNvPr id="10334" name="Rectangle 98"/>
            <p:cNvSpPr>
              <a:spLocks noChangeArrowheads="1"/>
            </p:cNvSpPr>
            <p:nvPr/>
          </p:nvSpPr>
          <p:spPr bwMode="auto">
            <a:xfrm>
              <a:off x="2055" y="1132"/>
              <a:ext cx="141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000000"/>
                  </a:solidFill>
                  <a:latin typeface="Helvetica" panose="020B0604020202020204" pitchFamily="34" charset="0"/>
                </a:rPr>
                <a:t>2</a:t>
              </a:r>
              <a:endParaRPr lang="en-GB" altLang="en-US"/>
            </a:p>
          </p:txBody>
        </p:sp>
        <p:sp>
          <p:nvSpPr>
            <p:cNvPr id="10335" name="Line 99"/>
            <p:cNvSpPr>
              <a:spLocks noChangeShapeType="1"/>
            </p:cNvSpPr>
            <p:nvPr/>
          </p:nvSpPr>
          <p:spPr bwMode="auto">
            <a:xfrm flipH="1" flipV="1">
              <a:off x="1365" y="2693"/>
              <a:ext cx="742" cy="32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36" name="Freeform 100"/>
            <p:cNvSpPr>
              <a:spLocks/>
            </p:cNvSpPr>
            <p:nvPr/>
          </p:nvSpPr>
          <p:spPr bwMode="auto">
            <a:xfrm>
              <a:off x="1311" y="2673"/>
              <a:ext cx="101" cy="67"/>
            </a:xfrm>
            <a:custGeom>
              <a:avLst/>
              <a:gdLst>
                <a:gd name="T0" fmla="*/ 74 w 101"/>
                <a:gd name="T1" fmla="*/ 67 h 67"/>
                <a:gd name="T2" fmla="*/ 0 w 101"/>
                <a:gd name="T3" fmla="*/ 0 h 67"/>
                <a:gd name="T4" fmla="*/ 101 w 101"/>
                <a:gd name="T5" fmla="*/ 7 h 67"/>
                <a:gd name="T6" fmla="*/ 54 w 101"/>
                <a:gd name="T7" fmla="*/ 20 h 67"/>
                <a:gd name="T8" fmla="*/ 74 w 101"/>
                <a:gd name="T9" fmla="*/ 67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67"/>
                <a:gd name="T17" fmla="*/ 101 w 101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67">
                  <a:moveTo>
                    <a:pt x="74" y="67"/>
                  </a:moveTo>
                  <a:lnTo>
                    <a:pt x="0" y="0"/>
                  </a:lnTo>
                  <a:lnTo>
                    <a:pt x="101" y="7"/>
                  </a:lnTo>
                  <a:lnTo>
                    <a:pt x="54" y="20"/>
                  </a:lnTo>
                  <a:lnTo>
                    <a:pt x="74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37" name="Rectangle 101"/>
            <p:cNvSpPr>
              <a:spLocks noChangeArrowheads="1"/>
            </p:cNvSpPr>
            <p:nvPr/>
          </p:nvSpPr>
          <p:spPr bwMode="auto">
            <a:xfrm>
              <a:off x="2108" y="2914"/>
              <a:ext cx="127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000000"/>
                  </a:solidFill>
                  <a:latin typeface="Helvetica" panose="020B0604020202020204" pitchFamily="34" charset="0"/>
                </a:rPr>
                <a:t>x</a:t>
              </a:r>
              <a:endParaRPr lang="en-GB" altLang="en-US"/>
            </a:p>
          </p:txBody>
        </p:sp>
        <p:sp>
          <p:nvSpPr>
            <p:cNvPr id="10338" name="Rectangle 102"/>
            <p:cNvSpPr>
              <a:spLocks noChangeArrowheads="1"/>
            </p:cNvSpPr>
            <p:nvPr/>
          </p:nvSpPr>
          <p:spPr bwMode="auto">
            <a:xfrm>
              <a:off x="2175" y="3013"/>
              <a:ext cx="14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GB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4375150" y="2112963"/>
          <a:ext cx="1358900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Equation" r:id="rId3" imgW="1358640" imgH="228600" progId="Equation.3">
                  <p:embed/>
                </p:oleObj>
              </mc:Choice>
              <mc:Fallback>
                <p:oleObj name="Equation" r:id="rId3" imgW="135864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150" y="2112963"/>
                        <a:ext cx="1358900" cy="227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10" name="Text Box 98"/>
          <p:cNvSpPr txBox="1">
            <a:spLocks noChangeArrowheads="1"/>
          </p:cNvSpPr>
          <p:nvPr/>
        </p:nvSpPr>
        <p:spPr bwMode="auto">
          <a:xfrm>
            <a:off x="3468688" y="39688"/>
            <a:ext cx="206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Example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268" name="Text Box 99"/>
          <p:cNvSpPr txBox="1">
            <a:spLocks noChangeArrowheads="1"/>
          </p:cNvSpPr>
          <p:nvPr/>
        </p:nvSpPr>
        <p:spPr bwMode="auto">
          <a:xfrm>
            <a:off x="971550" y="1989138"/>
            <a:ext cx="3222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A 2</a:t>
            </a:r>
            <a:r>
              <a:rPr lang="en-GB" altLang="en-US" baseline="30000"/>
              <a:t>nd</a:t>
            </a:r>
            <a:r>
              <a:rPr lang="en-GB" altLang="en-US"/>
              <a:t> order system is given by</a:t>
            </a:r>
          </a:p>
        </p:txBody>
      </p:sp>
      <p:sp>
        <p:nvSpPr>
          <p:cNvPr id="11269" name="Text Box 100"/>
          <p:cNvSpPr txBox="1">
            <a:spLocks noChangeArrowheads="1"/>
          </p:cNvSpPr>
          <p:nvPr/>
        </p:nvSpPr>
        <p:spPr bwMode="auto">
          <a:xfrm>
            <a:off x="971550" y="2492375"/>
            <a:ext cx="50863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GB" altLang="en-US"/>
              <a:t>Find the general solution</a:t>
            </a:r>
          </a:p>
          <a:p>
            <a:pPr eaLnBrk="1" hangingPunct="1">
              <a:buFontTx/>
              <a:buAutoNum type="arabicPeriod"/>
            </a:pPr>
            <a:r>
              <a:rPr lang="en-GB" altLang="en-US"/>
              <a:t>Find the particular solution for x(0)=1, x’(0)=2</a:t>
            </a:r>
          </a:p>
          <a:p>
            <a:pPr eaLnBrk="1" hangingPunct="1">
              <a:buFontTx/>
              <a:buAutoNum type="arabicPeriod"/>
            </a:pPr>
            <a:r>
              <a:rPr lang="en-GB" altLang="en-US"/>
              <a:t>Describe the overall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1657350" y="111125"/>
            <a:ext cx="5695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Critically damped system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140296" name="Object 8"/>
          <p:cNvGraphicFramePr>
            <a:graphicFrameLocks noChangeAspect="1"/>
          </p:cNvGraphicFramePr>
          <p:nvPr/>
        </p:nvGraphicFramePr>
        <p:xfrm>
          <a:off x="2444750" y="1341438"/>
          <a:ext cx="7588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2" name="Equation" r:id="rId3" imgW="761760" imgH="266400" progId="Equation.3">
                  <p:embed/>
                </p:oleObj>
              </mc:Choice>
              <mc:Fallback>
                <p:oleObj name="Equation" r:id="rId3" imgW="761760" imgH="266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0" y="1341438"/>
                        <a:ext cx="758825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7" name="Object 9"/>
          <p:cNvGraphicFramePr>
            <a:graphicFrameLocks noChangeAspect="1"/>
          </p:cNvGraphicFramePr>
          <p:nvPr/>
        </p:nvGraphicFramePr>
        <p:xfrm>
          <a:off x="357188" y="1268413"/>
          <a:ext cx="17811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3" name="Equation" r:id="rId5" imgW="1778000" imgH="609600" progId="Equation.3">
                  <p:embed/>
                </p:oleObj>
              </mc:Choice>
              <mc:Fallback>
                <p:oleObj name="Equation" r:id="rId5" imgW="1778000" imgH="609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1268413"/>
                        <a:ext cx="178117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8" name="Rectangle 10"/>
          <p:cNvSpPr>
            <a:spLocks noChangeArrowheads="1"/>
          </p:cNvSpPr>
          <p:nvPr/>
        </p:nvSpPr>
        <p:spPr bwMode="auto">
          <a:xfrm>
            <a:off x="3492500" y="1333500"/>
            <a:ext cx="2749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Roots are real and equal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23850" y="1916113"/>
            <a:ext cx="1400175" cy="333375"/>
            <a:chOff x="204" y="1207"/>
            <a:chExt cx="882" cy="210"/>
          </a:xfrm>
        </p:grpSpPr>
        <p:graphicFrame>
          <p:nvGraphicFramePr>
            <p:cNvPr id="12293" name="Object 12"/>
            <p:cNvGraphicFramePr>
              <a:graphicFrameLocks noChangeAspect="1"/>
            </p:cNvGraphicFramePr>
            <p:nvPr/>
          </p:nvGraphicFramePr>
          <p:xfrm>
            <a:off x="204" y="1207"/>
            <a:ext cx="414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04" name="Equation" r:id="rId7" imgW="660113" imgH="330057" progId="Equation.3">
                    <p:embed/>
                  </p:oleObj>
                </mc:Choice>
                <mc:Fallback>
                  <p:oleObj name="Equation" r:id="rId7" imgW="660113" imgH="330057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" y="1207"/>
                          <a:ext cx="414" cy="2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4" name="Object 13"/>
            <p:cNvGraphicFramePr>
              <a:graphicFrameLocks noChangeAspect="1"/>
            </p:cNvGraphicFramePr>
            <p:nvPr/>
          </p:nvGraphicFramePr>
          <p:xfrm>
            <a:off x="612" y="1207"/>
            <a:ext cx="474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05" name="Equation" r:id="rId9" imgW="749300" imgH="330200" progId="Equation.3">
                    <p:embed/>
                  </p:oleObj>
                </mc:Choice>
                <mc:Fallback>
                  <p:oleObj name="Equation" r:id="rId9" imgW="749300" imgH="33020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1207"/>
                          <a:ext cx="474" cy="2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0302" name="Object 14"/>
          <p:cNvGraphicFramePr>
            <a:graphicFrameLocks noChangeAspect="1"/>
          </p:cNvGraphicFramePr>
          <p:nvPr/>
        </p:nvGraphicFramePr>
        <p:xfrm>
          <a:off x="323850" y="2349500"/>
          <a:ext cx="2119313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6" name="Equation" r:id="rId11" imgW="1536480" imgH="660240" progId="Equation.3">
                  <p:embed/>
                </p:oleObj>
              </mc:Choice>
              <mc:Fallback>
                <p:oleObj name="Equation" r:id="rId11" imgW="1536480" imgH="6602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349500"/>
                        <a:ext cx="2119313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303" name="Rectangle 15"/>
          <p:cNvSpPr>
            <a:spLocks noChangeArrowheads="1"/>
          </p:cNvSpPr>
          <p:nvPr/>
        </p:nvSpPr>
        <p:spPr bwMode="auto">
          <a:xfrm>
            <a:off x="250825" y="3716338"/>
            <a:ext cx="3079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i="1"/>
              <a:t>A</a:t>
            </a:r>
            <a:r>
              <a:rPr lang="en-GB" altLang="en-US"/>
              <a:t>=2, </a:t>
            </a:r>
            <a:r>
              <a:rPr lang="en-GB" altLang="en-US" i="1"/>
              <a:t>B</a:t>
            </a:r>
            <a:r>
              <a:rPr lang="en-GB" altLang="en-US"/>
              <a:t>=1, </a:t>
            </a:r>
            <a:r>
              <a:rPr lang="en-GB" altLang="en-US" i="1"/>
              <a:t>x</a:t>
            </a:r>
            <a:r>
              <a:rPr lang="en-GB" altLang="en-US"/>
              <a:t>(0)=1, </a:t>
            </a:r>
            <a:r>
              <a:rPr lang="en-GB" altLang="en-US" i="1"/>
              <a:t>x’</a:t>
            </a:r>
            <a:r>
              <a:rPr lang="en-GB" altLang="en-US"/>
              <a:t>(0)=0 =&gt;</a:t>
            </a:r>
          </a:p>
          <a:p>
            <a:pPr eaLnBrk="1" hangingPunct="1"/>
            <a:r>
              <a:rPr lang="en-GB" altLang="en-US"/>
              <a:t> </a:t>
            </a:r>
            <a:r>
              <a:rPr lang="en-GB" altLang="en-US" i="1"/>
              <a:t>c</a:t>
            </a:r>
            <a:r>
              <a:rPr lang="en-GB" altLang="en-US" baseline="-25000"/>
              <a:t>1</a:t>
            </a:r>
            <a:r>
              <a:rPr lang="en-GB" altLang="en-US"/>
              <a:t>=</a:t>
            </a:r>
            <a:r>
              <a:rPr lang="en-GB" altLang="en-US" i="1"/>
              <a:t>c</a:t>
            </a:r>
            <a:r>
              <a:rPr lang="en-GB" altLang="en-US" baseline="-25000"/>
              <a:t>2</a:t>
            </a:r>
            <a:r>
              <a:rPr lang="en-GB" altLang="en-US"/>
              <a:t>=1 </a:t>
            </a:r>
          </a:p>
        </p:txBody>
      </p:sp>
      <p:pic>
        <p:nvPicPr>
          <p:cNvPr id="140304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616575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8" grpId="0"/>
      <p:bldP spid="1403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81" name="Text Box 17"/>
          <p:cNvSpPr txBox="1">
            <a:spLocks noChangeArrowheads="1"/>
          </p:cNvSpPr>
          <p:nvPr/>
        </p:nvSpPr>
        <p:spPr bwMode="auto">
          <a:xfrm>
            <a:off x="2022475" y="39688"/>
            <a:ext cx="495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Underdamped system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139282" name="Object 18"/>
          <p:cNvGraphicFramePr>
            <a:graphicFrameLocks noChangeAspect="1"/>
          </p:cNvGraphicFramePr>
          <p:nvPr/>
        </p:nvGraphicFramePr>
        <p:xfrm>
          <a:off x="2339975" y="1196975"/>
          <a:ext cx="7588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1" name="Equation" r:id="rId3" imgW="761760" imgH="266400" progId="Equation.3">
                  <p:embed/>
                </p:oleObj>
              </mc:Choice>
              <mc:Fallback>
                <p:oleObj name="Equation" r:id="rId3" imgW="761760" imgH="2664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196975"/>
                        <a:ext cx="758825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3" name="Object 19"/>
          <p:cNvGraphicFramePr>
            <a:graphicFrameLocks noChangeAspect="1"/>
          </p:cNvGraphicFramePr>
          <p:nvPr/>
        </p:nvGraphicFramePr>
        <p:xfrm>
          <a:off x="395288" y="1196975"/>
          <a:ext cx="17811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2" name="Equation" r:id="rId5" imgW="1778000" imgH="609600" progId="Equation.3">
                  <p:embed/>
                </p:oleObj>
              </mc:Choice>
              <mc:Fallback>
                <p:oleObj name="Equation" r:id="rId5" imgW="1778000" imgH="6096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96975"/>
                        <a:ext cx="178117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84" name="Rectangle 20"/>
          <p:cNvSpPr>
            <a:spLocks noChangeArrowheads="1"/>
          </p:cNvSpPr>
          <p:nvPr/>
        </p:nvSpPr>
        <p:spPr bwMode="auto">
          <a:xfrm>
            <a:off x="3276600" y="1341438"/>
            <a:ext cx="215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Roots are complex </a:t>
            </a:r>
          </a:p>
        </p:txBody>
      </p:sp>
      <p:sp>
        <p:nvSpPr>
          <p:cNvPr id="139285" name="Rectangle 21"/>
          <p:cNvSpPr>
            <a:spLocks noChangeArrowheads="1"/>
          </p:cNvSpPr>
          <p:nvPr/>
        </p:nvSpPr>
        <p:spPr bwMode="auto">
          <a:xfrm>
            <a:off x="5435600" y="1341438"/>
            <a:ext cx="2482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Underdamped system </a:t>
            </a:r>
          </a:p>
        </p:txBody>
      </p:sp>
      <p:sp>
        <p:nvSpPr>
          <p:cNvPr id="139286" name="Rectangle 22"/>
          <p:cNvSpPr>
            <a:spLocks noChangeArrowheads="1"/>
          </p:cNvSpPr>
          <p:nvPr/>
        </p:nvSpPr>
        <p:spPr bwMode="auto">
          <a:xfrm>
            <a:off x="323850" y="1963738"/>
            <a:ext cx="936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Times New Roman" panose="02020603050405020304" pitchFamily="18" charset="0"/>
              </a:rPr>
              <a:t> </a:t>
            </a:r>
            <a:r>
              <a:rPr lang="en-GB" altLang="en-US" i="1">
                <a:latin typeface="Times New Roman" panose="02020603050405020304" pitchFamily="18" charset="0"/>
              </a:rPr>
              <a:t>r</a:t>
            </a:r>
            <a:r>
              <a:rPr lang="en-GB" altLang="en-US">
                <a:latin typeface="Times New Roman" panose="02020603050405020304" pitchFamily="18" charset="0"/>
              </a:rPr>
              <a:t>=</a:t>
            </a:r>
            <a:r>
              <a:rPr lang="en-GB" altLang="en-US" i="1">
                <a:latin typeface="Times New Roman" panose="02020603050405020304" pitchFamily="18" charset="0"/>
              </a:rPr>
              <a:t>a</a:t>
            </a:r>
            <a:r>
              <a:rPr lang="en-GB" altLang="en-US">
                <a:latin typeface="Times New Roman" panose="02020603050405020304" pitchFamily="18" charset="0"/>
              </a:rPr>
              <a:t>+</a:t>
            </a:r>
            <a:r>
              <a:rPr lang="en-GB" altLang="en-US" i="1">
                <a:latin typeface="Times New Roman" panose="02020603050405020304" pitchFamily="18" charset="0"/>
              </a:rPr>
              <a:t>b</a:t>
            </a:r>
            <a:r>
              <a:rPr lang="en-GB" altLang="en-US">
                <a:latin typeface="Times New Roman" panose="02020603050405020304" pitchFamily="18" charset="0"/>
              </a:rPr>
              <a:t>j </a:t>
            </a:r>
          </a:p>
        </p:txBody>
      </p:sp>
      <p:graphicFrame>
        <p:nvGraphicFramePr>
          <p:cNvPr id="139287" name="Object 23"/>
          <p:cNvGraphicFramePr>
            <a:graphicFrameLocks noChangeAspect="1"/>
          </p:cNvGraphicFramePr>
          <p:nvPr/>
        </p:nvGraphicFramePr>
        <p:xfrm>
          <a:off x="2339975" y="1557338"/>
          <a:ext cx="52387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3" name="Equation" r:id="rId7" imgW="520474" imgH="215806" progId="Equation.3">
                  <p:embed/>
                </p:oleObj>
              </mc:Choice>
              <mc:Fallback>
                <p:oleObj name="Equation" r:id="rId7" imgW="520474" imgH="215806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557338"/>
                        <a:ext cx="52387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8" name="Object 24"/>
          <p:cNvGraphicFramePr>
            <a:graphicFrameLocks noChangeAspect="1"/>
          </p:cNvGraphicFramePr>
          <p:nvPr/>
        </p:nvGraphicFramePr>
        <p:xfrm>
          <a:off x="3635375" y="2009775"/>
          <a:ext cx="7493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4" name="Equation" r:id="rId9" imgW="749160" imgH="279360" progId="Equation.3">
                  <p:embed/>
                </p:oleObj>
              </mc:Choice>
              <mc:Fallback>
                <p:oleObj name="Equation" r:id="rId9" imgW="749160" imgH="27936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2009775"/>
                        <a:ext cx="749300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89" name="Text Box 25"/>
          <p:cNvSpPr txBox="1">
            <a:spLocks noChangeArrowheads="1"/>
          </p:cNvSpPr>
          <p:nvPr/>
        </p:nvSpPr>
        <p:spPr bwMode="auto">
          <a:xfrm>
            <a:off x="468313" y="2781300"/>
            <a:ext cx="806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Theorem: If </a:t>
            </a:r>
            <a:r>
              <a:rPr lang="en-GB" altLang="en-US" i="1"/>
              <a:t>x</a:t>
            </a:r>
            <a:r>
              <a:rPr lang="en-GB" altLang="en-US"/>
              <a:t> is a complex solution to a real ODE then Re(</a:t>
            </a:r>
            <a:r>
              <a:rPr lang="en-GB" altLang="en-US" i="1"/>
              <a:t>x</a:t>
            </a:r>
            <a:r>
              <a:rPr lang="en-GB" altLang="en-US"/>
              <a:t>) and Im(</a:t>
            </a:r>
            <a:r>
              <a:rPr lang="en-GB" altLang="en-US" i="1"/>
              <a:t>x</a:t>
            </a:r>
            <a:r>
              <a:rPr lang="en-GB" altLang="en-US"/>
              <a:t>) are the real solutions of the ODE:</a:t>
            </a:r>
          </a:p>
        </p:txBody>
      </p:sp>
      <p:graphicFrame>
        <p:nvGraphicFramePr>
          <p:cNvPr id="139290" name="Object 26"/>
          <p:cNvGraphicFramePr>
            <a:graphicFrameLocks noChangeAspect="1"/>
          </p:cNvGraphicFramePr>
          <p:nvPr/>
        </p:nvGraphicFramePr>
        <p:xfrm>
          <a:off x="539750" y="3644900"/>
          <a:ext cx="27146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5" name="Equation" r:id="rId11" imgW="2717800" imgH="330200" progId="Equation.3">
                  <p:embed/>
                </p:oleObj>
              </mc:Choice>
              <mc:Fallback>
                <p:oleObj name="Equation" r:id="rId11" imgW="2717800" imgH="3302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644900"/>
                        <a:ext cx="271462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1" name="Object 27"/>
          <p:cNvGraphicFramePr>
            <a:graphicFrameLocks noChangeAspect="1"/>
          </p:cNvGraphicFramePr>
          <p:nvPr/>
        </p:nvGraphicFramePr>
        <p:xfrm>
          <a:off x="3779838" y="3429000"/>
          <a:ext cx="3749675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6" name="Equation" r:id="rId13" imgW="3746160" imgH="330120" progId="Equation.3">
                  <p:embed/>
                </p:oleObj>
              </mc:Choice>
              <mc:Fallback>
                <p:oleObj name="Equation" r:id="rId13" imgW="3746160" imgH="33012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3429000"/>
                        <a:ext cx="3749675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2" name="Object 28"/>
          <p:cNvGraphicFramePr>
            <a:graphicFrameLocks noChangeAspect="1"/>
          </p:cNvGraphicFramePr>
          <p:nvPr/>
        </p:nvGraphicFramePr>
        <p:xfrm>
          <a:off x="468313" y="4508500"/>
          <a:ext cx="37242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7" name="Equation" r:id="rId15" imgW="3721100" imgH="825500" progId="Equation.3">
                  <p:embed/>
                </p:oleObj>
              </mc:Choice>
              <mc:Fallback>
                <p:oleObj name="Equation" r:id="rId15" imgW="3721100" imgH="8255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508500"/>
                        <a:ext cx="3724275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3" name="Object 29"/>
          <p:cNvGraphicFramePr>
            <a:graphicFrameLocks noChangeAspect="1"/>
          </p:cNvGraphicFramePr>
          <p:nvPr/>
        </p:nvGraphicFramePr>
        <p:xfrm>
          <a:off x="1331913" y="2008188"/>
          <a:ext cx="2119312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8" name="Equation" r:id="rId17" imgW="2120760" imgH="279360" progId="Equation.3">
                  <p:embed/>
                </p:oleObj>
              </mc:Choice>
              <mc:Fallback>
                <p:oleObj name="Equation" r:id="rId17" imgW="2120760" imgH="27936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008188"/>
                        <a:ext cx="2119312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4" name="Object 30"/>
          <p:cNvGraphicFramePr>
            <a:graphicFrameLocks noChangeAspect="1"/>
          </p:cNvGraphicFramePr>
          <p:nvPr/>
        </p:nvGraphicFramePr>
        <p:xfrm>
          <a:off x="4500563" y="1989138"/>
          <a:ext cx="2108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9" name="Equation" r:id="rId19" imgW="2108160" imgH="317160" progId="Equation.3">
                  <p:embed/>
                </p:oleObj>
              </mc:Choice>
              <mc:Fallback>
                <p:oleObj name="Equation" r:id="rId19" imgW="2108160" imgH="31716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989138"/>
                        <a:ext cx="2108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5" name="Object 31"/>
          <p:cNvGraphicFramePr>
            <a:graphicFrameLocks noChangeAspect="1"/>
          </p:cNvGraphicFramePr>
          <p:nvPr/>
        </p:nvGraphicFramePr>
        <p:xfrm>
          <a:off x="3924300" y="3817938"/>
          <a:ext cx="392747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0" name="Equation" r:id="rId21" imgW="3924000" imgH="330120" progId="Equation.3">
                  <p:embed/>
                </p:oleObj>
              </mc:Choice>
              <mc:Fallback>
                <p:oleObj name="Equation" r:id="rId21" imgW="3924000" imgH="33012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817938"/>
                        <a:ext cx="3927475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84" grpId="0"/>
      <p:bldP spid="139285" grpId="0"/>
      <p:bldP spid="1392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974725" y="39688"/>
            <a:ext cx="704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Underdamped system, example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PMingLiU" pitchFamily="18" charset="-120"/>
              <a:cs typeface="Arial" charset="0"/>
            </a:endParaRP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1763713" y="1169988"/>
            <a:ext cx="499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GB" altLang="en-US"/>
              <a:t>A=1, B=1, x(0)=1, x’(0)=0 =&gt; c1=1, c2=1/sqrt(3)</a:t>
            </a:r>
          </a:p>
        </p:txBody>
      </p: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5038"/>
            <a:ext cx="4535487" cy="33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2257425"/>
            <a:ext cx="4537075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8246" name="Object 6"/>
          <p:cNvGraphicFramePr>
            <a:graphicFrameLocks noChangeAspect="1"/>
          </p:cNvGraphicFramePr>
          <p:nvPr/>
        </p:nvGraphicFramePr>
        <p:xfrm>
          <a:off x="3203575" y="1700213"/>
          <a:ext cx="2211388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6" name="Equation" r:id="rId5" imgW="2209680" imgH="330120" progId="Equation.3">
                  <p:embed/>
                </p:oleObj>
              </mc:Choice>
              <mc:Fallback>
                <p:oleObj name="Equation" r:id="rId5" imgW="2209680" imgH="3301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1700213"/>
                        <a:ext cx="2211388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7" name="Object 7"/>
          <p:cNvGraphicFramePr>
            <a:graphicFrameLocks noChangeAspect="1"/>
          </p:cNvGraphicFramePr>
          <p:nvPr/>
        </p:nvGraphicFramePr>
        <p:xfrm>
          <a:off x="6084888" y="1773238"/>
          <a:ext cx="1371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7" name="Equation" r:id="rId7" imgW="1371600" imgH="317160" progId="Equation.3">
                  <p:embed/>
                </p:oleObj>
              </mc:Choice>
              <mc:Fallback>
                <p:oleObj name="Equation" r:id="rId7" imgW="1371600" imgH="3171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1773238"/>
                        <a:ext cx="1371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3221038" y="39688"/>
            <a:ext cx="254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Undamped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137219" name="Object 3"/>
          <p:cNvGraphicFramePr>
            <a:graphicFrameLocks noChangeAspect="1"/>
          </p:cNvGraphicFramePr>
          <p:nvPr/>
        </p:nvGraphicFramePr>
        <p:xfrm>
          <a:off x="468313" y="1268413"/>
          <a:ext cx="52387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2" name="Equation" r:id="rId3" imgW="520474" imgH="215806" progId="Equation.3">
                  <p:embed/>
                </p:oleObj>
              </mc:Choice>
              <mc:Fallback>
                <p:oleObj name="Equation" r:id="rId3" imgW="520474" imgH="21580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268413"/>
                        <a:ext cx="52387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1116013" y="1196975"/>
            <a:ext cx="208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Undamped system</a:t>
            </a:r>
          </a:p>
        </p:txBody>
      </p:sp>
      <p:graphicFrame>
        <p:nvGraphicFramePr>
          <p:cNvPr id="137221" name="Object 5"/>
          <p:cNvGraphicFramePr>
            <a:graphicFrameLocks noChangeAspect="1"/>
          </p:cNvGraphicFramePr>
          <p:nvPr/>
        </p:nvGraphicFramePr>
        <p:xfrm>
          <a:off x="3348038" y="1279525"/>
          <a:ext cx="1233487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3" name="Equation" r:id="rId5" imgW="1231560" imgH="215640" progId="Equation.3">
                  <p:embed/>
                </p:oleObj>
              </mc:Choice>
              <mc:Fallback>
                <p:oleObj name="Equation" r:id="rId5" imgW="123156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279525"/>
                        <a:ext cx="1233487" cy="212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2" name="Object 6"/>
          <p:cNvGraphicFramePr>
            <a:graphicFrameLocks noChangeAspect="1"/>
          </p:cNvGraphicFramePr>
          <p:nvPr/>
        </p:nvGraphicFramePr>
        <p:xfrm>
          <a:off x="395288" y="1773238"/>
          <a:ext cx="35052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4" name="Equation" r:id="rId7" imgW="3505200" imgH="279400" progId="Equation.3">
                  <p:embed/>
                </p:oleObj>
              </mc:Choice>
              <mc:Fallback>
                <p:oleObj name="Equation" r:id="rId7" imgW="3505200" imgH="279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73238"/>
                        <a:ext cx="3505200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3995738" y="1700213"/>
            <a:ext cx="427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GB" altLang="en-US"/>
              <a:t>A=0, B=1, x(0)=1, x’(0)=0 =&gt;c1=1, c2=0:</a:t>
            </a:r>
          </a:p>
        </p:txBody>
      </p:sp>
      <p:pic>
        <p:nvPicPr>
          <p:cNvPr id="13722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133600"/>
            <a:ext cx="583247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7225" name="Object 9"/>
          <p:cNvGraphicFramePr>
            <a:graphicFrameLocks noChangeAspect="1"/>
          </p:cNvGraphicFramePr>
          <p:nvPr/>
        </p:nvGraphicFramePr>
        <p:xfrm>
          <a:off x="4643438" y="1249363"/>
          <a:ext cx="2935287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5" name="Equation" r:id="rId10" imgW="2933640" imgH="279360" progId="Equation.3">
                  <p:embed/>
                </p:oleObj>
              </mc:Choice>
              <mc:Fallback>
                <p:oleObj name="Equation" r:id="rId10" imgW="2933640" imgH="2793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249363"/>
                        <a:ext cx="2935287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/>
      <p:bldP spid="1372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1755775" y="111125"/>
            <a:ext cx="546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NonHomogeneous Case</a:t>
            </a:r>
          </a:p>
        </p:txBody>
      </p:sp>
      <p:graphicFrame>
        <p:nvGraphicFramePr>
          <p:cNvPr id="136195" name="Object 3"/>
          <p:cNvGraphicFramePr>
            <a:graphicFrameLocks noChangeAspect="1"/>
          </p:cNvGraphicFramePr>
          <p:nvPr/>
        </p:nvGraphicFramePr>
        <p:xfrm>
          <a:off x="323850" y="1773238"/>
          <a:ext cx="136207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7" name="Equation" r:id="rId3" imgW="1358310" imgH="215806" progId="Equation.3">
                  <p:embed/>
                </p:oleObj>
              </mc:Choice>
              <mc:Fallback>
                <p:oleObj name="Equation" r:id="rId3" imgW="1358310" imgH="21580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773238"/>
                        <a:ext cx="136207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323850" y="2133600"/>
            <a:ext cx="6740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"/>
            </a:pPr>
            <a:r>
              <a:rPr lang="en-GB" altLang="en-US"/>
              <a:t> u=0 =&gt; Homogeneous =&gt; x</a:t>
            </a:r>
            <a:r>
              <a:rPr lang="en-GB" altLang="en-US" baseline="-25000"/>
              <a:t>1</a:t>
            </a:r>
            <a:r>
              <a:rPr lang="en-GB" altLang="en-US"/>
              <a:t> &amp; x</a:t>
            </a:r>
            <a:r>
              <a:rPr lang="en-GB" altLang="en-US" baseline="-25000"/>
              <a:t>2</a:t>
            </a:r>
            <a:r>
              <a:rPr lang="en-GB" altLang="en-US"/>
              <a:t>.</a:t>
            </a:r>
          </a:p>
          <a:p>
            <a:pPr algn="just" eaLnBrk="1" hangingPunct="1">
              <a:buFont typeface="Wingdings" panose="05000000000000000000" pitchFamily="2" charset="2"/>
              <a:buChar char=""/>
            </a:pPr>
            <a:r>
              <a:rPr lang="en-GB" altLang="en-US"/>
              <a:t> Assume a particular solution of the nonhomogeneous  ODE: xp</a:t>
            </a: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827088" y="2924175"/>
            <a:ext cx="208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If u(t)=R=cosnt =&gt; </a:t>
            </a:r>
          </a:p>
        </p:txBody>
      </p:sp>
      <p:graphicFrame>
        <p:nvGraphicFramePr>
          <p:cNvPr id="136198" name="Object 6"/>
          <p:cNvGraphicFramePr>
            <a:graphicFrameLocks noChangeAspect="1"/>
          </p:cNvGraphicFramePr>
          <p:nvPr/>
        </p:nvGraphicFramePr>
        <p:xfrm>
          <a:off x="2843213" y="2852738"/>
          <a:ext cx="6762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8" name="Equation" r:id="rId5" imgW="672808" imgH="533169" progId="Equation.3">
                  <p:embed/>
                </p:oleObj>
              </mc:Choice>
              <mc:Fallback>
                <p:oleObj name="Equation" r:id="rId5" imgW="672808" imgH="53316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852738"/>
                        <a:ext cx="67627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199" name="Rectangle 7"/>
          <p:cNvSpPr>
            <a:spLocks noChangeArrowheads="1"/>
          </p:cNvSpPr>
          <p:nvPr/>
        </p:nvSpPr>
        <p:spPr bwMode="auto">
          <a:xfrm>
            <a:off x="468313" y="3573463"/>
            <a:ext cx="432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Then all the solutions of the NHODE are </a:t>
            </a:r>
          </a:p>
        </p:txBody>
      </p:sp>
      <p:graphicFrame>
        <p:nvGraphicFramePr>
          <p:cNvPr id="136200" name="Object 8"/>
          <p:cNvGraphicFramePr>
            <a:graphicFrameLocks noChangeAspect="1"/>
          </p:cNvGraphicFramePr>
          <p:nvPr/>
        </p:nvGraphicFramePr>
        <p:xfrm>
          <a:off x="4859338" y="3644900"/>
          <a:ext cx="17430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9" name="Equation" r:id="rId7" imgW="1739900" imgH="279400" progId="Equation.3">
                  <p:embed/>
                </p:oleObj>
              </mc:Choice>
              <mc:Fallback>
                <p:oleObj name="Equation" r:id="rId7" imgW="1739900" imgH="279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644900"/>
                        <a:ext cx="174307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395288" y="4005263"/>
            <a:ext cx="8353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So we have all the previous cases for under/over/un/critically damped systems plus a constant R/B.</a:t>
            </a:r>
          </a:p>
        </p:txBody>
      </p:sp>
      <p:sp>
        <p:nvSpPr>
          <p:cNvPr id="136202" name="Rectangle 10"/>
          <p:cNvSpPr>
            <a:spLocks noChangeArrowheads="1"/>
          </p:cNvSpPr>
          <p:nvPr/>
        </p:nvSpPr>
        <p:spPr bwMode="auto">
          <a:xfrm>
            <a:off x="395288" y="4797425"/>
            <a:ext cx="6496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en-GB" altLang="en-US"/>
              <a:t>If complementary solution is stable then the particular solution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GB" altLang="en-US"/>
              <a:t>is called steady state.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7" grpId="0"/>
      <p:bldP spid="136199" grpId="0"/>
      <p:bldP spid="136201" grpId="0"/>
      <p:bldP spid="13620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/>
          <p:cNvSpPr txBox="1">
            <a:spLocks noChangeArrowheads="1"/>
          </p:cNvSpPr>
          <p:nvPr/>
        </p:nvSpPr>
        <p:spPr bwMode="auto">
          <a:xfrm>
            <a:off x="3462338" y="39688"/>
            <a:ext cx="206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Example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135171" name="Object 3"/>
          <p:cNvGraphicFramePr>
            <a:graphicFrameLocks noChangeAspect="1"/>
          </p:cNvGraphicFramePr>
          <p:nvPr/>
        </p:nvGraphicFramePr>
        <p:xfrm>
          <a:off x="395288" y="1268413"/>
          <a:ext cx="19812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7" name="Equation" r:id="rId3" imgW="1981200" imgH="279400" progId="Equation.3">
                  <p:embed/>
                </p:oleObj>
              </mc:Choice>
              <mc:Fallback>
                <p:oleObj name="Equation" r:id="rId3" imgW="1981200" imgH="279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68413"/>
                        <a:ext cx="1981200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2" name="Object 4"/>
          <p:cNvGraphicFramePr>
            <a:graphicFrameLocks noChangeAspect="1"/>
          </p:cNvGraphicFramePr>
          <p:nvPr/>
        </p:nvGraphicFramePr>
        <p:xfrm>
          <a:off x="2627313" y="1268413"/>
          <a:ext cx="4352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8" name="Equation" r:id="rId5" imgW="4356100" imgH="330200" progId="Equation.3">
                  <p:embed/>
                </p:oleObj>
              </mc:Choice>
              <mc:Fallback>
                <p:oleObj name="Equation" r:id="rId5" imgW="4356100" imgH="330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1268413"/>
                        <a:ext cx="435292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395288" y="1773238"/>
            <a:ext cx="407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GB" altLang="en-US"/>
              <a:t>x(0)=1, x’(0)=0 =&gt; c1=-1, c2=-1/sqrt(3)</a:t>
            </a:r>
          </a:p>
        </p:txBody>
      </p:sp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989138"/>
            <a:ext cx="5689600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Introduction</a:t>
            </a:r>
            <a:endParaRPr lang="en-US" altLang="en-US" smtClean="0"/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323850" y="765175"/>
            <a:ext cx="83534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/>
              <a:t>System</a:t>
            </a:r>
            <a:r>
              <a:rPr lang="en-GB" altLang="en-US"/>
              <a:t>: is a set of objects/elements that are connected or related to each other in such a way that they create and hence define a unity that performs a certain objective. </a:t>
            </a:r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323850" y="1700213"/>
            <a:ext cx="545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b="1"/>
              <a:t>Control</a:t>
            </a:r>
            <a:r>
              <a:rPr lang="en-GB" altLang="en-US"/>
              <a:t>: means regulate, guide or give a command</a:t>
            </a:r>
            <a:r>
              <a:rPr lang="en-GB" altLang="en-US" b="1"/>
              <a:t>.</a:t>
            </a: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323850" y="2133600"/>
            <a:ext cx="8353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/>
              <a:t>Task</a:t>
            </a:r>
            <a:r>
              <a:rPr lang="en-GB" altLang="en-US" dirty="0"/>
              <a:t>: To study, analyse and ultimately to control the system to produce a “satisfactory” performance.</a:t>
            </a:r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323850" y="2781300"/>
            <a:ext cx="8353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/>
              <a:t>Model</a:t>
            </a:r>
            <a:r>
              <a:rPr lang="en-GB" altLang="en-US" dirty="0"/>
              <a:t>: Ordinary Differential Equations (ODE):</a:t>
            </a:r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0" y="2838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4937" name="Object 9"/>
          <p:cNvGraphicFramePr>
            <a:graphicFrameLocks noChangeAspect="1"/>
          </p:cNvGraphicFramePr>
          <p:nvPr/>
        </p:nvGraphicFramePr>
        <p:xfrm>
          <a:off x="468313" y="3284538"/>
          <a:ext cx="3816350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Visio" r:id="rId3" imgW="1010581" imgH="495808" progId="Visio.Drawing.11">
                  <p:embed/>
                </p:oleObj>
              </mc:Choice>
              <mc:Fallback>
                <p:oleObj name="Visio" r:id="rId3" imgW="1010581" imgH="495808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284538"/>
                        <a:ext cx="3816350" cy="187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12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4939" name="Object 11"/>
          <p:cNvGraphicFramePr>
            <a:graphicFrameLocks noChangeAspect="1"/>
          </p:cNvGraphicFramePr>
          <p:nvPr/>
        </p:nvGraphicFramePr>
        <p:xfrm>
          <a:off x="4859338" y="3284538"/>
          <a:ext cx="315912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5" imgW="3162240" imgH="1002960" progId="Equation.3">
                  <p:embed/>
                </p:oleObj>
              </mc:Choice>
              <mc:Fallback>
                <p:oleObj name="Equation" r:id="rId5" imgW="3162240" imgH="10029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284538"/>
                        <a:ext cx="3159125" cy="99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41" name="Rectangle 13"/>
          <p:cNvSpPr>
            <a:spLocks noChangeArrowheads="1"/>
          </p:cNvSpPr>
          <p:nvPr/>
        </p:nvSpPr>
        <p:spPr bwMode="auto">
          <a:xfrm>
            <a:off x="6227763" y="3573463"/>
            <a:ext cx="2089150" cy="1008062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942" name="Rectangle 14"/>
          <p:cNvSpPr>
            <a:spLocks noChangeArrowheads="1"/>
          </p:cNvSpPr>
          <p:nvPr/>
        </p:nvSpPr>
        <p:spPr bwMode="auto">
          <a:xfrm>
            <a:off x="323850" y="5372378"/>
            <a:ext cx="74815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b="1" dirty="0"/>
              <a:t>Dynamics</a:t>
            </a:r>
            <a:r>
              <a:rPr lang="en-GB" altLang="en-US" dirty="0"/>
              <a:t>: Properties of the system, we have to </a:t>
            </a:r>
            <a:r>
              <a:rPr lang="en-GB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solve</a:t>
            </a:r>
            <a:r>
              <a:rPr lang="en-GB" altLang="en-US" dirty="0"/>
              <a:t>/study the ODE.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/>
      <p:bldP spid="124933" grpId="0"/>
      <p:bldP spid="124935" grpId="0"/>
      <p:bldP spid="124936" grpId="0"/>
      <p:bldP spid="124941" grpId="0" animBg="1"/>
      <p:bldP spid="1249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Text Box 3"/>
          <p:cNvSpPr txBox="1">
            <a:spLocks noChangeArrowheads="1"/>
          </p:cNvSpPr>
          <p:nvPr/>
        </p:nvSpPr>
        <p:spPr bwMode="auto">
          <a:xfrm>
            <a:off x="468313" y="1268413"/>
            <a:ext cx="7677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Previous analysis =&gt; Can be complicated =&gt; Polynomial expressions</a:t>
            </a:r>
          </a:p>
        </p:txBody>
      </p:sp>
      <p:graphicFrame>
        <p:nvGraphicFramePr>
          <p:cNvPr id="271364" name="Object 4"/>
          <p:cNvGraphicFramePr>
            <a:graphicFrameLocks noChangeAspect="1"/>
          </p:cNvGraphicFramePr>
          <p:nvPr/>
        </p:nvGraphicFramePr>
        <p:xfrm>
          <a:off x="611188" y="1989138"/>
          <a:ext cx="1676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7" name="Equation" r:id="rId4" imgW="1675673" imgH="533169" progId="Equation.3">
                  <p:embed/>
                </p:oleObj>
              </mc:Choice>
              <mc:Fallback>
                <p:oleObj name="Equation" r:id="rId4" imgW="1675673" imgH="53316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989138"/>
                        <a:ext cx="16764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65" name="Object 5"/>
          <p:cNvGraphicFramePr>
            <a:graphicFrameLocks noChangeAspect="1"/>
          </p:cNvGraphicFramePr>
          <p:nvPr/>
        </p:nvGraphicFramePr>
        <p:xfrm>
          <a:off x="611188" y="3716338"/>
          <a:ext cx="216058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8" name="Equation" r:id="rId6" imgW="1485255" imgH="266584" progId="Equation.3">
                  <p:embed/>
                </p:oleObj>
              </mc:Choice>
              <mc:Fallback>
                <p:oleObj name="Equation" r:id="rId6" imgW="1485255" imgH="266584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716338"/>
                        <a:ext cx="2160587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1366" name="Text Box 6"/>
          <p:cNvSpPr txBox="1">
            <a:spLocks noChangeArrowheads="1"/>
          </p:cNvSpPr>
          <p:nvPr/>
        </p:nvSpPr>
        <p:spPr bwMode="auto">
          <a:xfrm>
            <a:off x="2409825" y="2060575"/>
            <a:ext cx="208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/>
              <a:t>Laplace Transform</a:t>
            </a:r>
          </a:p>
        </p:txBody>
      </p:sp>
      <p:graphicFrame>
        <p:nvGraphicFramePr>
          <p:cNvPr id="271367" name="Object 7"/>
          <p:cNvGraphicFramePr>
            <a:graphicFrameLocks noChangeAspect="1"/>
          </p:cNvGraphicFramePr>
          <p:nvPr/>
        </p:nvGraphicFramePr>
        <p:xfrm>
          <a:off x="539750" y="2708275"/>
          <a:ext cx="22479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9" name="Equation" r:id="rId8" imgW="2247900" imgH="584200" progId="Equation.3">
                  <p:embed/>
                </p:oleObj>
              </mc:Choice>
              <mc:Fallback>
                <p:oleObj name="Equation" r:id="rId8" imgW="2247900" imgH="584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708275"/>
                        <a:ext cx="2247900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68" name="Object 8"/>
          <p:cNvGraphicFramePr>
            <a:graphicFrameLocks noChangeAspect="1"/>
          </p:cNvGraphicFramePr>
          <p:nvPr/>
        </p:nvGraphicFramePr>
        <p:xfrm>
          <a:off x="3059113" y="2633663"/>
          <a:ext cx="180022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0" name="Equation" r:id="rId10" imgW="1130040" imgH="431640" progId="Equation.3">
                  <p:embed/>
                </p:oleObj>
              </mc:Choice>
              <mc:Fallback>
                <p:oleObj name="Equation" r:id="rId10" imgW="1130040" imgH="431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633663"/>
                        <a:ext cx="1800225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1369" name="Rectangle 9"/>
          <p:cNvSpPr>
            <a:spLocks noChangeArrowheads="1"/>
          </p:cNvSpPr>
          <p:nvPr/>
        </p:nvSpPr>
        <p:spPr bwMode="auto">
          <a:xfrm>
            <a:off x="4716463" y="2060575"/>
            <a:ext cx="281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eaLnBrk="1" hangingPunct="1"/>
            <a:r>
              <a:rPr lang="en-US" altLang="en-US">
                <a:solidFill>
                  <a:srgbClr val="FF3300"/>
                </a:solidFill>
              </a:rPr>
              <a:t>Used only on LTI systems</a:t>
            </a:r>
          </a:p>
        </p:txBody>
      </p:sp>
      <p:sp>
        <p:nvSpPr>
          <p:cNvPr id="271370" name="Rectangle 10"/>
          <p:cNvSpPr>
            <a:spLocks noChangeArrowheads="1"/>
          </p:cNvSpPr>
          <p:nvPr/>
        </p:nvSpPr>
        <p:spPr bwMode="auto">
          <a:xfrm>
            <a:off x="611188" y="4292600"/>
            <a:ext cx="52260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Arial" charset="0"/>
              </a:rPr>
              <a:t>Domain is a set of values that describe a function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71371" name="Rectangle 11"/>
          <p:cNvSpPr>
            <a:spLocks noChangeArrowheads="1"/>
          </p:cNvSpPr>
          <p:nvPr/>
        </p:nvSpPr>
        <p:spPr bwMode="auto">
          <a:xfrm>
            <a:off x="611188" y="4797425"/>
            <a:ext cx="5314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Arial" charset="0"/>
              </a:rPr>
              <a:t>The LT is transforming a DE from the time domain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71372" name="Rectangle 12"/>
          <p:cNvSpPr>
            <a:spLocks noChangeArrowheads="1"/>
          </p:cNvSpPr>
          <p:nvPr/>
        </p:nvSpPr>
        <p:spPr bwMode="auto">
          <a:xfrm>
            <a:off x="539750" y="5300663"/>
            <a:ext cx="78549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>
                <a:latin typeface="Arial" charset="0"/>
                <a:cs typeface="Arial" charset="0"/>
              </a:rPr>
              <a:t>to another complex domain (i.e. the variable has a real and imaginary part)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71373" name="Text Box 13"/>
          <p:cNvSpPr txBox="1">
            <a:spLocks noChangeArrowheads="1"/>
          </p:cNvSpPr>
          <p:nvPr/>
        </p:nvSpPr>
        <p:spPr bwMode="auto">
          <a:xfrm>
            <a:off x="2332038" y="39688"/>
            <a:ext cx="432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Transfer Functions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/>
      <p:bldP spid="271366" grpId="0"/>
      <p:bldP spid="271369" grpId="0"/>
      <p:bldP spid="271370" grpId="0"/>
      <p:bldP spid="271371" grpId="0"/>
      <p:bldP spid="27137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3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73412" name="Object 4"/>
          <p:cNvGraphicFramePr>
            <a:graphicFrameLocks noChangeAspect="1"/>
          </p:cNvGraphicFramePr>
          <p:nvPr/>
        </p:nvGraphicFramePr>
        <p:xfrm>
          <a:off x="468313" y="1268413"/>
          <a:ext cx="2505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3" name="Equation" r:id="rId4" imgW="2501900" imgH="660400" progId="Equation.3">
                  <p:embed/>
                </p:oleObj>
              </mc:Choice>
              <mc:Fallback>
                <p:oleObj name="Equation" r:id="rId4" imgW="2501900" imgH="660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268413"/>
                        <a:ext cx="2505075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Rectangle 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73414" name="Object 6"/>
          <p:cNvGraphicFramePr>
            <a:graphicFrameLocks noChangeAspect="1"/>
          </p:cNvGraphicFramePr>
          <p:nvPr/>
        </p:nvGraphicFramePr>
        <p:xfrm>
          <a:off x="3348038" y="1484313"/>
          <a:ext cx="99060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4" name="Equation" r:id="rId6" imgW="990170" imgH="241195" progId="Equation.3">
                  <p:embed/>
                </p:oleObj>
              </mc:Choice>
              <mc:Fallback>
                <p:oleObj name="Equation" r:id="rId6" imgW="990170" imgH="24119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484313"/>
                        <a:ext cx="990600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3415" name="Rectangle 7"/>
          <p:cNvSpPr>
            <a:spLocks noChangeArrowheads="1"/>
          </p:cNvSpPr>
          <p:nvPr/>
        </p:nvSpPr>
        <p:spPr bwMode="auto">
          <a:xfrm>
            <a:off x="395288" y="1989138"/>
            <a:ext cx="2152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Arial" charset="0"/>
              </a:rPr>
              <a:t>Use formula tables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9466" name="Rectangle 8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73417" name="Object 9"/>
          <p:cNvGraphicFramePr>
            <a:graphicFrameLocks noChangeAspect="1"/>
          </p:cNvGraphicFramePr>
          <p:nvPr/>
        </p:nvGraphicFramePr>
        <p:xfrm>
          <a:off x="468313" y="2492375"/>
          <a:ext cx="22479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5" name="Equation" r:id="rId8" imgW="2247900" imgH="584200" progId="Equation.3">
                  <p:embed/>
                </p:oleObj>
              </mc:Choice>
              <mc:Fallback>
                <p:oleObj name="Equation" r:id="rId8" imgW="2247900" imgH="584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492375"/>
                        <a:ext cx="2247900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Rectangle 10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73419" name="Object 11"/>
          <p:cNvGraphicFramePr>
            <a:graphicFrameLocks noChangeAspect="1"/>
          </p:cNvGraphicFramePr>
          <p:nvPr/>
        </p:nvGraphicFramePr>
        <p:xfrm>
          <a:off x="3348038" y="2420938"/>
          <a:ext cx="32766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6" name="Equation" r:id="rId10" imgW="3276600" imgH="673100" progId="Equation.3">
                  <p:embed/>
                </p:oleObj>
              </mc:Choice>
              <mc:Fallback>
                <p:oleObj name="Equation" r:id="rId10" imgW="3276600" imgH="6731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420938"/>
                        <a:ext cx="3276600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73421" name="Object 13"/>
          <p:cNvGraphicFramePr>
            <a:graphicFrameLocks noChangeAspect="1"/>
          </p:cNvGraphicFramePr>
          <p:nvPr/>
        </p:nvGraphicFramePr>
        <p:xfrm>
          <a:off x="684213" y="3716338"/>
          <a:ext cx="2303462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7" name="Equation" r:id="rId12" imgW="1358310" imgH="380835" progId="Equation.3">
                  <p:embed/>
                </p:oleObj>
              </mc:Choice>
              <mc:Fallback>
                <p:oleObj name="Equation" r:id="rId12" imgW="1358310" imgH="380835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716338"/>
                        <a:ext cx="2303462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3422" name="Rectangle 14"/>
          <p:cNvSpPr>
            <a:spLocks noChangeArrowheads="1"/>
          </p:cNvSpPr>
          <p:nvPr/>
        </p:nvSpPr>
        <p:spPr bwMode="auto">
          <a:xfrm>
            <a:off x="3348038" y="3744913"/>
            <a:ext cx="31623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400" b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Final Value Theorem</a:t>
            </a:r>
            <a:endParaRPr lang="en-GB" sz="2400" b="1" u="sng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73423" name="Text Box 15"/>
          <p:cNvSpPr txBox="1">
            <a:spLocks noChangeArrowheads="1"/>
          </p:cNvSpPr>
          <p:nvPr/>
        </p:nvSpPr>
        <p:spPr bwMode="auto">
          <a:xfrm>
            <a:off x="2332038" y="39688"/>
            <a:ext cx="432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Transfer Functions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5" grpId="0"/>
      <p:bldP spid="2734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9" name="Text Box 3"/>
          <p:cNvSpPr txBox="1">
            <a:spLocks noChangeArrowheads="1"/>
          </p:cNvSpPr>
          <p:nvPr/>
        </p:nvSpPr>
        <p:spPr bwMode="auto">
          <a:xfrm>
            <a:off x="611188" y="1412875"/>
            <a:ext cx="6913562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Transfer functions</a:t>
            </a:r>
          </a:p>
          <a:p>
            <a:pPr algn="justLow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The ratio of the Laplace transform of the output over the Laplace transform of the input.</a:t>
            </a:r>
            <a:endParaRPr lang="en-GB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490" name="Rectangle 4"/>
          <p:cNvSpPr>
            <a:spLocks noChangeArrowheads="1"/>
          </p:cNvSpPr>
          <p:nvPr/>
        </p:nvSpPr>
        <p:spPr bwMode="auto">
          <a:xfrm>
            <a:off x="0" y="2809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75461" name="Object 5"/>
          <p:cNvGraphicFramePr>
            <a:graphicFrameLocks noChangeAspect="1"/>
          </p:cNvGraphicFramePr>
          <p:nvPr/>
        </p:nvGraphicFramePr>
        <p:xfrm>
          <a:off x="684213" y="2708275"/>
          <a:ext cx="320040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8" name="Visio" r:id="rId4" imgW="1863852" imgH="725018" progId="Visio.Drawing.11">
                  <p:embed/>
                </p:oleObj>
              </mc:Choice>
              <mc:Fallback>
                <p:oleObj name="Visio" r:id="rId4" imgW="1863852" imgH="725018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708275"/>
                        <a:ext cx="3200400" cy="123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1" name="Rectangle 6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75463" name="Object 7"/>
          <p:cNvGraphicFramePr>
            <a:graphicFrameLocks noChangeAspect="1"/>
          </p:cNvGraphicFramePr>
          <p:nvPr/>
        </p:nvGraphicFramePr>
        <p:xfrm>
          <a:off x="4211638" y="2565400"/>
          <a:ext cx="9144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9" name="Equation" r:id="rId6" imgW="914400" imgH="304560" progId="Equation.3">
                  <p:embed/>
                </p:oleObj>
              </mc:Choice>
              <mc:Fallback>
                <p:oleObj name="Equation" r:id="rId6" imgW="914400" imgH="3045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2565400"/>
                        <a:ext cx="914400" cy="303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4" name="Object 8"/>
          <p:cNvGraphicFramePr>
            <a:graphicFrameLocks noChangeAspect="1"/>
          </p:cNvGraphicFramePr>
          <p:nvPr/>
        </p:nvGraphicFramePr>
        <p:xfrm>
          <a:off x="5219700" y="2420938"/>
          <a:ext cx="184308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0" name="Equation" r:id="rId8" imgW="1841400" imgH="596880" progId="Equation.3">
                  <p:embed/>
                </p:oleObj>
              </mc:Choice>
              <mc:Fallback>
                <p:oleObj name="Equation" r:id="rId8" imgW="1841400" imgH="5968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420938"/>
                        <a:ext cx="1843088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2" name="Rectangle 9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3" name="Rectangle 10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75467" name="Object 11"/>
          <p:cNvGraphicFramePr>
            <a:graphicFrameLocks noChangeAspect="1"/>
          </p:cNvGraphicFramePr>
          <p:nvPr/>
        </p:nvGraphicFramePr>
        <p:xfrm>
          <a:off x="4211638" y="3141663"/>
          <a:ext cx="2463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1" name="Equation" r:id="rId10" imgW="2463480" imgH="596880" progId="Equation.3">
                  <p:embed/>
                </p:oleObj>
              </mc:Choice>
              <mc:Fallback>
                <p:oleObj name="Equation" r:id="rId10" imgW="2463480" imgH="5968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3141663"/>
                        <a:ext cx="24638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8" name="Object 12"/>
          <p:cNvGraphicFramePr>
            <a:graphicFrameLocks noChangeAspect="1"/>
          </p:cNvGraphicFramePr>
          <p:nvPr/>
        </p:nvGraphicFramePr>
        <p:xfrm>
          <a:off x="4211638" y="4005263"/>
          <a:ext cx="3136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2" name="Equation" r:id="rId12" imgW="3136680" imgH="330120" progId="Equation.3">
                  <p:embed/>
                </p:oleObj>
              </mc:Choice>
              <mc:Fallback>
                <p:oleObj name="Equation" r:id="rId12" imgW="3136680" imgH="33012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4005263"/>
                        <a:ext cx="31369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9" name="Object 13"/>
          <p:cNvGraphicFramePr>
            <a:graphicFrameLocks noChangeAspect="1"/>
          </p:cNvGraphicFramePr>
          <p:nvPr/>
        </p:nvGraphicFramePr>
        <p:xfrm>
          <a:off x="4211638" y="4581525"/>
          <a:ext cx="2667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3" name="Equation" r:id="rId14" imgW="2666880" imgH="330120" progId="Equation.3">
                  <p:embed/>
                </p:oleObj>
              </mc:Choice>
              <mc:Fallback>
                <p:oleObj name="Equation" r:id="rId14" imgW="2666880" imgH="33012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4581525"/>
                        <a:ext cx="26670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70" name="Object 14"/>
          <p:cNvGraphicFramePr>
            <a:graphicFrameLocks noChangeAspect="1"/>
          </p:cNvGraphicFramePr>
          <p:nvPr/>
        </p:nvGraphicFramePr>
        <p:xfrm>
          <a:off x="4203700" y="5229225"/>
          <a:ext cx="16637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4" name="Equation" r:id="rId16" imgW="1663560" imgH="583920" progId="Equation.3">
                  <p:embed/>
                </p:oleObj>
              </mc:Choice>
              <mc:Fallback>
                <p:oleObj name="Equation" r:id="rId16" imgW="1663560" imgH="58392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5229225"/>
                        <a:ext cx="16637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5471" name="Text Box 15"/>
          <p:cNvSpPr txBox="1">
            <a:spLocks noChangeArrowheads="1"/>
          </p:cNvSpPr>
          <p:nvPr/>
        </p:nvSpPr>
        <p:spPr bwMode="auto">
          <a:xfrm>
            <a:off x="6156325" y="5157788"/>
            <a:ext cx="24479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Transfer function</a:t>
            </a:r>
          </a:p>
          <a:p>
            <a:pPr algn="justLow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of the system</a:t>
            </a:r>
          </a:p>
        </p:txBody>
      </p:sp>
      <p:sp>
        <p:nvSpPr>
          <p:cNvPr id="275472" name="Text Box 16"/>
          <p:cNvSpPr txBox="1">
            <a:spLocks noChangeArrowheads="1"/>
          </p:cNvSpPr>
          <p:nvPr/>
        </p:nvSpPr>
        <p:spPr bwMode="auto">
          <a:xfrm>
            <a:off x="2332038" y="39688"/>
            <a:ext cx="432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Transfer Functions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9" grpId="0"/>
      <p:bldP spid="27547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507" name="Object 3"/>
          <p:cNvGraphicFramePr>
            <a:graphicFrameLocks noChangeAspect="1"/>
          </p:cNvGraphicFramePr>
          <p:nvPr/>
        </p:nvGraphicFramePr>
        <p:xfrm>
          <a:off x="395288" y="1268413"/>
          <a:ext cx="20701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6" name="Equation" r:id="rId4" imgW="2070000" imgH="596880" progId="Equation.3">
                  <p:embed/>
                </p:oleObj>
              </mc:Choice>
              <mc:Fallback>
                <p:oleObj name="Equation" r:id="rId4" imgW="2070000" imgH="596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68413"/>
                        <a:ext cx="2070100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08" name="Object 4"/>
          <p:cNvGraphicFramePr>
            <a:graphicFrameLocks noChangeAspect="1"/>
          </p:cNvGraphicFramePr>
          <p:nvPr/>
        </p:nvGraphicFramePr>
        <p:xfrm>
          <a:off x="2627313" y="1268413"/>
          <a:ext cx="2311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7" name="Equation" r:id="rId6" imgW="2311200" imgH="596880" progId="Equation.3">
                  <p:embed/>
                </p:oleObj>
              </mc:Choice>
              <mc:Fallback>
                <p:oleObj name="Equation" r:id="rId6" imgW="2311200" imgH="596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1268413"/>
                        <a:ext cx="23114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09" name="Object 5"/>
          <p:cNvGraphicFramePr>
            <a:graphicFrameLocks noChangeAspect="1"/>
          </p:cNvGraphicFramePr>
          <p:nvPr/>
        </p:nvGraphicFramePr>
        <p:xfrm>
          <a:off x="323850" y="2205038"/>
          <a:ext cx="17811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8" name="Equation" r:id="rId8" imgW="1778000" imgH="596900" progId="Equation.3">
                  <p:embed/>
                </p:oleObj>
              </mc:Choice>
              <mc:Fallback>
                <p:oleObj name="Equation" r:id="rId8" imgW="1778000" imgH="596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205038"/>
                        <a:ext cx="1781175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10" name="Object 6"/>
          <p:cNvGraphicFramePr>
            <a:graphicFrameLocks noChangeAspect="1"/>
          </p:cNvGraphicFramePr>
          <p:nvPr/>
        </p:nvGraphicFramePr>
        <p:xfrm>
          <a:off x="2555875" y="2349500"/>
          <a:ext cx="11144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9" name="Equation" r:id="rId10" imgW="1117600" imgH="279400" progId="Equation.3">
                  <p:embed/>
                </p:oleObj>
              </mc:Choice>
              <mc:Fallback>
                <p:oleObj name="Equation" r:id="rId10" imgW="1117600" imgH="279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349500"/>
                        <a:ext cx="111442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511" name="Text Box 7"/>
          <p:cNvSpPr txBox="1">
            <a:spLocks noChangeArrowheads="1"/>
          </p:cNvSpPr>
          <p:nvPr/>
        </p:nvSpPr>
        <p:spPr bwMode="auto">
          <a:xfrm>
            <a:off x="3563938" y="2349500"/>
            <a:ext cx="2087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But before</a:t>
            </a:r>
          </a:p>
        </p:txBody>
      </p:sp>
      <p:graphicFrame>
        <p:nvGraphicFramePr>
          <p:cNvPr id="277512" name="Object 8"/>
          <p:cNvGraphicFramePr>
            <a:graphicFrameLocks noChangeAspect="1"/>
          </p:cNvGraphicFramePr>
          <p:nvPr/>
        </p:nvGraphicFramePr>
        <p:xfrm>
          <a:off x="5364163" y="2276475"/>
          <a:ext cx="16637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0" name="Equation" r:id="rId12" imgW="1663560" imgH="583920" progId="Equation.3">
                  <p:embed/>
                </p:oleObj>
              </mc:Choice>
              <mc:Fallback>
                <p:oleObj name="Equation" r:id="rId12" imgW="1663560" imgH="5839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276475"/>
                        <a:ext cx="16637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513" name="Rectangle 9"/>
          <p:cNvSpPr>
            <a:spLocks noChangeArrowheads="1"/>
          </p:cNvSpPr>
          <p:nvPr/>
        </p:nvSpPr>
        <p:spPr bwMode="auto">
          <a:xfrm>
            <a:off x="4211638" y="3068638"/>
            <a:ext cx="3740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Arial" charset="0"/>
              </a:rPr>
              <a:t>Exactly as the </a:t>
            </a:r>
            <a:r>
              <a:rPr lang="en-US" b="1">
                <a:latin typeface="Arial" charset="0"/>
                <a:cs typeface="Arial" charset="0"/>
              </a:rPr>
              <a:t>denominator of TF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77514" name="Text Box 10"/>
          <p:cNvSpPr txBox="1">
            <a:spLocks noChangeArrowheads="1"/>
          </p:cNvSpPr>
          <p:nvPr/>
        </p:nvSpPr>
        <p:spPr bwMode="auto">
          <a:xfrm>
            <a:off x="2332038" y="39688"/>
            <a:ext cx="432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Transfer Functions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11" grpId="0"/>
      <p:bldP spid="2775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9" name="Rectangle 3"/>
          <p:cNvSpPr>
            <a:spLocks noChangeArrowheads="1"/>
          </p:cNvSpPr>
          <p:nvPr/>
        </p:nvSpPr>
        <p:spPr bwMode="auto">
          <a:xfrm>
            <a:off x="0" y="2647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79556" name="Object 4"/>
          <p:cNvGraphicFramePr>
            <a:graphicFrameLocks noChangeAspect="1"/>
          </p:cNvGraphicFramePr>
          <p:nvPr/>
        </p:nvGraphicFramePr>
        <p:xfrm>
          <a:off x="395288" y="1196975"/>
          <a:ext cx="325755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8" name="Visio" r:id="rId4" imgW="4310253" imgH="2068170" progId="Visio.Drawing.11">
                  <p:embed/>
                </p:oleObj>
              </mc:Choice>
              <mc:Fallback>
                <p:oleObj name="Visio" r:id="rId4" imgW="4310253" imgH="206817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96975"/>
                        <a:ext cx="3257550" cy="156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7" name="Object 5"/>
          <p:cNvGraphicFramePr>
            <a:graphicFrameLocks noChangeAspect="1"/>
          </p:cNvGraphicFramePr>
          <p:nvPr/>
        </p:nvGraphicFramePr>
        <p:xfrm>
          <a:off x="4211638" y="1844675"/>
          <a:ext cx="9144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9" name="Equation" r:id="rId6" imgW="914400" imgH="596900" progId="Equation.3">
                  <p:embed/>
                </p:oleObj>
              </mc:Choice>
              <mc:Fallback>
                <p:oleObj name="Equation" r:id="rId6" imgW="914400" imgH="596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1844675"/>
                        <a:ext cx="914400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8" name="Object 6"/>
          <p:cNvGraphicFramePr>
            <a:graphicFrameLocks noChangeAspect="1"/>
          </p:cNvGraphicFramePr>
          <p:nvPr/>
        </p:nvGraphicFramePr>
        <p:xfrm>
          <a:off x="5292725" y="2060575"/>
          <a:ext cx="9366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0" name="Equation" r:id="rId8" imgW="939600" imgH="279360" progId="Equation.3">
                  <p:embed/>
                </p:oleObj>
              </mc:Choice>
              <mc:Fallback>
                <p:oleObj name="Equation" r:id="rId8" imgW="939600" imgH="2793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2060575"/>
                        <a:ext cx="93662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0" name="Rectangle 7"/>
          <p:cNvSpPr>
            <a:spLocks noChangeArrowheads="1"/>
          </p:cNvSpPr>
          <p:nvPr/>
        </p:nvSpPr>
        <p:spPr bwMode="auto">
          <a:xfrm>
            <a:off x="0" y="2909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79560" name="Object 8"/>
          <p:cNvGraphicFramePr>
            <a:graphicFrameLocks noChangeAspect="1"/>
          </p:cNvGraphicFramePr>
          <p:nvPr/>
        </p:nvGraphicFramePr>
        <p:xfrm>
          <a:off x="2700338" y="3068638"/>
          <a:ext cx="3262312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1" name="Equation" r:id="rId10" imgW="3263760" imgH="927000" progId="Equation.3">
                  <p:embed/>
                </p:oleObj>
              </mc:Choice>
              <mc:Fallback>
                <p:oleObj name="Equation" r:id="rId10" imgW="3263760" imgH="927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068638"/>
                        <a:ext cx="3262312" cy="925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61" name="Object 9"/>
          <p:cNvGraphicFramePr>
            <a:graphicFrameLocks noChangeAspect="1"/>
          </p:cNvGraphicFramePr>
          <p:nvPr/>
        </p:nvGraphicFramePr>
        <p:xfrm>
          <a:off x="468313" y="3068638"/>
          <a:ext cx="21209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2" name="Equation" r:id="rId12" imgW="2120760" imgH="1041120" progId="Equation.3">
                  <p:embed/>
                </p:oleObj>
              </mc:Choice>
              <mc:Fallback>
                <p:oleObj name="Equation" r:id="rId12" imgW="2120760" imgH="10411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068638"/>
                        <a:ext cx="21209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1" name="Rectangle 10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79563" name="Object 11"/>
          <p:cNvGraphicFramePr>
            <a:graphicFrameLocks noChangeAspect="1"/>
          </p:cNvGraphicFramePr>
          <p:nvPr/>
        </p:nvGraphicFramePr>
        <p:xfrm>
          <a:off x="395288" y="4292600"/>
          <a:ext cx="35337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" name="Equation" r:id="rId14" imgW="3530600" imgH="685800" progId="Equation.3">
                  <p:embed/>
                </p:oleObj>
              </mc:Choice>
              <mc:Fallback>
                <p:oleObj name="Equation" r:id="rId14" imgW="3530600" imgH="685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292600"/>
                        <a:ext cx="353377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Rectangle 12"/>
          <p:cNvSpPr>
            <a:spLocks noChangeArrowheads="1"/>
          </p:cNvSpPr>
          <p:nvPr/>
        </p:nvSpPr>
        <p:spPr bwMode="auto">
          <a:xfrm>
            <a:off x="0" y="286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79565" name="Object 13"/>
          <p:cNvGraphicFramePr>
            <a:graphicFrameLocks noChangeAspect="1"/>
          </p:cNvGraphicFramePr>
          <p:nvPr/>
        </p:nvGraphicFramePr>
        <p:xfrm>
          <a:off x="3995738" y="4221163"/>
          <a:ext cx="37623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4" name="Equation" r:id="rId16" imgW="3759200" imgH="1130300" progId="Equation.3">
                  <p:embed/>
                </p:oleObj>
              </mc:Choice>
              <mc:Fallback>
                <p:oleObj name="Equation" r:id="rId16" imgW="3759200" imgH="11303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4221163"/>
                        <a:ext cx="3762375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3" name="Rectangle 14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79567" name="Object 15"/>
          <p:cNvGraphicFramePr>
            <a:graphicFrameLocks noChangeAspect="1"/>
          </p:cNvGraphicFramePr>
          <p:nvPr/>
        </p:nvGraphicFramePr>
        <p:xfrm>
          <a:off x="1258888" y="5661025"/>
          <a:ext cx="29813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5" name="Equation" r:id="rId18" imgW="2984500" imgH="533400" progId="Equation.3">
                  <p:embed/>
                </p:oleObj>
              </mc:Choice>
              <mc:Fallback>
                <p:oleObj name="Equation" r:id="rId18" imgW="2984500" imgH="5334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661025"/>
                        <a:ext cx="29813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7956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580337"/>
              </p:ext>
            </p:extLst>
          </p:nvPr>
        </p:nvGraphicFramePr>
        <p:xfrm>
          <a:off x="3581448" y="6122987"/>
          <a:ext cx="26193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6" name="Equation" r:id="rId20" imgW="2616200" imgH="584200" progId="Equation.3">
                  <p:embed/>
                </p:oleObj>
              </mc:Choice>
              <mc:Fallback>
                <p:oleObj name="Equation" r:id="rId20" imgW="2616200" imgH="584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48" y="6122987"/>
                        <a:ext cx="261937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9570" name="Text Box 18"/>
          <p:cNvSpPr txBox="1">
            <a:spLocks noChangeArrowheads="1"/>
          </p:cNvSpPr>
          <p:nvPr/>
        </p:nvSpPr>
        <p:spPr bwMode="auto">
          <a:xfrm>
            <a:off x="2332038" y="39688"/>
            <a:ext cx="432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Transfer Functions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Text Box 2"/>
          <p:cNvSpPr txBox="1">
            <a:spLocks noChangeArrowheads="1"/>
          </p:cNvSpPr>
          <p:nvPr/>
        </p:nvSpPr>
        <p:spPr bwMode="auto">
          <a:xfrm>
            <a:off x="2214563" y="333375"/>
            <a:ext cx="455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Automatic Control – EEE2002</a:t>
            </a:r>
            <a:r>
              <a:rPr lang="en-US" altLang="zh-TW" sz="2400">
                <a:latin typeface="Arial" charset="0"/>
                <a:ea typeface="PMingLiU" pitchFamily="18" charset="-120"/>
                <a:cs typeface="Arial" charset="0"/>
              </a:rPr>
              <a:t> </a:t>
            </a:r>
          </a:p>
        </p:txBody>
      </p:sp>
      <p:sp>
        <p:nvSpPr>
          <p:cNvPr id="23565" name="Rectangle 3"/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81604" name="Object 4"/>
          <p:cNvGraphicFramePr>
            <a:graphicFrameLocks noChangeAspect="1"/>
          </p:cNvGraphicFramePr>
          <p:nvPr/>
        </p:nvGraphicFramePr>
        <p:xfrm>
          <a:off x="107950" y="765175"/>
          <a:ext cx="46863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0" name="Visio" r:id="rId4" imgW="5739384" imgH="2511552" progId="Visio.Drawing.11">
                  <p:embed/>
                </p:oleObj>
              </mc:Choice>
              <mc:Fallback>
                <p:oleObj name="Visio" r:id="rId4" imgW="5739384" imgH="2511552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765175"/>
                        <a:ext cx="4686300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6" name="Rectangle 5"/>
          <p:cNvSpPr>
            <a:spLocks noChangeArrowheads="1"/>
          </p:cNvSpPr>
          <p:nvPr/>
        </p:nvSpPr>
        <p:spPr bwMode="auto">
          <a:xfrm>
            <a:off x="0" y="2419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81606" name="Object 6"/>
          <p:cNvGraphicFramePr>
            <a:graphicFrameLocks noChangeAspect="1"/>
          </p:cNvGraphicFramePr>
          <p:nvPr/>
        </p:nvGraphicFramePr>
        <p:xfrm>
          <a:off x="468313" y="3068638"/>
          <a:ext cx="24987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1" name="Equation" r:id="rId6" imgW="2768400" imgH="558720" progId="Equation.3">
                  <p:embed/>
                </p:oleObj>
              </mc:Choice>
              <mc:Fallback>
                <p:oleObj name="Equation" r:id="rId6" imgW="2768400" imgH="5587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068638"/>
                        <a:ext cx="24987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607" name="Object 7"/>
          <p:cNvGraphicFramePr>
            <a:graphicFrameLocks noChangeAspect="1"/>
          </p:cNvGraphicFramePr>
          <p:nvPr/>
        </p:nvGraphicFramePr>
        <p:xfrm>
          <a:off x="5110163" y="1125538"/>
          <a:ext cx="15494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2" name="Equation" r:id="rId8" imgW="1549080" imgH="1549080" progId="Equation.3">
                  <p:embed/>
                </p:oleObj>
              </mc:Choice>
              <mc:Fallback>
                <p:oleObj name="Equation" r:id="rId8" imgW="1549080" imgH="15490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163" y="1125538"/>
                        <a:ext cx="1549400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608" name="Object 8"/>
          <p:cNvGraphicFramePr>
            <a:graphicFrameLocks noChangeAspect="1"/>
          </p:cNvGraphicFramePr>
          <p:nvPr/>
        </p:nvGraphicFramePr>
        <p:xfrm>
          <a:off x="6619875" y="1557338"/>
          <a:ext cx="2273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3" name="Equation" r:id="rId10" imgW="2273040" imgH="609480" progId="Equation.3">
                  <p:embed/>
                </p:oleObj>
              </mc:Choice>
              <mc:Fallback>
                <p:oleObj name="Equation" r:id="rId10" imgW="2273040" imgH="609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75" y="1557338"/>
                        <a:ext cx="2273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7" name="Rectangle 9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81610" name="Object 10"/>
          <p:cNvGraphicFramePr>
            <a:graphicFrameLocks noChangeAspect="1"/>
          </p:cNvGraphicFramePr>
          <p:nvPr/>
        </p:nvGraphicFramePr>
        <p:xfrm>
          <a:off x="323850" y="3624263"/>
          <a:ext cx="49149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4" name="Equation" r:id="rId12" imgW="4914720" imgH="812520" progId="Equation.3">
                  <p:embed/>
                </p:oleObj>
              </mc:Choice>
              <mc:Fallback>
                <p:oleObj name="Equation" r:id="rId12" imgW="4914720" imgH="81252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624263"/>
                        <a:ext cx="49149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611" name="Object 11"/>
          <p:cNvGraphicFramePr>
            <a:graphicFrameLocks noChangeAspect="1"/>
          </p:cNvGraphicFramePr>
          <p:nvPr/>
        </p:nvGraphicFramePr>
        <p:xfrm>
          <a:off x="5580063" y="3429000"/>
          <a:ext cx="2997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5" name="Equation" r:id="rId14" imgW="2997000" imgH="990360" progId="Equation.3">
                  <p:embed/>
                </p:oleObj>
              </mc:Choice>
              <mc:Fallback>
                <p:oleObj name="Equation" r:id="rId14" imgW="2997000" imgH="9903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429000"/>
                        <a:ext cx="2997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612" name="Object 12"/>
          <p:cNvGraphicFramePr>
            <a:graphicFrameLocks noChangeAspect="1"/>
          </p:cNvGraphicFramePr>
          <p:nvPr/>
        </p:nvGraphicFramePr>
        <p:xfrm>
          <a:off x="323850" y="4508500"/>
          <a:ext cx="4025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6" name="Equation" r:id="rId16" imgW="4025880" imgH="634680" progId="Equation.3">
                  <p:embed/>
                </p:oleObj>
              </mc:Choice>
              <mc:Fallback>
                <p:oleObj name="Equation" r:id="rId16" imgW="4025880" imgH="6346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508500"/>
                        <a:ext cx="4025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613" name="Object 13"/>
          <p:cNvGraphicFramePr>
            <a:graphicFrameLocks noChangeAspect="1"/>
          </p:cNvGraphicFramePr>
          <p:nvPr/>
        </p:nvGraphicFramePr>
        <p:xfrm>
          <a:off x="4716463" y="4652963"/>
          <a:ext cx="3251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7" name="Equation" r:id="rId18" imgW="3251160" imgH="939600" progId="Equation.3">
                  <p:embed/>
                </p:oleObj>
              </mc:Choice>
              <mc:Fallback>
                <p:oleObj name="Equation" r:id="rId18" imgW="3251160" imgH="939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4652963"/>
                        <a:ext cx="32512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61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754681"/>
              </p:ext>
            </p:extLst>
          </p:nvPr>
        </p:nvGraphicFramePr>
        <p:xfrm>
          <a:off x="3707904" y="5733256"/>
          <a:ext cx="2349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8" name="Equation" r:id="rId20" imgW="2349360" imgH="596880" progId="Equation.3">
                  <p:embed/>
                </p:oleObj>
              </mc:Choice>
              <mc:Fallback>
                <p:oleObj name="Equation" r:id="rId20" imgW="2349360" imgH="5968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5733256"/>
                        <a:ext cx="23495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615" name="Object 15"/>
          <p:cNvGraphicFramePr>
            <a:graphicFrameLocks noChangeAspect="1"/>
          </p:cNvGraphicFramePr>
          <p:nvPr/>
        </p:nvGraphicFramePr>
        <p:xfrm>
          <a:off x="3059113" y="3068638"/>
          <a:ext cx="241617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9" name="Equation" r:id="rId22" imgW="2679480" imgH="609480" progId="Equation.3">
                  <p:embed/>
                </p:oleObj>
              </mc:Choice>
              <mc:Fallback>
                <p:oleObj name="Equation" r:id="rId22" imgW="2679480" imgH="609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068638"/>
                        <a:ext cx="2416175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2" name="Rectangle 4"/>
          <p:cNvSpPr>
            <a:spLocks noChangeArrowheads="1"/>
          </p:cNvSpPr>
          <p:nvPr/>
        </p:nvSpPr>
        <p:spPr bwMode="auto">
          <a:xfrm>
            <a:off x="3597275" y="1046163"/>
            <a:ext cx="1949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cs typeface="Times New Roman" pitchFamily="18" charset="0"/>
              </a:rPr>
              <a:t>Block diagrams</a:t>
            </a:r>
            <a:r>
              <a:rPr lang="en-GB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4585" name="Rectangle 5"/>
          <p:cNvSpPr>
            <a:spLocks noChangeArrowheads="1"/>
          </p:cNvSpPr>
          <p:nvPr/>
        </p:nvSpPr>
        <p:spPr bwMode="auto">
          <a:xfrm>
            <a:off x="0" y="2995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4578" name="Object 6"/>
          <p:cNvGraphicFramePr>
            <a:graphicFrameLocks noChangeAspect="1"/>
          </p:cNvGraphicFramePr>
          <p:nvPr/>
        </p:nvGraphicFramePr>
        <p:xfrm>
          <a:off x="395288" y="1484313"/>
          <a:ext cx="313372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5" name="Visio" r:id="rId4" imgW="2818429" imgH="767555" progId="Visio.Drawing.11">
                  <p:embed/>
                </p:oleObj>
              </mc:Choice>
              <mc:Fallback>
                <p:oleObj name="Visio" r:id="rId4" imgW="2818429" imgH="767555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84313"/>
                        <a:ext cx="3133725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Rectangle 7"/>
          <p:cNvSpPr>
            <a:spLocks noChangeArrowheads="1"/>
          </p:cNvSpPr>
          <p:nvPr/>
        </p:nvSpPr>
        <p:spPr bwMode="auto">
          <a:xfrm>
            <a:off x="0" y="3014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4579" name="Object 8"/>
          <p:cNvGraphicFramePr>
            <a:graphicFrameLocks noChangeAspect="1"/>
          </p:cNvGraphicFramePr>
          <p:nvPr/>
        </p:nvGraphicFramePr>
        <p:xfrm>
          <a:off x="3563938" y="1484313"/>
          <a:ext cx="3200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6" name="Visio" r:id="rId6" imgW="2972562" imgH="764032" progId="Visio.Drawing.11">
                  <p:embed/>
                </p:oleObj>
              </mc:Choice>
              <mc:Fallback>
                <p:oleObj name="Visio" r:id="rId6" imgW="2972562" imgH="764032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1484313"/>
                        <a:ext cx="3200400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7" name="Rectangle 9"/>
          <p:cNvSpPr>
            <a:spLocks noChangeArrowheads="1"/>
          </p:cNvSpPr>
          <p:nvPr/>
        </p:nvSpPr>
        <p:spPr bwMode="auto">
          <a:xfrm>
            <a:off x="395288" y="2349500"/>
            <a:ext cx="2520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743200" algn="ctr"/>
                <a:tab pos="52578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743200" algn="ctr"/>
                <a:tab pos="52578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743200" algn="ctr"/>
                <a:tab pos="52578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743200" algn="ctr"/>
                <a:tab pos="52578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743200" algn="ctr"/>
                <a:tab pos="52578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2578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2578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2578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2578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cs typeface="Times New Roman" panose="02020603050405020304" pitchFamily="18" charset="0"/>
              </a:rPr>
              <a:t>Block Diagram Algebra</a:t>
            </a:r>
          </a:p>
        </p:txBody>
      </p:sp>
      <p:sp>
        <p:nvSpPr>
          <p:cNvPr id="24588" name="Rectangle 10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4580" name="Object 11"/>
          <p:cNvGraphicFramePr>
            <a:graphicFrameLocks noChangeAspect="1"/>
          </p:cNvGraphicFramePr>
          <p:nvPr/>
        </p:nvGraphicFramePr>
        <p:xfrm>
          <a:off x="468313" y="2835275"/>
          <a:ext cx="4676775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7" name="Visio" r:id="rId8" imgW="5570982" imgH="1567078" progId="Visio.Drawing.11">
                  <p:embed/>
                </p:oleObj>
              </mc:Choice>
              <mc:Fallback>
                <p:oleObj name="Visio" r:id="rId8" imgW="5570982" imgH="1567078" progId="Visio.Drawing.1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835275"/>
                        <a:ext cx="4676775" cy="1314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9" name="Rectangle 12"/>
          <p:cNvSpPr>
            <a:spLocks noChangeArrowheads="1"/>
          </p:cNvSpPr>
          <p:nvPr/>
        </p:nvSpPr>
        <p:spPr bwMode="auto">
          <a:xfrm>
            <a:off x="0" y="2881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4581" name="Object 13"/>
          <p:cNvGraphicFramePr>
            <a:graphicFrameLocks noChangeAspect="1"/>
          </p:cNvGraphicFramePr>
          <p:nvPr/>
        </p:nvGraphicFramePr>
        <p:xfrm>
          <a:off x="5364163" y="2549525"/>
          <a:ext cx="181927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8" name="Visio" r:id="rId10" imgW="1840230" imgH="1105814" progId="Visio.Drawing.11">
                  <p:embed/>
                </p:oleObj>
              </mc:Choice>
              <mc:Fallback>
                <p:oleObj name="Visio" r:id="rId10" imgW="1840230" imgH="1105814" progId="Visio.Drawing.11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549525"/>
                        <a:ext cx="1819275" cy="109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4582" name="Object 15"/>
          <p:cNvGraphicFramePr>
            <a:graphicFrameLocks noChangeAspect="1"/>
          </p:cNvGraphicFramePr>
          <p:nvPr/>
        </p:nvGraphicFramePr>
        <p:xfrm>
          <a:off x="250825" y="4286250"/>
          <a:ext cx="42481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9" name="Visio" r:id="rId12" imgW="4801362" imgH="1627632" progId="Visio.Drawing.11">
                  <p:embed/>
                </p:oleObj>
              </mc:Choice>
              <mc:Fallback>
                <p:oleObj name="Visio" r:id="rId12" imgW="4801362" imgH="1627632" progId="Visio.Drawing.11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286250"/>
                        <a:ext cx="4248150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1" name="Rectangle 16"/>
          <p:cNvSpPr>
            <a:spLocks noChangeArrowheads="1"/>
          </p:cNvSpPr>
          <p:nvPr/>
        </p:nvSpPr>
        <p:spPr bwMode="auto">
          <a:xfrm>
            <a:off x="0" y="2252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4583" name="Object 17"/>
          <p:cNvGraphicFramePr>
            <a:graphicFrameLocks noChangeAspect="1"/>
          </p:cNvGraphicFramePr>
          <p:nvPr/>
        </p:nvGraphicFramePr>
        <p:xfrm>
          <a:off x="5076825" y="3956050"/>
          <a:ext cx="3381375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0" name="Visio" r:id="rId14" imgW="4002786" imgH="2785872" progId="Visio.Drawing.11">
                  <p:embed/>
                </p:oleObj>
              </mc:Choice>
              <mc:Fallback>
                <p:oleObj name="Visio" r:id="rId14" imgW="4002786" imgH="2785872" progId="Visio.Drawing.11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3956050"/>
                        <a:ext cx="3381375" cy="235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3666" name="Text Box 18"/>
          <p:cNvSpPr txBox="1">
            <a:spLocks noChangeArrowheads="1"/>
          </p:cNvSpPr>
          <p:nvPr/>
        </p:nvSpPr>
        <p:spPr bwMode="auto">
          <a:xfrm>
            <a:off x="1887538" y="39688"/>
            <a:ext cx="521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Block Diagram Algebra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6" name="Rectangle 4"/>
          <p:cNvSpPr>
            <a:spLocks noChangeArrowheads="1"/>
          </p:cNvSpPr>
          <p:nvPr/>
        </p:nvSpPr>
        <p:spPr bwMode="auto">
          <a:xfrm>
            <a:off x="250825" y="1268413"/>
            <a:ext cx="2597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743200" algn="ctr"/>
                <a:tab pos="52578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743200" algn="ctr"/>
                <a:tab pos="52578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743200" algn="ctr"/>
                <a:tab pos="52578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743200" algn="ctr"/>
                <a:tab pos="52578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743200" algn="ctr"/>
                <a:tab pos="52578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2578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2578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2578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2578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eaLnBrk="1" hangingPunct="1"/>
            <a:r>
              <a:rPr lang="en-US" altLang="en-US" b="1">
                <a:cs typeface="Times New Roman" panose="02020603050405020304" pitchFamily="18" charset="0"/>
              </a:rPr>
              <a:t>Pole location / s-plane</a:t>
            </a:r>
          </a:p>
        </p:txBody>
      </p:sp>
      <p:sp>
        <p:nvSpPr>
          <p:cNvPr id="25607" name="Rectangle 5"/>
          <p:cNvSpPr>
            <a:spLocks noChangeArrowheads="1"/>
          </p:cNvSpPr>
          <p:nvPr/>
        </p:nvSpPr>
        <p:spPr bwMode="auto">
          <a:xfrm>
            <a:off x="250825" y="1844675"/>
            <a:ext cx="428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743200" algn="ctr"/>
                <a:tab pos="52578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743200" algn="ctr"/>
                <a:tab pos="52578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743200" algn="ctr"/>
                <a:tab pos="52578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743200" algn="ctr"/>
                <a:tab pos="52578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743200" algn="ctr"/>
                <a:tab pos="52578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2578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2578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2578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2578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eaLnBrk="1" hangingPunct="1"/>
            <a:r>
              <a:rPr lang="en-GB" altLang="en-US">
                <a:cs typeface="Times New Roman" panose="02020603050405020304" pitchFamily="18" charset="0"/>
              </a:rPr>
              <a:t>CE of ODE =&gt; Characterises the system</a:t>
            </a:r>
          </a:p>
        </p:txBody>
      </p:sp>
      <p:sp>
        <p:nvSpPr>
          <p:cNvPr id="25608" name="Rectangle 6"/>
          <p:cNvSpPr>
            <a:spLocks noChangeArrowheads="1"/>
          </p:cNvSpPr>
          <p:nvPr/>
        </p:nvSpPr>
        <p:spPr bwMode="auto">
          <a:xfrm>
            <a:off x="250825" y="2349500"/>
            <a:ext cx="434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743200" algn="ctr"/>
                <a:tab pos="52578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743200" algn="ctr"/>
                <a:tab pos="52578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743200" algn="ctr"/>
                <a:tab pos="52578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743200" algn="ctr"/>
                <a:tab pos="52578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743200" algn="ctr"/>
                <a:tab pos="52578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2578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2578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2578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2578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eaLnBrk="1" hangingPunct="1"/>
            <a:r>
              <a:rPr lang="en-GB" altLang="en-US">
                <a:cs typeface="Times New Roman" panose="02020603050405020304" pitchFamily="18" charset="0"/>
              </a:rPr>
              <a:t>Den of TF = CE of ODE =&gt; CE of system</a:t>
            </a:r>
          </a:p>
        </p:txBody>
      </p:sp>
      <p:sp>
        <p:nvSpPr>
          <p:cNvPr id="25609" name="Rectangle 7"/>
          <p:cNvSpPr>
            <a:spLocks noChangeArrowheads="1"/>
          </p:cNvSpPr>
          <p:nvPr/>
        </p:nvSpPr>
        <p:spPr bwMode="auto">
          <a:xfrm>
            <a:off x="250825" y="2873375"/>
            <a:ext cx="36004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743200" algn="ctr"/>
                <a:tab pos="52578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743200" algn="ctr"/>
                <a:tab pos="52578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743200" algn="ctr"/>
                <a:tab pos="52578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743200" algn="ctr"/>
                <a:tab pos="52578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743200" algn="ctr"/>
                <a:tab pos="52578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2578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2578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2578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2578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eaLnBrk="1" hangingPunct="1"/>
            <a:r>
              <a:rPr lang="en-GB" altLang="en-US">
                <a:cs typeface="Times New Roman" panose="02020603050405020304" pitchFamily="18" charset="0"/>
              </a:rPr>
              <a:t>Order of ODE =&gt; Order of system</a:t>
            </a:r>
          </a:p>
          <a:p>
            <a:pPr algn="justLow" eaLnBrk="1" hangingPunct="1"/>
            <a:endParaRPr lang="en-GB" altLang="en-US">
              <a:cs typeface="Times New Roman" panose="02020603050405020304" pitchFamily="18" charset="0"/>
            </a:endParaRPr>
          </a:p>
          <a:p>
            <a:pPr algn="justLow" eaLnBrk="1" hangingPunct="1"/>
            <a:r>
              <a:rPr lang="en-GB" altLang="en-US">
                <a:cs typeface="Times New Roman" panose="02020603050405020304" pitchFamily="18" charset="0"/>
              </a:rPr>
              <a:t>Order of Den =&gt; Order of system</a:t>
            </a:r>
          </a:p>
        </p:txBody>
      </p:sp>
      <p:graphicFrame>
        <p:nvGraphicFramePr>
          <p:cNvPr id="25602" name="Object 8"/>
          <p:cNvGraphicFramePr>
            <a:graphicFrameLocks noChangeAspect="1"/>
          </p:cNvGraphicFramePr>
          <p:nvPr/>
        </p:nvGraphicFramePr>
        <p:xfrm>
          <a:off x="4205288" y="3044825"/>
          <a:ext cx="20955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7" name="Equation" r:id="rId4" imgW="2095200" imgH="596880" progId="Equation.3">
                  <p:embed/>
                </p:oleObj>
              </mc:Choice>
              <mc:Fallback>
                <p:oleObj name="Equation" r:id="rId4" imgW="2095200" imgH="5968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288" y="3044825"/>
                        <a:ext cx="2095500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9"/>
          <p:cNvGraphicFramePr>
            <a:graphicFrameLocks noChangeAspect="1"/>
          </p:cNvGraphicFramePr>
          <p:nvPr/>
        </p:nvGraphicFramePr>
        <p:xfrm>
          <a:off x="6605588" y="3057525"/>
          <a:ext cx="19177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8" name="Equation" r:id="rId6" imgW="1917360" imgH="583920" progId="Equation.3">
                  <p:embed/>
                </p:oleObj>
              </mc:Choice>
              <mc:Fallback>
                <p:oleObj name="Equation" r:id="rId6" imgW="1917360" imgH="5839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5588" y="3057525"/>
                        <a:ext cx="191770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754" name="Rectangle 10"/>
          <p:cNvSpPr>
            <a:spLocks noChangeArrowheads="1"/>
          </p:cNvSpPr>
          <p:nvPr/>
        </p:nvSpPr>
        <p:spPr bwMode="auto">
          <a:xfrm>
            <a:off x="611188" y="3925888"/>
            <a:ext cx="7829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3300"/>
                </a:solidFill>
                <a:latin typeface="Arial" charset="0"/>
                <a:cs typeface="Arial" charset="0"/>
              </a:rPr>
              <a:t>The order of the ODE is 2 = order of the denominator = order of the system</a:t>
            </a:r>
            <a:r>
              <a:rPr lang="en-GB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  <p:graphicFrame>
        <p:nvGraphicFramePr>
          <p:cNvPr id="25604" name="Object 11"/>
          <p:cNvGraphicFramePr>
            <a:graphicFrameLocks noChangeAspect="1"/>
          </p:cNvGraphicFramePr>
          <p:nvPr/>
        </p:nvGraphicFramePr>
        <p:xfrm>
          <a:off x="1187450" y="4652963"/>
          <a:ext cx="38195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9" name="Equation" r:id="rId8" imgW="3822700" imgH="622300" progId="Equation.3">
                  <p:embed/>
                </p:oleObj>
              </mc:Choice>
              <mc:Fallback>
                <p:oleObj name="Equation" r:id="rId8" imgW="3822700" imgH="6223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652963"/>
                        <a:ext cx="3819525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756" name="Rectangle 12"/>
          <p:cNvSpPr>
            <a:spLocks noChangeArrowheads="1"/>
          </p:cNvSpPr>
          <p:nvPr/>
        </p:nvSpPr>
        <p:spPr bwMode="auto">
          <a:xfrm>
            <a:off x="5241925" y="4791075"/>
            <a:ext cx="15621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Times New Roman" pitchFamily="18" charset="0"/>
              </a:rPr>
              <a:t>=&gt; order = 4.</a:t>
            </a:r>
            <a:r>
              <a:rPr lang="en-GB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87757" name="Rectangle 13"/>
          <p:cNvSpPr>
            <a:spLocks noChangeArrowheads="1"/>
          </p:cNvSpPr>
          <p:nvPr/>
        </p:nvSpPr>
        <p:spPr bwMode="auto">
          <a:xfrm>
            <a:off x="2916238" y="5734050"/>
            <a:ext cx="2368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Times New Roman" pitchFamily="18" charset="0"/>
              </a:rPr>
              <a:t>What about the num?</a:t>
            </a:r>
            <a:endParaRPr lang="en-GB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87758" name="Rectangle 14"/>
          <p:cNvSpPr>
            <a:spLocks noChangeArrowheads="1"/>
          </p:cNvSpPr>
          <p:nvPr/>
        </p:nvSpPr>
        <p:spPr bwMode="auto">
          <a:xfrm>
            <a:off x="5651500" y="5734050"/>
            <a:ext cx="933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Times New Roman" pitchFamily="18" charset="0"/>
              </a:rPr>
              <a:t>Later…</a:t>
            </a:r>
            <a:endParaRPr lang="en-GB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87759" name="Text Box 15"/>
          <p:cNvSpPr txBox="1">
            <a:spLocks noChangeArrowheads="1"/>
          </p:cNvSpPr>
          <p:nvPr/>
        </p:nvSpPr>
        <p:spPr bwMode="auto">
          <a:xfrm>
            <a:off x="3602038" y="39688"/>
            <a:ext cx="178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s-plane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2" name="Rectangle 4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6626" name="Object 5"/>
          <p:cNvGraphicFramePr>
            <a:graphicFrameLocks noChangeAspect="1"/>
          </p:cNvGraphicFramePr>
          <p:nvPr/>
        </p:nvGraphicFramePr>
        <p:xfrm>
          <a:off x="468313" y="1412875"/>
          <a:ext cx="11144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2" name="Equation" r:id="rId4" imgW="1117600" imgH="571500" progId="Equation.3">
                  <p:embed/>
                </p:oleObj>
              </mc:Choice>
              <mc:Fallback>
                <p:oleObj name="Equation" r:id="rId4" imgW="1117600" imgH="571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412875"/>
                        <a:ext cx="111442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3" name="Text Box 6"/>
          <p:cNvSpPr txBox="1">
            <a:spLocks noChangeArrowheads="1"/>
          </p:cNvSpPr>
          <p:nvPr/>
        </p:nvSpPr>
        <p:spPr bwMode="auto">
          <a:xfrm>
            <a:off x="2051050" y="1281113"/>
            <a:ext cx="554513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roots of the numerator=&gt; zeros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roots of the denominator =&gt; poles</a:t>
            </a:r>
            <a:r>
              <a:rPr lang="en-GB" altLang="en-US">
                <a:solidFill>
                  <a:srgbClr val="FF3300"/>
                </a:solidFill>
              </a:rPr>
              <a:t> (roots of CE!!!)</a:t>
            </a:r>
          </a:p>
        </p:txBody>
      </p:sp>
      <p:sp>
        <p:nvSpPr>
          <p:cNvPr id="26634" name="Rectangle 7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6627" name="Object 8"/>
          <p:cNvGraphicFramePr>
            <a:graphicFrameLocks noChangeAspect="1"/>
          </p:cNvGraphicFramePr>
          <p:nvPr/>
        </p:nvGraphicFramePr>
        <p:xfrm>
          <a:off x="414338" y="2349500"/>
          <a:ext cx="1104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3" name="Equation" r:id="rId6" imgW="1104840" imgH="571320" progId="Equation.3">
                  <p:embed/>
                </p:oleObj>
              </mc:Choice>
              <mc:Fallback>
                <p:oleObj name="Equation" r:id="rId6" imgW="1104840" imgH="5713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2349500"/>
                        <a:ext cx="11049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9801" name="Rectangle 9"/>
          <p:cNvSpPr>
            <a:spLocks noChangeArrowheads="1"/>
          </p:cNvSpPr>
          <p:nvPr/>
        </p:nvSpPr>
        <p:spPr bwMode="auto">
          <a:xfrm>
            <a:off x="2051050" y="3716338"/>
            <a:ext cx="52133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Times New Roman" pitchFamily="18" charset="0"/>
              </a:rPr>
              <a:t>One zero at s=-1 and two poles at s=-2 and s=+3</a:t>
            </a:r>
            <a:r>
              <a:rPr lang="en-GB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  <p:graphicFrame>
        <p:nvGraphicFramePr>
          <p:cNvPr id="26628" name="Object 10"/>
          <p:cNvGraphicFramePr>
            <a:graphicFrameLocks noChangeAspect="1"/>
          </p:cNvGraphicFramePr>
          <p:nvPr/>
        </p:nvGraphicFramePr>
        <p:xfrm>
          <a:off x="2843213" y="2565400"/>
          <a:ext cx="1549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4" name="Equation" r:id="rId8" imgW="1549080" imgH="215640" progId="Equation.3">
                  <p:embed/>
                </p:oleObj>
              </mc:Choice>
              <mc:Fallback>
                <p:oleObj name="Equation" r:id="rId8" imgW="1549080" imgH="215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565400"/>
                        <a:ext cx="1549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9803" name="Rectangle 11"/>
          <p:cNvSpPr>
            <a:spLocks noChangeArrowheads="1"/>
          </p:cNvSpPr>
          <p:nvPr/>
        </p:nvSpPr>
        <p:spPr bwMode="auto">
          <a:xfrm>
            <a:off x="1979613" y="2492375"/>
            <a:ext cx="831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Times New Roman" pitchFamily="18" charset="0"/>
              </a:rPr>
              <a:t>Zeros:</a:t>
            </a:r>
            <a:endParaRPr lang="en-GB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26629" name="Object 12"/>
          <p:cNvGraphicFramePr>
            <a:graphicFrameLocks noChangeAspect="1"/>
          </p:cNvGraphicFramePr>
          <p:nvPr/>
        </p:nvGraphicFramePr>
        <p:xfrm>
          <a:off x="2771775" y="2865438"/>
          <a:ext cx="2362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5" name="Equation" r:id="rId10" imgW="2361960" imgH="622080" progId="Equation.3">
                  <p:embed/>
                </p:oleObj>
              </mc:Choice>
              <mc:Fallback>
                <p:oleObj name="Equation" r:id="rId10" imgW="2361960" imgH="6220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865438"/>
                        <a:ext cx="23622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9805" name="Rectangle 13"/>
          <p:cNvSpPr>
            <a:spLocks noChangeArrowheads="1"/>
          </p:cNvSpPr>
          <p:nvPr/>
        </p:nvSpPr>
        <p:spPr bwMode="auto">
          <a:xfrm>
            <a:off x="1979613" y="2995613"/>
            <a:ext cx="819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Times New Roman" pitchFamily="18" charset="0"/>
              </a:rPr>
              <a:t>Poles:</a:t>
            </a:r>
            <a:endParaRPr lang="en-GB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6630" name="Object 15"/>
          <p:cNvGraphicFramePr>
            <a:graphicFrameLocks noChangeAspect="1"/>
          </p:cNvGraphicFramePr>
          <p:nvPr/>
        </p:nvGraphicFramePr>
        <p:xfrm>
          <a:off x="2555875" y="4292600"/>
          <a:ext cx="33242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6" name="Visio" r:id="rId12" imgW="3338322" imgH="1613002" progId="Visio.Drawing.11">
                  <p:embed/>
                </p:oleObj>
              </mc:Choice>
              <mc:Fallback>
                <p:oleObj name="Visio" r:id="rId12" imgW="3338322" imgH="1613002" progId="Visio.Drawing.11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4292600"/>
                        <a:ext cx="3324225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9808" name="Text Box 16"/>
          <p:cNvSpPr txBox="1">
            <a:spLocks noChangeArrowheads="1"/>
          </p:cNvSpPr>
          <p:nvPr/>
        </p:nvSpPr>
        <p:spPr bwMode="auto">
          <a:xfrm>
            <a:off x="2814638" y="39688"/>
            <a:ext cx="335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Poles, Zeros…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7650" name="Object 5"/>
          <p:cNvGraphicFramePr>
            <a:graphicFrameLocks noChangeAspect="1"/>
          </p:cNvGraphicFramePr>
          <p:nvPr/>
        </p:nvGraphicFramePr>
        <p:xfrm>
          <a:off x="468313" y="1268413"/>
          <a:ext cx="15144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9" name="Equation" r:id="rId4" imgW="1511300" imgH="558800" progId="Equation.3">
                  <p:embed/>
                </p:oleObj>
              </mc:Choice>
              <mc:Fallback>
                <p:oleObj name="Equation" r:id="rId4" imgW="1511300" imgH="558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268413"/>
                        <a:ext cx="15144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7651" name="Object 7"/>
          <p:cNvGraphicFramePr>
            <a:graphicFrameLocks noChangeAspect="1"/>
          </p:cNvGraphicFramePr>
          <p:nvPr/>
        </p:nvGraphicFramePr>
        <p:xfrm>
          <a:off x="2555875" y="876300"/>
          <a:ext cx="3457575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0" name="Visio" r:id="rId6" imgW="3461004" imgH="3199994" progId="Visio.Drawing.11">
                  <p:embed/>
                </p:oleObj>
              </mc:Choice>
              <mc:Fallback>
                <p:oleObj name="Visio" r:id="rId6" imgW="3461004" imgH="3199994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876300"/>
                        <a:ext cx="3457575" cy="32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3635375" y="4438650"/>
            <a:ext cx="1149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cs typeface="Times New Roman" panose="02020603050405020304" pitchFamily="18" charset="0"/>
              </a:rPr>
              <a:t>roots( )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pzmap()</a:t>
            </a:r>
            <a:r>
              <a:rPr lang="en-GB" altLang="en-US">
                <a:solidFill>
                  <a:srgbClr val="FF3300"/>
                </a:solidFill>
              </a:rPr>
              <a:t>  </a:t>
            </a:r>
          </a:p>
        </p:txBody>
      </p:sp>
      <p:sp>
        <p:nvSpPr>
          <p:cNvPr id="291850" name="Text Box 10"/>
          <p:cNvSpPr txBox="1">
            <a:spLocks noChangeArrowheads="1"/>
          </p:cNvSpPr>
          <p:nvPr/>
        </p:nvSpPr>
        <p:spPr bwMode="auto">
          <a:xfrm>
            <a:off x="2814638" y="39688"/>
            <a:ext cx="335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Poles, Zeros…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First order ODEs </a:t>
            </a:r>
            <a:endParaRPr lang="en-US" altLang="en-US" smtClean="0"/>
          </a:p>
        </p:txBody>
      </p:sp>
      <p:sp>
        <p:nvSpPr>
          <p:cNvPr id="125967" name="Text Box 15"/>
          <p:cNvSpPr txBox="1">
            <a:spLocks noChangeArrowheads="1"/>
          </p:cNvSpPr>
          <p:nvPr/>
        </p:nvSpPr>
        <p:spPr bwMode="auto">
          <a:xfrm>
            <a:off x="395288" y="1268413"/>
            <a:ext cx="208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altLang="zh-TW" b="1" dirty="0">
                <a:ea typeface="PMingLiU" panose="02020500000000000000" pitchFamily="18" charset="-120"/>
              </a:rPr>
              <a:t>First order </a:t>
            </a:r>
            <a:r>
              <a:rPr lang="en-GB" altLang="zh-TW" b="1" dirty="0" err="1">
                <a:ea typeface="PMingLiU" panose="02020500000000000000" pitchFamily="18" charset="-120"/>
              </a:rPr>
              <a:t>ODEs</a:t>
            </a:r>
            <a:r>
              <a:rPr lang="en-GB" altLang="zh-TW" dirty="0">
                <a:ea typeface="PMingLiU" panose="02020500000000000000" pitchFamily="18" charset="-120"/>
              </a:rPr>
              <a:t>:</a:t>
            </a:r>
            <a:endParaRPr lang="en-GB" altLang="en-US" dirty="0"/>
          </a:p>
        </p:txBody>
      </p:sp>
      <p:graphicFrame>
        <p:nvGraphicFramePr>
          <p:cNvPr id="125969" name="Object 17"/>
          <p:cNvGraphicFramePr>
            <a:graphicFrameLocks noChangeAspect="1"/>
          </p:cNvGraphicFramePr>
          <p:nvPr/>
        </p:nvGraphicFramePr>
        <p:xfrm>
          <a:off x="2530475" y="1255713"/>
          <a:ext cx="11080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Equation" r:id="rId3" imgW="1104840" imgH="558720" progId="Equation.3">
                  <p:embed/>
                </p:oleObj>
              </mc:Choice>
              <mc:Fallback>
                <p:oleObj name="Equation" r:id="rId3" imgW="1104840" imgH="55872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475" y="1255713"/>
                        <a:ext cx="110807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70" name="Text Box 18"/>
          <p:cNvSpPr txBox="1">
            <a:spLocks noChangeArrowheads="1"/>
          </p:cNvSpPr>
          <p:nvPr/>
        </p:nvSpPr>
        <p:spPr bwMode="auto">
          <a:xfrm>
            <a:off x="395288" y="1989138"/>
            <a:ext cx="84248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/>
              <a:t>Analytic</a:t>
            </a:r>
            <a:r>
              <a:rPr lang="en-GB" altLang="en-US" dirty="0"/>
              <a:t>: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GB" altLang="en-US" dirty="0"/>
              <a:t>Explicit formula for x(t) (a solution – separate variables, integrating factor)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GB" altLang="en-US" dirty="0"/>
              <a:t>which satisfies  </a:t>
            </a:r>
          </a:p>
        </p:txBody>
      </p:sp>
      <p:graphicFrame>
        <p:nvGraphicFramePr>
          <p:cNvPr id="125971" name="Object 19"/>
          <p:cNvGraphicFramePr>
            <a:graphicFrameLocks noChangeAspect="1"/>
          </p:cNvGraphicFramePr>
          <p:nvPr/>
        </p:nvGraphicFramePr>
        <p:xfrm>
          <a:off x="2124075" y="2852738"/>
          <a:ext cx="10572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Equation" r:id="rId5" imgW="1054100" imgH="533400" progId="Equation.3">
                  <p:embed/>
                </p:oleObj>
              </mc:Choice>
              <mc:Fallback>
                <p:oleObj name="Equation" r:id="rId5" imgW="1054100" imgH="5334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852738"/>
                        <a:ext cx="105727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2" name="Object 20"/>
          <p:cNvGraphicFramePr>
            <a:graphicFrameLocks noChangeAspect="1"/>
          </p:cNvGraphicFramePr>
          <p:nvPr/>
        </p:nvGraphicFramePr>
        <p:xfrm>
          <a:off x="539750" y="3573463"/>
          <a:ext cx="609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Equation" r:id="rId7" imgW="609480" imgH="533160" progId="Equation.3">
                  <p:embed/>
                </p:oleObj>
              </mc:Choice>
              <mc:Fallback>
                <p:oleObj name="Equation" r:id="rId7" imgW="609480" imgH="53316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573463"/>
                        <a:ext cx="6096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73" name="Text Box 21"/>
          <p:cNvSpPr txBox="1">
            <a:spLocks noChangeArrowheads="1"/>
          </p:cNvSpPr>
          <p:nvPr/>
        </p:nvSpPr>
        <p:spPr bwMode="auto">
          <a:xfrm>
            <a:off x="3954463" y="3644900"/>
            <a:ext cx="5010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INFINITE curves (for all Initial Conditions (ICs)).</a:t>
            </a:r>
          </a:p>
        </p:txBody>
      </p:sp>
      <p:graphicFrame>
        <p:nvGraphicFramePr>
          <p:cNvPr id="125974" name="Object 22"/>
          <p:cNvGraphicFramePr>
            <a:graphicFrameLocks noChangeAspect="1"/>
          </p:cNvGraphicFramePr>
          <p:nvPr/>
        </p:nvGraphicFramePr>
        <p:xfrm>
          <a:off x="2538413" y="3706813"/>
          <a:ext cx="1385887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" name="Equation" r:id="rId9" imgW="1384200" imgH="266400" progId="Equation.3">
                  <p:embed/>
                </p:oleObj>
              </mc:Choice>
              <mc:Fallback>
                <p:oleObj name="Equation" r:id="rId9" imgW="1384200" imgH="2664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8413" y="3706813"/>
                        <a:ext cx="1385887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5" name="Object 23"/>
          <p:cNvGraphicFramePr>
            <a:graphicFrameLocks noChangeAspect="1"/>
          </p:cNvGraphicFramePr>
          <p:nvPr/>
        </p:nvGraphicFramePr>
        <p:xfrm>
          <a:off x="1214438" y="3662363"/>
          <a:ext cx="1270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name="Equation" r:id="rId11" imgW="1269720" imgH="355320" progId="Equation.3">
                  <p:embed/>
                </p:oleObj>
              </mc:Choice>
              <mc:Fallback>
                <p:oleObj name="Equation" r:id="rId11" imgW="1269720" imgH="35532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3662363"/>
                        <a:ext cx="12700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7" grpId="0"/>
      <p:bldP spid="12597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2086" name="Text Box 6"/>
          <p:cNvSpPr txBox="1">
            <a:spLocks noChangeArrowheads="1"/>
          </p:cNvSpPr>
          <p:nvPr/>
        </p:nvSpPr>
        <p:spPr bwMode="auto">
          <a:xfrm>
            <a:off x="250825" y="1289050"/>
            <a:ext cx="7727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In reality all systems have a forcing input signal (which we want to control) </a:t>
            </a:r>
          </a:p>
        </p:txBody>
      </p:sp>
      <p:graphicFrame>
        <p:nvGraphicFramePr>
          <p:cNvPr id="302087" name="Object 7"/>
          <p:cNvGraphicFramePr>
            <a:graphicFrameLocks noChangeAspect="1"/>
          </p:cNvGraphicFramePr>
          <p:nvPr/>
        </p:nvGraphicFramePr>
        <p:xfrm>
          <a:off x="2916238" y="2205038"/>
          <a:ext cx="5976937" cy="369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4" name="Visio" r:id="rId4" imgW="7220331" imgH="4481373" progId="Visio.Drawing.11">
                  <p:embed/>
                </p:oleObj>
              </mc:Choice>
              <mc:Fallback>
                <p:oleObj name="Visio" r:id="rId4" imgW="7220331" imgH="4481373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205038"/>
                        <a:ext cx="5976937" cy="3697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2088" name="Text Box 8"/>
          <p:cNvSpPr txBox="1">
            <a:spLocks noChangeArrowheads="1"/>
          </p:cNvSpPr>
          <p:nvPr/>
        </p:nvSpPr>
        <p:spPr bwMode="auto">
          <a:xfrm>
            <a:off x="250825" y="1773238"/>
            <a:ext cx="436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We need to study these more extensively</a:t>
            </a:r>
          </a:p>
        </p:txBody>
      </p:sp>
      <p:sp>
        <p:nvSpPr>
          <p:cNvPr id="302089" name="Rectangle 9"/>
          <p:cNvSpPr>
            <a:spLocks noChangeArrowheads="1"/>
          </p:cNvSpPr>
          <p:nvPr/>
        </p:nvSpPr>
        <p:spPr bwMode="auto">
          <a:xfrm>
            <a:off x="250825" y="3429000"/>
            <a:ext cx="2406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4 main types of inputs</a:t>
            </a:r>
          </a:p>
        </p:txBody>
      </p:sp>
      <p:sp>
        <p:nvSpPr>
          <p:cNvPr id="302090" name="Rectangle 10"/>
          <p:cNvSpPr>
            <a:spLocks noChangeArrowheads="1"/>
          </p:cNvSpPr>
          <p:nvPr/>
        </p:nvSpPr>
        <p:spPr bwMode="auto">
          <a:xfrm>
            <a:off x="223838" y="2349500"/>
            <a:ext cx="3067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Time domain =&gt; s domain</a:t>
            </a:r>
          </a:p>
          <a:p>
            <a:pPr eaLnBrk="1" hangingPunct="1"/>
            <a:r>
              <a:rPr lang="en-GB" altLang="en-US"/>
              <a:t>=&gt; Time domain to find soln.</a:t>
            </a:r>
          </a:p>
        </p:txBody>
      </p:sp>
      <p:sp>
        <p:nvSpPr>
          <p:cNvPr id="302091" name="Text Box 11"/>
          <p:cNvSpPr txBox="1">
            <a:spLocks noChangeArrowheads="1"/>
          </p:cNvSpPr>
          <p:nvPr/>
        </p:nvSpPr>
        <p:spPr bwMode="auto">
          <a:xfrm>
            <a:off x="3716338" y="39688"/>
            <a:ext cx="155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Inputs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2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2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0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0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6" grpId="0"/>
      <p:bldP spid="302086" grpId="1"/>
      <p:bldP spid="302088" grpId="0"/>
      <p:bldP spid="302088" grpId="1"/>
      <p:bldP spid="302089" grpId="0"/>
      <p:bldP spid="302089" grpId="1"/>
      <p:bldP spid="302090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9" name="Rectangle 4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04133" name="Object 5"/>
          <p:cNvGraphicFramePr>
            <a:graphicFrameLocks noChangeAspect="1"/>
          </p:cNvGraphicFramePr>
          <p:nvPr/>
        </p:nvGraphicFramePr>
        <p:xfrm>
          <a:off x="468313" y="1196975"/>
          <a:ext cx="1155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2" name="Equation" r:id="rId4" imgW="1155600" imgH="533160" progId="Equation.3">
                  <p:embed/>
                </p:oleObj>
              </mc:Choice>
              <mc:Fallback>
                <p:oleObj name="Equation" r:id="rId4" imgW="1155600" imgH="5331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96975"/>
                        <a:ext cx="11557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34" name="Object 6"/>
          <p:cNvGraphicFramePr>
            <a:graphicFrameLocks noChangeAspect="1"/>
          </p:cNvGraphicFramePr>
          <p:nvPr/>
        </p:nvGraphicFramePr>
        <p:xfrm>
          <a:off x="2195513" y="1484313"/>
          <a:ext cx="1295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3" name="Equation" r:id="rId6" imgW="1295400" imgH="571500" progId="Equation.3">
                  <p:embed/>
                </p:oleObj>
              </mc:Choice>
              <mc:Fallback>
                <p:oleObj name="Equation" r:id="rId6" imgW="1295400" imgH="571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484313"/>
                        <a:ext cx="12954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35" name="Object 7"/>
          <p:cNvGraphicFramePr>
            <a:graphicFrameLocks noChangeAspect="1"/>
          </p:cNvGraphicFramePr>
          <p:nvPr/>
        </p:nvGraphicFramePr>
        <p:xfrm>
          <a:off x="4067175" y="1484313"/>
          <a:ext cx="24669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4" name="Visio" r:id="rId8" imgW="2197608" imgH="662432" progId="Visio.Drawing.11">
                  <p:embed/>
                </p:oleObj>
              </mc:Choice>
              <mc:Fallback>
                <p:oleObj name="Visio" r:id="rId8" imgW="2197608" imgH="662432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484313"/>
                        <a:ext cx="246697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36" name="Object 8"/>
          <p:cNvGraphicFramePr>
            <a:graphicFrameLocks noChangeAspect="1"/>
          </p:cNvGraphicFramePr>
          <p:nvPr/>
        </p:nvGraphicFramePr>
        <p:xfrm>
          <a:off x="6443663" y="1125538"/>
          <a:ext cx="2371725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5" name="Visio" r:id="rId10" imgW="2370582" imgH="1613002" progId="Visio.Drawing.11">
                  <p:embed/>
                </p:oleObj>
              </mc:Choice>
              <mc:Fallback>
                <p:oleObj name="Visio" r:id="rId10" imgW="2370582" imgH="1613002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1125538"/>
                        <a:ext cx="2371725" cy="160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0" name="Rectangle 9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04138" name="Object 10"/>
          <p:cNvGraphicFramePr>
            <a:graphicFrameLocks noChangeAspect="1"/>
          </p:cNvGraphicFramePr>
          <p:nvPr/>
        </p:nvGraphicFramePr>
        <p:xfrm>
          <a:off x="395288" y="2708275"/>
          <a:ext cx="11525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6" name="Equation" r:id="rId12" imgW="1155700" imgH="571500" progId="Equation.3">
                  <p:embed/>
                </p:oleObj>
              </mc:Choice>
              <mc:Fallback>
                <p:oleObj name="Equation" r:id="rId12" imgW="1155700" imgH="5715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708275"/>
                        <a:ext cx="115252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39" name="Rectangle 11"/>
          <p:cNvSpPr>
            <a:spLocks noChangeArrowheads="1"/>
          </p:cNvSpPr>
          <p:nvPr/>
        </p:nvSpPr>
        <p:spPr bwMode="auto">
          <a:xfrm>
            <a:off x="1835150" y="2420938"/>
            <a:ext cx="19764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K=1/R and </a:t>
            </a:r>
            <a:r>
              <a:rPr lang="el-GR" altLang="en-US"/>
              <a:t>τ</a:t>
            </a:r>
            <a:r>
              <a:rPr lang="en-US" altLang="en-US"/>
              <a:t>=L/R</a:t>
            </a:r>
            <a:r>
              <a:rPr lang="en-GB" altLang="en-US"/>
              <a:t> </a:t>
            </a:r>
          </a:p>
        </p:txBody>
      </p:sp>
      <p:sp>
        <p:nvSpPr>
          <p:cNvPr id="29712" name="Rectangle 12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04141" name="Object 13"/>
          <p:cNvGraphicFramePr>
            <a:graphicFrameLocks noChangeAspect="1"/>
          </p:cNvGraphicFramePr>
          <p:nvPr/>
        </p:nvGraphicFramePr>
        <p:xfrm>
          <a:off x="3995738" y="2708275"/>
          <a:ext cx="15240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7" name="Equation" r:id="rId14" imgW="1524000" imgH="584200" progId="Equation.3">
                  <p:embed/>
                </p:oleObj>
              </mc:Choice>
              <mc:Fallback>
                <p:oleObj name="Equation" r:id="rId14" imgW="1524000" imgH="584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2708275"/>
                        <a:ext cx="1524000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3" name="Rectangle 14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04143" name="Object 15"/>
          <p:cNvGraphicFramePr>
            <a:graphicFrameLocks noChangeAspect="1"/>
          </p:cNvGraphicFramePr>
          <p:nvPr/>
        </p:nvGraphicFramePr>
        <p:xfrm>
          <a:off x="2184400" y="3573463"/>
          <a:ext cx="15240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8" name="Equation" r:id="rId16" imgW="1524000" imgH="584200" progId="Equation.3">
                  <p:embed/>
                </p:oleObj>
              </mc:Choice>
              <mc:Fallback>
                <p:oleObj name="Equation" r:id="rId16" imgW="1524000" imgH="584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3573463"/>
                        <a:ext cx="1524000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44" name="Rectangle 16"/>
          <p:cNvSpPr>
            <a:spLocks noChangeArrowheads="1"/>
          </p:cNvSpPr>
          <p:nvPr/>
        </p:nvSpPr>
        <p:spPr bwMode="auto">
          <a:xfrm>
            <a:off x="395288" y="3644900"/>
            <a:ext cx="165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Step response</a:t>
            </a:r>
            <a:endParaRPr lang="en-GB" altLang="en-US"/>
          </a:p>
        </p:txBody>
      </p:sp>
      <p:sp>
        <p:nvSpPr>
          <p:cNvPr id="29715" name="Rectangle 17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04146" name="Object 18"/>
          <p:cNvGraphicFramePr>
            <a:graphicFrameLocks noChangeAspect="1"/>
          </p:cNvGraphicFramePr>
          <p:nvPr/>
        </p:nvGraphicFramePr>
        <p:xfrm>
          <a:off x="3924300" y="3573463"/>
          <a:ext cx="18319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9" name="Equation" r:id="rId18" imgW="1828800" imgH="583920" progId="Equation.3">
                  <p:embed/>
                </p:oleObj>
              </mc:Choice>
              <mc:Fallback>
                <p:oleObj name="Equation" r:id="rId18" imgW="1828800" imgH="58392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573463"/>
                        <a:ext cx="183197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6" name="Rectangle 19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04148" name="Object 20"/>
          <p:cNvGraphicFramePr>
            <a:graphicFrameLocks noChangeAspect="1"/>
          </p:cNvGraphicFramePr>
          <p:nvPr/>
        </p:nvGraphicFramePr>
        <p:xfrm>
          <a:off x="474663" y="4365625"/>
          <a:ext cx="29210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50" name="Equation" r:id="rId20" imgW="2920680" imgH="583920" progId="Equation.3">
                  <p:embed/>
                </p:oleObj>
              </mc:Choice>
              <mc:Fallback>
                <p:oleObj name="Equation" r:id="rId20" imgW="2920680" imgH="58392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3" y="4365625"/>
                        <a:ext cx="2921000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04150" name="Object 22"/>
          <p:cNvGraphicFramePr>
            <a:graphicFrameLocks noChangeAspect="1"/>
          </p:cNvGraphicFramePr>
          <p:nvPr/>
        </p:nvGraphicFramePr>
        <p:xfrm>
          <a:off x="474663" y="5153025"/>
          <a:ext cx="251301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51" name="Equation" r:id="rId22" imgW="2514600" imgH="583920" progId="Equation.3">
                  <p:embed/>
                </p:oleObj>
              </mc:Choice>
              <mc:Fallback>
                <p:oleObj name="Equation" r:id="rId22" imgW="2514600" imgH="58392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3" y="5153025"/>
                        <a:ext cx="2513012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51" name="Rectangle 23"/>
          <p:cNvSpPr>
            <a:spLocks noChangeArrowheads="1"/>
          </p:cNvSpPr>
          <p:nvPr/>
        </p:nvSpPr>
        <p:spPr bwMode="auto">
          <a:xfrm>
            <a:off x="1835150" y="2924175"/>
            <a:ext cx="145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Pole at -R/L</a:t>
            </a:r>
            <a:r>
              <a:rPr lang="en-GB" altLang="en-US"/>
              <a:t> </a:t>
            </a:r>
          </a:p>
        </p:txBody>
      </p:sp>
      <p:graphicFrame>
        <p:nvGraphicFramePr>
          <p:cNvPr id="304152" name="Object 24"/>
          <p:cNvGraphicFramePr>
            <a:graphicFrameLocks noChangeAspect="1"/>
          </p:cNvGraphicFramePr>
          <p:nvPr/>
        </p:nvGraphicFramePr>
        <p:xfrm>
          <a:off x="395288" y="1773238"/>
          <a:ext cx="145573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52" name="Equation" r:id="rId24" imgW="1460160" imgH="571320" progId="Equation.3">
                  <p:embed/>
                </p:oleObj>
              </mc:Choice>
              <mc:Fallback>
                <p:oleObj name="Equation" r:id="rId24" imgW="1460160" imgH="57132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73238"/>
                        <a:ext cx="1455737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53" name="Text Box 25"/>
          <p:cNvSpPr txBox="1">
            <a:spLocks noChangeArrowheads="1"/>
          </p:cNvSpPr>
          <p:nvPr/>
        </p:nvSpPr>
        <p:spPr bwMode="auto">
          <a:xfrm>
            <a:off x="2281238" y="39688"/>
            <a:ext cx="4425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First order systems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9" grpId="0"/>
      <p:bldP spid="304144" grpId="0"/>
      <p:bldP spid="30415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31" name="Rectangle 5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32" name="Rectangle 6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33" name="Rectangle 7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34" name="Rectangle 8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35" name="Rectangle 9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36" name="Rectangle 10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0618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76313"/>
            <a:ext cx="7704138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6189" name="Text Box 13"/>
          <p:cNvSpPr txBox="1">
            <a:spLocks noChangeArrowheads="1"/>
          </p:cNvSpPr>
          <p:nvPr/>
        </p:nvSpPr>
        <p:spPr bwMode="auto">
          <a:xfrm>
            <a:off x="2281238" y="39688"/>
            <a:ext cx="4425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First order systems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Rectangle 4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9" name="Rectangle 5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30" name="Rectangle 6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31" name="Rectangle 7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32" name="Rectangle 8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33" name="Rectangle 9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34" name="Rectangle 10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082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692150"/>
            <a:ext cx="7850188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6" name="Rectangle 12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08237" name="Object 13"/>
          <p:cNvGraphicFramePr>
            <a:graphicFrameLocks noChangeAspect="1"/>
          </p:cNvGraphicFramePr>
          <p:nvPr/>
        </p:nvGraphicFramePr>
        <p:xfrm>
          <a:off x="7019925" y="1268413"/>
          <a:ext cx="16287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1" name="Equation" r:id="rId5" imgW="1624895" imgH="583947" progId="Equation.3">
                  <p:embed/>
                </p:oleObj>
              </mc:Choice>
              <mc:Fallback>
                <p:oleObj name="Equation" r:id="rId5" imgW="1624895" imgH="583947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1268413"/>
                        <a:ext cx="162877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8" name="Object 14"/>
          <p:cNvGraphicFramePr>
            <a:graphicFrameLocks noChangeAspect="1"/>
          </p:cNvGraphicFramePr>
          <p:nvPr/>
        </p:nvGraphicFramePr>
        <p:xfrm>
          <a:off x="6989763" y="1890713"/>
          <a:ext cx="161448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2" name="Equation" r:id="rId7" imgW="1612800" imgH="583920" progId="Equation.3">
                  <p:embed/>
                </p:oleObj>
              </mc:Choice>
              <mc:Fallback>
                <p:oleObj name="Equation" r:id="rId7" imgW="1612800" imgH="58392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9763" y="1890713"/>
                        <a:ext cx="1614487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9" name="Object 15"/>
          <p:cNvGraphicFramePr>
            <a:graphicFrameLocks noChangeAspect="1"/>
          </p:cNvGraphicFramePr>
          <p:nvPr/>
        </p:nvGraphicFramePr>
        <p:xfrm>
          <a:off x="7019925" y="2565400"/>
          <a:ext cx="138588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3" name="Equation" r:id="rId9" imgW="1384200" imgH="533160" progId="Equation.3">
                  <p:embed/>
                </p:oleObj>
              </mc:Choice>
              <mc:Fallback>
                <p:oleObj name="Equation" r:id="rId9" imgW="1384200" imgH="53316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2565400"/>
                        <a:ext cx="1385888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40" name="Object 16"/>
          <p:cNvGraphicFramePr>
            <a:graphicFrameLocks noChangeAspect="1"/>
          </p:cNvGraphicFramePr>
          <p:nvPr/>
        </p:nvGraphicFramePr>
        <p:xfrm>
          <a:off x="7019925" y="3213100"/>
          <a:ext cx="138588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4" name="Equation" r:id="rId11" imgW="1384200" imgH="533160" progId="Equation.3">
                  <p:embed/>
                </p:oleObj>
              </mc:Choice>
              <mc:Fallback>
                <p:oleObj name="Equation" r:id="rId11" imgW="1384200" imgH="53316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3213100"/>
                        <a:ext cx="1385888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41" name="Object 17"/>
          <p:cNvGraphicFramePr>
            <a:graphicFrameLocks noChangeAspect="1"/>
          </p:cNvGraphicFramePr>
          <p:nvPr/>
        </p:nvGraphicFramePr>
        <p:xfrm>
          <a:off x="7099300" y="3933825"/>
          <a:ext cx="1360488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5" name="Equation" r:id="rId12" imgW="1358640" imgH="279360" progId="Equation.3">
                  <p:embed/>
                </p:oleObj>
              </mc:Choice>
              <mc:Fallback>
                <p:oleObj name="Equation" r:id="rId12" imgW="1358640" imgH="27936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9300" y="3933825"/>
                        <a:ext cx="1360488" cy="27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42" name="Object 18"/>
          <p:cNvGraphicFramePr>
            <a:graphicFrameLocks noChangeAspect="1"/>
          </p:cNvGraphicFramePr>
          <p:nvPr/>
        </p:nvGraphicFramePr>
        <p:xfrm>
          <a:off x="7045325" y="4437063"/>
          <a:ext cx="133508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6" name="Equation" r:id="rId14" imgW="1333440" imgH="533160" progId="Equation.3">
                  <p:embed/>
                </p:oleObj>
              </mc:Choice>
              <mc:Fallback>
                <p:oleObj name="Equation" r:id="rId14" imgW="1333440" imgH="53316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5325" y="4437063"/>
                        <a:ext cx="1335088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43" name="Text Box 19"/>
          <p:cNvSpPr txBox="1">
            <a:spLocks noChangeArrowheads="1"/>
          </p:cNvSpPr>
          <p:nvPr/>
        </p:nvSpPr>
        <p:spPr bwMode="auto">
          <a:xfrm>
            <a:off x="7000875" y="5032375"/>
            <a:ext cx="1619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So 63.21% of </a:t>
            </a:r>
          </a:p>
          <a:p>
            <a:pPr eaLnBrk="1" hangingPunct="1"/>
            <a:r>
              <a:rPr lang="en-GB" altLang="en-US"/>
              <a:t>final value</a:t>
            </a:r>
          </a:p>
        </p:txBody>
      </p:sp>
      <p:sp>
        <p:nvSpPr>
          <p:cNvPr id="308244" name="Text Box 20"/>
          <p:cNvSpPr txBox="1">
            <a:spLocks noChangeArrowheads="1"/>
          </p:cNvSpPr>
          <p:nvPr/>
        </p:nvSpPr>
        <p:spPr bwMode="auto">
          <a:xfrm>
            <a:off x="2281238" y="39688"/>
            <a:ext cx="4425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First order systems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4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7" name="Text Box 5"/>
          <p:cNvSpPr txBox="1">
            <a:spLocks noChangeArrowheads="1"/>
          </p:cNvSpPr>
          <p:nvPr/>
        </p:nvSpPr>
        <p:spPr bwMode="auto">
          <a:xfrm>
            <a:off x="179388" y="1196975"/>
            <a:ext cx="4454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/>
              <a:t>Time constant: How fast is the system</a:t>
            </a:r>
          </a:p>
        </p:txBody>
      </p:sp>
      <p:sp>
        <p:nvSpPr>
          <p:cNvPr id="310278" name="Rectangle 6"/>
          <p:cNvSpPr>
            <a:spLocks noChangeArrowheads="1"/>
          </p:cNvSpPr>
          <p:nvPr/>
        </p:nvSpPr>
        <p:spPr bwMode="auto">
          <a:xfrm>
            <a:off x="107950" y="1628775"/>
            <a:ext cx="45942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altLang="en-US"/>
              <a:t>The smaller the time constant </a:t>
            </a:r>
          </a:p>
          <a:p>
            <a:pPr eaLnBrk="1" hangingPunct="1">
              <a:buFontTx/>
              <a:buChar char="•"/>
            </a:pPr>
            <a:r>
              <a:rPr lang="en-GB" altLang="en-US"/>
              <a:t>The faster the system </a:t>
            </a:r>
          </a:p>
          <a:p>
            <a:pPr eaLnBrk="1" hangingPunct="1">
              <a:buFontTx/>
              <a:buChar char="•"/>
            </a:pPr>
            <a:r>
              <a:rPr lang="en-GB" altLang="en-US"/>
              <a:t>The further the pole is in the left hand side </a:t>
            </a:r>
          </a:p>
        </p:txBody>
      </p:sp>
      <p:graphicFrame>
        <p:nvGraphicFramePr>
          <p:cNvPr id="310279" name="Object 7"/>
          <p:cNvGraphicFramePr>
            <a:graphicFrameLocks noChangeAspect="1"/>
          </p:cNvGraphicFramePr>
          <p:nvPr/>
        </p:nvGraphicFramePr>
        <p:xfrm>
          <a:off x="250825" y="3213100"/>
          <a:ext cx="3960813" cy="268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9" name="Visio" r:id="rId4" imgW="1685747" imgH="1075334" progId="Visio.Drawing.6">
                  <p:embed/>
                </p:oleObj>
              </mc:Choice>
              <mc:Fallback>
                <p:oleObj name="Visio" r:id="rId4" imgW="1685747" imgH="1075334" progId="Visio.Drawing.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213100"/>
                        <a:ext cx="3960813" cy="268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0" name="Object 8"/>
          <p:cNvGraphicFramePr>
            <a:graphicFrameLocks noChangeAspect="1"/>
          </p:cNvGraphicFramePr>
          <p:nvPr/>
        </p:nvGraphicFramePr>
        <p:xfrm>
          <a:off x="4643438" y="3213100"/>
          <a:ext cx="3960812" cy="268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0" name="Visio" r:id="rId6" imgW="1685747" imgH="1075334" progId="Visio.Drawing.6">
                  <p:embed/>
                </p:oleObj>
              </mc:Choice>
              <mc:Fallback>
                <p:oleObj name="Visio" r:id="rId6" imgW="1685747" imgH="1075334" progId="Visio.Drawing.6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213100"/>
                        <a:ext cx="3960812" cy="268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1" name="Object 9"/>
          <p:cNvGraphicFramePr>
            <a:graphicFrameLocks noChangeAspect="1"/>
          </p:cNvGraphicFramePr>
          <p:nvPr/>
        </p:nvGraphicFramePr>
        <p:xfrm>
          <a:off x="4932363" y="1052513"/>
          <a:ext cx="1471612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1" name="Equation" r:id="rId8" imgW="939600" imgH="317160" progId="Equation.3">
                  <p:embed/>
                </p:oleObj>
              </mc:Choice>
              <mc:Fallback>
                <p:oleObj name="Equation" r:id="rId8" imgW="939600" imgH="3171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052513"/>
                        <a:ext cx="1471612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2" name="Object 10"/>
          <p:cNvGraphicFramePr>
            <a:graphicFrameLocks noChangeAspect="1"/>
          </p:cNvGraphicFramePr>
          <p:nvPr/>
        </p:nvGraphicFramePr>
        <p:xfrm>
          <a:off x="6646863" y="1052513"/>
          <a:ext cx="51752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2" name="Equation" r:id="rId10" imgW="330120" imgH="266400" progId="Equation.3">
                  <p:embed/>
                </p:oleObj>
              </mc:Choice>
              <mc:Fallback>
                <p:oleObj name="Equation" r:id="rId10" imgW="330120" imgH="266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6863" y="1052513"/>
                        <a:ext cx="517525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283" name="Text Box 11"/>
          <p:cNvSpPr txBox="1">
            <a:spLocks noChangeArrowheads="1"/>
          </p:cNvSpPr>
          <p:nvPr/>
        </p:nvSpPr>
        <p:spPr bwMode="auto">
          <a:xfrm>
            <a:off x="7164388" y="1125538"/>
            <a:ext cx="1655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Faster system</a:t>
            </a:r>
          </a:p>
        </p:txBody>
      </p:sp>
      <p:graphicFrame>
        <p:nvGraphicFramePr>
          <p:cNvPr id="310284" name="Object 12"/>
          <p:cNvGraphicFramePr>
            <a:graphicFrameLocks noChangeAspect="1"/>
          </p:cNvGraphicFramePr>
          <p:nvPr/>
        </p:nvGraphicFramePr>
        <p:xfrm>
          <a:off x="4879975" y="1844675"/>
          <a:ext cx="14922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3" name="Equation" r:id="rId12" imgW="952200" imgH="393480" progId="Equation.3">
                  <p:embed/>
                </p:oleObj>
              </mc:Choice>
              <mc:Fallback>
                <p:oleObj name="Equation" r:id="rId12" imgW="95220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9975" y="1844675"/>
                        <a:ext cx="1492250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5" name="Object 13"/>
          <p:cNvGraphicFramePr>
            <a:graphicFrameLocks noChangeAspect="1"/>
          </p:cNvGraphicFramePr>
          <p:nvPr/>
        </p:nvGraphicFramePr>
        <p:xfrm>
          <a:off x="6643688" y="1844675"/>
          <a:ext cx="7366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4" name="Equation" r:id="rId14" imgW="469800" imgH="393480" progId="Equation.3">
                  <p:embed/>
                </p:oleObj>
              </mc:Choice>
              <mc:Fallback>
                <p:oleObj name="Equation" r:id="rId14" imgW="46980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688" y="1844675"/>
                        <a:ext cx="736600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6" name="Object 14"/>
          <p:cNvGraphicFramePr>
            <a:graphicFrameLocks noChangeAspect="1"/>
          </p:cNvGraphicFramePr>
          <p:nvPr/>
        </p:nvGraphicFramePr>
        <p:xfrm>
          <a:off x="7786688" y="1943100"/>
          <a:ext cx="49688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5" name="Equation" r:id="rId16" imgW="317160" imgH="266400" progId="Equation.3">
                  <p:embed/>
                </p:oleObj>
              </mc:Choice>
              <mc:Fallback>
                <p:oleObj name="Equation" r:id="rId16" imgW="317160" imgH="2664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6688" y="1943100"/>
                        <a:ext cx="496887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287" name="Text Box 15"/>
          <p:cNvSpPr txBox="1">
            <a:spLocks noChangeArrowheads="1"/>
          </p:cNvSpPr>
          <p:nvPr/>
        </p:nvSpPr>
        <p:spPr bwMode="auto">
          <a:xfrm>
            <a:off x="2281238" y="39688"/>
            <a:ext cx="4425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First order systems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7" grpId="0"/>
      <p:bldP spid="31028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Rectangle 4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16421" name="Object 5"/>
          <p:cNvGraphicFramePr>
            <a:graphicFrameLocks noChangeAspect="1"/>
          </p:cNvGraphicFramePr>
          <p:nvPr/>
        </p:nvGraphicFramePr>
        <p:xfrm>
          <a:off x="179388" y="1052513"/>
          <a:ext cx="3086100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3" name="Visio" r:id="rId4" imgW="1626577" imgH="915279" progId="Visio.Drawing.11">
                  <p:embed/>
                </p:oleObj>
              </mc:Choice>
              <mc:Fallback>
                <p:oleObj name="Visio" r:id="rId4" imgW="1626577" imgH="915279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052513"/>
                        <a:ext cx="3086100" cy="162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22" name="Object 6"/>
          <p:cNvGraphicFramePr>
            <a:graphicFrameLocks noChangeAspect="1"/>
          </p:cNvGraphicFramePr>
          <p:nvPr/>
        </p:nvGraphicFramePr>
        <p:xfrm>
          <a:off x="3708400" y="1125538"/>
          <a:ext cx="3886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4" name="Equation" r:id="rId6" imgW="2247900" imgH="419100" progId="Equation.3">
                  <p:embed/>
                </p:oleObj>
              </mc:Choice>
              <mc:Fallback>
                <p:oleObj name="Equation" r:id="rId6" imgW="2247900" imgH="419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125538"/>
                        <a:ext cx="38862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23" name="Object 7"/>
          <p:cNvGraphicFramePr>
            <a:graphicFrameLocks noChangeAspect="1"/>
          </p:cNvGraphicFramePr>
          <p:nvPr/>
        </p:nvGraphicFramePr>
        <p:xfrm>
          <a:off x="3708400" y="1989138"/>
          <a:ext cx="4572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5" name="Equation" r:id="rId8" imgW="2679700" imgH="241300" progId="Equation.3">
                  <p:embed/>
                </p:oleObj>
              </mc:Choice>
              <mc:Fallback>
                <p:oleObj name="Equation" r:id="rId8" imgW="26797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989138"/>
                        <a:ext cx="45720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24" name="Object 8"/>
          <p:cNvGraphicFramePr>
            <a:graphicFrameLocks noChangeAspect="1"/>
          </p:cNvGraphicFramePr>
          <p:nvPr/>
        </p:nvGraphicFramePr>
        <p:xfrm>
          <a:off x="3708400" y="2565400"/>
          <a:ext cx="3200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6" name="Equation" r:id="rId10" imgW="1981200" imgH="241300" progId="Equation.3">
                  <p:embed/>
                </p:oleObj>
              </mc:Choice>
              <mc:Fallback>
                <p:oleObj name="Equation" r:id="rId10" imgW="1981200" imgH="241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565400"/>
                        <a:ext cx="32004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25" name="Object 9"/>
          <p:cNvGraphicFramePr>
            <a:graphicFrameLocks noChangeAspect="1"/>
          </p:cNvGraphicFramePr>
          <p:nvPr/>
        </p:nvGraphicFramePr>
        <p:xfrm>
          <a:off x="468313" y="3141663"/>
          <a:ext cx="2400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7" name="Equation" r:id="rId12" imgW="1473200" imgH="444500" progId="Equation.3">
                  <p:embed/>
                </p:oleObj>
              </mc:Choice>
              <mc:Fallback>
                <p:oleObj name="Equation" r:id="rId12" imgW="1473200" imgH="4445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141663"/>
                        <a:ext cx="24003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26" name="Object 10"/>
          <p:cNvGraphicFramePr>
            <a:graphicFrameLocks noChangeAspect="1"/>
          </p:cNvGraphicFramePr>
          <p:nvPr/>
        </p:nvGraphicFramePr>
        <p:xfrm>
          <a:off x="3132138" y="3068638"/>
          <a:ext cx="25146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8" name="Equation" r:id="rId14" imgW="1651000" imgH="558800" progId="Equation.3">
                  <p:embed/>
                </p:oleObj>
              </mc:Choice>
              <mc:Fallback>
                <p:oleObj name="Equation" r:id="rId14" imgW="1651000" imgH="558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3068638"/>
                        <a:ext cx="251460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27" name="Object 11"/>
          <p:cNvGraphicFramePr>
            <a:graphicFrameLocks noChangeAspect="1"/>
          </p:cNvGraphicFramePr>
          <p:nvPr/>
        </p:nvGraphicFramePr>
        <p:xfrm>
          <a:off x="468313" y="4437063"/>
          <a:ext cx="20574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9" name="Equation" r:id="rId16" imgW="2171700" imgH="660400" progId="Equation.3">
                  <p:embed/>
                </p:oleObj>
              </mc:Choice>
              <mc:Fallback>
                <p:oleObj name="Equation" r:id="rId16" imgW="2171700" imgH="6604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437063"/>
                        <a:ext cx="20574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28" name="Object 12"/>
          <p:cNvGraphicFramePr>
            <a:graphicFrameLocks noChangeAspect="1"/>
          </p:cNvGraphicFramePr>
          <p:nvPr/>
        </p:nvGraphicFramePr>
        <p:xfrm>
          <a:off x="3132138" y="4437063"/>
          <a:ext cx="26638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0" name="Equation" r:id="rId18" imgW="2158920" imgH="393480" progId="Equation.3">
                  <p:embed/>
                </p:oleObj>
              </mc:Choice>
              <mc:Fallback>
                <p:oleObj name="Equation" r:id="rId18" imgW="215892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437063"/>
                        <a:ext cx="2663825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29" name="Object 13"/>
          <p:cNvGraphicFramePr>
            <a:graphicFrameLocks noChangeAspect="1"/>
          </p:cNvGraphicFramePr>
          <p:nvPr/>
        </p:nvGraphicFramePr>
        <p:xfrm>
          <a:off x="1106488" y="5561013"/>
          <a:ext cx="231298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1" name="Equation" r:id="rId20" imgW="1536480" imgH="279360" progId="Equation.3">
                  <p:embed/>
                </p:oleObj>
              </mc:Choice>
              <mc:Fallback>
                <p:oleObj name="Equation" r:id="rId20" imgW="1536480" imgH="2793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5561013"/>
                        <a:ext cx="2312987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6430" name="Text Box 14"/>
          <p:cNvSpPr txBox="1">
            <a:spLocks noChangeArrowheads="1"/>
          </p:cNvSpPr>
          <p:nvPr/>
        </p:nvSpPr>
        <p:spPr bwMode="auto">
          <a:xfrm>
            <a:off x="1951038" y="39688"/>
            <a:ext cx="508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Second order systems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Rectangle 4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8469" name="Rectangle 5"/>
          <p:cNvSpPr>
            <a:spLocks noChangeArrowheads="1"/>
          </p:cNvSpPr>
          <p:nvPr/>
        </p:nvSpPr>
        <p:spPr bwMode="auto">
          <a:xfrm>
            <a:off x="395288" y="1268413"/>
            <a:ext cx="844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eaLnBrk="1" hangingPunct="1"/>
            <a:r>
              <a:rPr lang="en-US" altLang="en-US" sz="1400">
                <a:cs typeface="Times New Roman" panose="02020603050405020304" pitchFamily="18" charset="0"/>
              </a:rPr>
              <a:t>Case 1: </a:t>
            </a:r>
            <a:endParaRPr lang="en-US" altLang="en-US"/>
          </a:p>
        </p:txBody>
      </p:sp>
      <p:graphicFrame>
        <p:nvGraphicFramePr>
          <p:cNvPr id="318470" name="Object 6"/>
          <p:cNvGraphicFramePr>
            <a:graphicFrameLocks noChangeAspect="1"/>
          </p:cNvGraphicFramePr>
          <p:nvPr/>
        </p:nvGraphicFramePr>
        <p:xfrm>
          <a:off x="1258888" y="1268413"/>
          <a:ext cx="49530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0" name="Equation" r:id="rId4" imgW="494870" imgH="253780" progId="Equation.3">
                  <p:embed/>
                </p:oleObj>
              </mc:Choice>
              <mc:Fallback>
                <p:oleObj name="Equation" r:id="rId4" imgW="494870" imgH="2537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268413"/>
                        <a:ext cx="495300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1" name="Object 7"/>
          <p:cNvGraphicFramePr>
            <a:graphicFrameLocks noChangeAspect="1"/>
          </p:cNvGraphicFramePr>
          <p:nvPr/>
        </p:nvGraphicFramePr>
        <p:xfrm>
          <a:off x="395288" y="1700213"/>
          <a:ext cx="2219325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1" name="Visio" r:id="rId6" imgW="3461004" imgH="3199994" progId="Visio.Drawing.11">
                  <p:embed/>
                </p:oleObj>
              </mc:Choice>
              <mc:Fallback>
                <p:oleObj name="Visio" r:id="rId6" imgW="3461004" imgH="3199994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00213"/>
                        <a:ext cx="2219325" cy="203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2" name="Object 8"/>
          <p:cNvGraphicFramePr>
            <a:graphicFrameLocks noChangeAspect="1"/>
          </p:cNvGraphicFramePr>
          <p:nvPr/>
        </p:nvGraphicFramePr>
        <p:xfrm>
          <a:off x="2630488" y="2263775"/>
          <a:ext cx="315912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2" name="Equation" r:id="rId8" imgW="3162240" imgH="736560" progId="Equation.3">
                  <p:embed/>
                </p:oleObj>
              </mc:Choice>
              <mc:Fallback>
                <p:oleObj name="Equation" r:id="rId8" imgW="3162240" imgH="736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0488" y="2263775"/>
                        <a:ext cx="3159125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3" name="Object 9"/>
          <p:cNvGraphicFramePr>
            <a:graphicFrameLocks noChangeAspect="1"/>
          </p:cNvGraphicFramePr>
          <p:nvPr/>
        </p:nvGraphicFramePr>
        <p:xfrm>
          <a:off x="6011863" y="2420938"/>
          <a:ext cx="27908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3" name="Equation" r:id="rId10" imgW="2794000" imgH="330200" progId="Equation.3">
                  <p:embed/>
                </p:oleObj>
              </mc:Choice>
              <mc:Fallback>
                <p:oleObj name="Equation" r:id="rId10" imgW="2794000" imgH="330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420938"/>
                        <a:ext cx="279082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474" name="Rectangle 10"/>
          <p:cNvSpPr>
            <a:spLocks noChangeArrowheads="1"/>
          </p:cNvSpPr>
          <p:nvPr/>
        </p:nvSpPr>
        <p:spPr bwMode="auto">
          <a:xfrm>
            <a:off x="3492500" y="2060575"/>
            <a:ext cx="2303463" cy="108108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8475" name="Freeform 11"/>
          <p:cNvSpPr>
            <a:spLocks/>
          </p:cNvSpPr>
          <p:nvPr/>
        </p:nvSpPr>
        <p:spPr bwMode="auto">
          <a:xfrm>
            <a:off x="4787900" y="2924175"/>
            <a:ext cx="3097213" cy="576263"/>
          </a:xfrm>
          <a:custGeom>
            <a:avLst/>
            <a:gdLst>
              <a:gd name="T0" fmla="*/ 0 w 1951"/>
              <a:gd name="T1" fmla="*/ 227 h 537"/>
              <a:gd name="T2" fmla="*/ 1134 w 1951"/>
              <a:gd name="T3" fmla="*/ 499 h 537"/>
              <a:gd name="T4" fmla="*/ 1951 w 1951"/>
              <a:gd name="T5" fmla="*/ 0 h 537"/>
              <a:gd name="T6" fmla="*/ 0 60000 65536"/>
              <a:gd name="T7" fmla="*/ 0 60000 65536"/>
              <a:gd name="T8" fmla="*/ 0 60000 65536"/>
              <a:gd name="T9" fmla="*/ 0 w 1951"/>
              <a:gd name="T10" fmla="*/ 0 h 537"/>
              <a:gd name="T11" fmla="*/ 1951 w 1951"/>
              <a:gd name="T12" fmla="*/ 537 h 5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1" h="537">
                <a:moveTo>
                  <a:pt x="0" y="227"/>
                </a:moveTo>
                <a:cubicBezTo>
                  <a:pt x="404" y="382"/>
                  <a:pt x="809" y="537"/>
                  <a:pt x="1134" y="499"/>
                </a:cubicBezTo>
                <a:cubicBezTo>
                  <a:pt x="1459" y="461"/>
                  <a:pt x="1705" y="230"/>
                  <a:pt x="195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18476" name="Text Box 12"/>
          <p:cNvSpPr txBox="1">
            <a:spLocks noChangeArrowheads="1"/>
          </p:cNvSpPr>
          <p:nvPr/>
        </p:nvSpPr>
        <p:spPr bwMode="auto">
          <a:xfrm>
            <a:off x="5940425" y="3500438"/>
            <a:ext cx="113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Transient</a:t>
            </a:r>
          </a:p>
        </p:txBody>
      </p:sp>
      <p:sp>
        <p:nvSpPr>
          <p:cNvPr id="318477" name="Text Box 13"/>
          <p:cNvSpPr txBox="1">
            <a:spLocks noChangeArrowheads="1"/>
          </p:cNvSpPr>
          <p:nvPr/>
        </p:nvSpPr>
        <p:spPr bwMode="auto">
          <a:xfrm>
            <a:off x="2541588" y="3644900"/>
            <a:ext cx="145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Steady state</a:t>
            </a:r>
          </a:p>
        </p:txBody>
      </p:sp>
      <p:sp>
        <p:nvSpPr>
          <p:cNvPr id="318478" name="Line 14"/>
          <p:cNvSpPr>
            <a:spLocks noChangeShapeType="1"/>
          </p:cNvSpPr>
          <p:nvPr/>
        </p:nvSpPr>
        <p:spPr bwMode="auto">
          <a:xfrm>
            <a:off x="3276600" y="285273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18479" name="Oval 15"/>
          <p:cNvSpPr>
            <a:spLocks noChangeArrowheads="1"/>
          </p:cNvSpPr>
          <p:nvPr/>
        </p:nvSpPr>
        <p:spPr bwMode="auto">
          <a:xfrm>
            <a:off x="3059113" y="2349500"/>
            <a:ext cx="433387" cy="503238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18480" name="Object 16"/>
          <p:cNvGraphicFramePr>
            <a:graphicFrameLocks noChangeAspect="1"/>
          </p:cNvGraphicFramePr>
          <p:nvPr/>
        </p:nvGraphicFramePr>
        <p:xfrm>
          <a:off x="1909763" y="1065213"/>
          <a:ext cx="25971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4" name="Equation" r:id="rId12" imgW="2273040" imgH="799920" progId="Equation.3">
                  <p:embed/>
                </p:oleObj>
              </mc:Choice>
              <mc:Fallback>
                <p:oleObj name="Equation" r:id="rId12" imgW="2273040" imgH="79992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3" y="1065213"/>
                        <a:ext cx="2597150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481" name="Text Box 17"/>
          <p:cNvSpPr txBox="1">
            <a:spLocks noChangeArrowheads="1"/>
          </p:cNvSpPr>
          <p:nvPr/>
        </p:nvSpPr>
        <p:spPr bwMode="auto">
          <a:xfrm>
            <a:off x="1951038" y="39688"/>
            <a:ext cx="508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Second order systems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9" grpId="0"/>
      <p:bldP spid="318474" grpId="0" animBg="1"/>
      <p:bldP spid="318475" grpId="0" animBg="1"/>
      <p:bldP spid="318476" grpId="0"/>
      <p:bldP spid="318477" grpId="0"/>
      <p:bldP spid="318478" grpId="0" animBg="1"/>
      <p:bldP spid="31847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76475"/>
            <a:ext cx="5832475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7" name="Text Box 5"/>
          <p:cNvSpPr txBox="1">
            <a:spLocks noChangeArrowheads="1"/>
          </p:cNvSpPr>
          <p:nvPr/>
        </p:nvSpPr>
        <p:spPr bwMode="auto">
          <a:xfrm>
            <a:off x="5580063" y="3860800"/>
            <a:ext cx="295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Example: z=1.5, wn=2rad/s</a:t>
            </a:r>
          </a:p>
        </p:txBody>
      </p:sp>
      <p:graphicFrame>
        <p:nvGraphicFramePr>
          <p:cNvPr id="320518" name="Object 6"/>
          <p:cNvGraphicFramePr>
            <a:graphicFrameLocks noChangeAspect="1"/>
          </p:cNvGraphicFramePr>
          <p:nvPr/>
        </p:nvGraphicFramePr>
        <p:xfrm>
          <a:off x="828675" y="1196975"/>
          <a:ext cx="60960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7" name="Equation" r:id="rId5" imgW="609336" imgH="253890" progId="Equation.3">
                  <p:embed/>
                </p:oleObj>
              </mc:Choice>
              <mc:Fallback>
                <p:oleObj name="Equation" r:id="rId5" imgW="609336" imgH="25389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1196975"/>
                        <a:ext cx="609600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0519" name="Object 7"/>
          <p:cNvGraphicFramePr>
            <a:graphicFrameLocks noChangeAspect="1"/>
          </p:cNvGraphicFramePr>
          <p:nvPr/>
        </p:nvGraphicFramePr>
        <p:xfrm>
          <a:off x="4140200" y="1751013"/>
          <a:ext cx="2881313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8" name="Equation" r:id="rId7" imgW="2082800" imgH="482600" progId="Equation.3">
                  <p:embed/>
                </p:oleObj>
              </mc:Choice>
              <mc:Fallback>
                <p:oleObj name="Equation" r:id="rId7" imgW="2082800" imgH="482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1751013"/>
                        <a:ext cx="2881313" cy="67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0520" name="Text Box 8"/>
          <p:cNvSpPr txBox="1">
            <a:spLocks noChangeArrowheads="1"/>
          </p:cNvSpPr>
          <p:nvPr/>
        </p:nvSpPr>
        <p:spPr bwMode="auto">
          <a:xfrm>
            <a:off x="1547813" y="1125538"/>
            <a:ext cx="60436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Hence the component with s</a:t>
            </a:r>
            <a:r>
              <a:rPr lang="en-GB" altLang="en-US" baseline="-25000"/>
              <a:t>1</a:t>
            </a:r>
            <a:r>
              <a:rPr lang="en-GB" altLang="en-US"/>
              <a:t> will converge very fast to 0</a:t>
            </a:r>
          </a:p>
        </p:txBody>
      </p:sp>
      <p:graphicFrame>
        <p:nvGraphicFramePr>
          <p:cNvPr id="320521" name="Object 9"/>
          <p:cNvGraphicFramePr>
            <a:graphicFrameLocks noChangeAspect="1"/>
          </p:cNvGraphicFramePr>
          <p:nvPr/>
        </p:nvGraphicFramePr>
        <p:xfrm>
          <a:off x="684213" y="1773238"/>
          <a:ext cx="2592387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9" name="Equation" r:id="rId9" imgW="1803240" imgH="507960" progId="Equation.3">
                  <p:embed/>
                </p:oleObj>
              </mc:Choice>
              <mc:Fallback>
                <p:oleObj name="Equation" r:id="rId9" imgW="1803240" imgH="5079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773238"/>
                        <a:ext cx="2592387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0522" name="Text Box 10"/>
          <p:cNvSpPr txBox="1">
            <a:spLocks noChangeArrowheads="1"/>
          </p:cNvSpPr>
          <p:nvPr/>
        </p:nvSpPr>
        <p:spPr bwMode="auto">
          <a:xfrm>
            <a:off x="1951038" y="39688"/>
            <a:ext cx="508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Second order systems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7" grpId="0"/>
      <p:bldP spid="3205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2564" name="Object 4"/>
          <p:cNvGraphicFramePr>
            <a:graphicFrameLocks noChangeAspect="1"/>
          </p:cNvGraphicFramePr>
          <p:nvPr/>
        </p:nvGraphicFramePr>
        <p:xfrm>
          <a:off x="395288" y="1196975"/>
          <a:ext cx="49530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3" name="Equation" r:id="rId4" imgW="494870" imgH="253780" progId="Equation.3">
                  <p:embed/>
                </p:oleObj>
              </mc:Choice>
              <mc:Fallback>
                <p:oleObj name="Equation" r:id="rId4" imgW="494870" imgH="2537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96975"/>
                        <a:ext cx="495300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2565" name="Object 5"/>
          <p:cNvGraphicFramePr>
            <a:graphicFrameLocks noChangeAspect="1"/>
          </p:cNvGraphicFramePr>
          <p:nvPr/>
        </p:nvGraphicFramePr>
        <p:xfrm>
          <a:off x="3995738" y="1196975"/>
          <a:ext cx="74136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4" name="Equation" r:id="rId6" imgW="419040" imgH="228600" progId="Equation.3">
                  <p:embed/>
                </p:oleObj>
              </mc:Choice>
              <mc:Fallback>
                <p:oleObj name="Equation" r:id="rId6" imgW="41904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1196975"/>
                        <a:ext cx="741362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2566" name="Object 6"/>
          <p:cNvGraphicFramePr>
            <a:graphicFrameLocks noChangeAspect="1"/>
          </p:cNvGraphicFramePr>
          <p:nvPr/>
        </p:nvGraphicFramePr>
        <p:xfrm>
          <a:off x="468313" y="2708275"/>
          <a:ext cx="2771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5" name="Equation" r:id="rId8" imgW="2768600" imgH="330200" progId="Equation.3">
                  <p:embed/>
                </p:oleObj>
              </mc:Choice>
              <mc:Fallback>
                <p:oleObj name="Equation" r:id="rId8" imgW="2768600" imgH="330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708275"/>
                        <a:ext cx="277177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2567" name="Object 7"/>
          <p:cNvGraphicFramePr>
            <a:graphicFrameLocks noChangeAspect="1"/>
          </p:cNvGraphicFramePr>
          <p:nvPr/>
        </p:nvGraphicFramePr>
        <p:xfrm>
          <a:off x="395288" y="1916113"/>
          <a:ext cx="19526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6" name="Equation" r:id="rId10" imgW="1955800" imgH="342900" progId="Equation.3">
                  <p:embed/>
                </p:oleObj>
              </mc:Choice>
              <mc:Fallback>
                <p:oleObj name="Equation" r:id="rId10" imgW="1955800" imgH="342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916113"/>
                        <a:ext cx="1952625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2568" name="Rectangle 8"/>
          <p:cNvSpPr>
            <a:spLocks noChangeArrowheads="1"/>
          </p:cNvSpPr>
          <p:nvPr/>
        </p:nvSpPr>
        <p:spPr bwMode="auto">
          <a:xfrm>
            <a:off x="1116013" y="1844675"/>
            <a:ext cx="1295400" cy="50482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22569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341438"/>
            <a:ext cx="5761037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2570" name="Object 10"/>
          <p:cNvGraphicFramePr>
            <a:graphicFrameLocks noChangeAspect="1"/>
          </p:cNvGraphicFramePr>
          <p:nvPr/>
        </p:nvGraphicFramePr>
        <p:xfrm>
          <a:off x="1187450" y="1125538"/>
          <a:ext cx="231298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7" name="Equation" r:id="rId13" imgW="1536480" imgH="279360" progId="Equation.3">
                  <p:embed/>
                </p:oleObj>
              </mc:Choice>
              <mc:Fallback>
                <p:oleObj name="Equation" r:id="rId13" imgW="1536480" imgH="2793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125538"/>
                        <a:ext cx="2312988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2571" name="Text Box 11"/>
          <p:cNvSpPr txBox="1">
            <a:spLocks noChangeArrowheads="1"/>
          </p:cNvSpPr>
          <p:nvPr/>
        </p:nvSpPr>
        <p:spPr bwMode="auto">
          <a:xfrm>
            <a:off x="419100" y="3429000"/>
            <a:ext cx="2762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Example: z=1, wn=2rad/s</a:t>
            </a:r>
          </a:p>
        </p:txBody>
      </p:sp>
      <p:sp>
        <p:nvSpPr>
          <p:cNvPr id="322572" name="Text Box 12"/>
          <p:cNvSpPr txBox="1">
            <a:spLocks noChangeArrowheads="1"/>
          </p:cNvSpPr>
          <p:nvPr/>
        </p:nvSpPr>
        <p:spPr bwMode="auto">
          <a:xfrm>
            <a:off x="1951038" y="39688"/>
            <a:ext cx="508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Second order systems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8" grpId="0" animBg="1"/>
      <p:bldP spid="32257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612" name="Object 4"/>
          <p:cNvGraphicFramePr>
            <a:graphicFrameLocks noChangeAspect="1"/>
          </p:cNvGraphicFramePr>
          <p:nvPr/>
        </p:nvGraphicFramePr>
        <p:xfrm>
          <a:off x="323850" y="1196975"/>
          <a:ext cx="82867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0" name="Equation" r:id="rId4" imgW="825500" imgH="254000" progId="Equation.3">
                  <p:embed/>
                </p:oleObj>
              </mc:Choice>
              <mc:Fallback>
                <p:oleObj name="Equation" r:id="rId4" imgW="8255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96975"/>
                        <a:ext cx="82867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4613" name="Object 5"/>
          <p:cNvGraphicFramePr>
            <a:graphicFrameLocks noChangeAspect="1"/>
          </p:cNvGraphicFramePr>
          <p:nvPr/>
        </p:nvGraphicFramePr>
        <p:xfrm>
          <a:off x="1733550" y="1169988"/>
          <a:ext cx="23336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1" name="Equation" r:id="rId6" imgW="1625400" imgH="279360" progId="Equation.3">
                  <p:embed/>
                </p:oleObj>
              </mc:Choice>
              <mc:Fallback>
                <p:oleObj name="Equation" r:id="rId6" imgW="1625400" imgH="2793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1169988"/>
                        <a:ext cx="233362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4614" name="Object 6"/>
          <p:cNvGraphicFramePr>
            <a:graphicFrameLocks noChangeAspect="1"/>
          </p:cNvGraphicFramePr>
          <p:nvPr/>
        </p:nvGraphicFramePr>
        <p:xfrm>
          <a:off x="4211638" y="1222375"/>
          <a:ext cx="187325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2" name="Equation" r:id="rId8" imgW="1143000" imgH="228600" progId="Equation.3">
                  <p:embed/>
                </p:oleObj>
              </mc:Choice>
              <mc:Fallback>
                <p:oleObj name="Equation" r:id="rId8" imgW="11430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1222375"/>
                        <a:ext cx="1873250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4615" name="Object 7"/>
          <p:cNvGraphicFramePr>
            <a:graphicFrameLocks noChangeAspect="1"/>
          </p:cNvGraphicFramePr>
          <p:nvPr/>
        </p:nvGraphicFramePr>
        <p:xfrm>
          <a:off x="179388" y="1628775"/>
          <a:ext cx="280035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3" name="Visio" r:id="rId10" imgW="2798445" imgH="3199994" progId="Visio.Drawing.11">
                  <p:embed/>
                </p:oleObj>
              </mc:Choice>
              <mc:Fallback>
                <p:oleObj name="Visio" r:id="rId10" imgW="2798445" imgH="3199994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628775"/>
                        <a:ext cx="2800350" cy="32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4616" name="Rectangle 8"/>
          <p:cNvSpPr>
            <a:spLocks noChangeArrowheads="1"/>
          </p:cNvSpPr>
          <p:nvPr/>
        </p:nvSpPr>
        <p:spPr bwMode="auto">
          <a:xfrm>
            <a:off x="2771775" y="1844675"/>
            <a:ext cx="460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The line between the origin and the pole is: </a:t>
            </a:r>
          </a:p>
        </p:txBody>
      </p:sp>
      <p:graphicFrame>
        <p:nvGraphicFramePr>
          <p:cNvPr id="324617" name="Object 9"/>
          <p:cNvGraphicFramePr>
            <a:graphicFrameLocks noChangeAspect="1"/>
          </p:cNvGraphicFramePr>
          <p:nvPr/>
        </p:nvGraphicFramePr>
        <p:xfrm>
          <a:off x="3059113" y="2349500"/>
          <a:ext cx="17430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4" name="Equation" r:id="rId12" imgW="1739900" imgH="381000" progId="Equation.3">
                  <p:embed/>
                </p:oleObj>
              </mc:Choice>
              <mc:Fallback>
                <p:oleObj name="Equation" r:id="rId12" imgW="1739900" imgH="381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349500"/>
                        <a:ext cx="174307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4618" name="Object 10"/>
          <p:cNvGraphicFramePr>
            <a:graphicFrameLocks noChangeAspect="1"/>
          </p:cNvGraphicFramePr>
          <p:nvPr/>
        </p:nvGraphicFramePr>
        <p:xfrm>
          <a:off x="5003800" y="2349500"/>
          <a:ext cx="23336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5" name="Equation" r:id="rId14" imgW="2336800" imgH="381000" progId="Equation.3">
                  <p:embed/>
                </p:oleObj>
              </mc:Choice>
              <mc:Fallback>
                <p:oleObj name="Equation" r:id="rId14" imgW="2336800" imgH="381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349500"/>
                        <a:ext cx="233362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4619" name="Object 11"/>
          <p:cNvGraphicFramePr>
            <a:graphicFrameLocks noChangeAspect="1"/>
          </p:cNvGraphicFramePr>
          <p:nvPr/>
        </p:nvGraphicFramePr>
        <p:xfrm>
          <a:off x="3343275" y="3006725"/>
          <a:ext cx="21653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6" name="Equation" r:id="rId16" imgW="1752480" imgH="431640" progId="Equation.3">
                  <p:embed/>
                </p:oleObj>
              </mc:Choice>
              <mc:Fallback>
                <p:oleObj name="Equation" r:id="rId16" imgW="1752480" imgH="431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275" y="3006725"/>
                        <a:ext cx="2165350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4620" name="Object 12"/>
          <p:cNvGraphicFramePr>
            <a:graphicFrameLocks noChangeAspect="1"/>
          </p:cNvGraphicFramePr>
          <p:nvPr/>
        </p:nvGraphicFramePr>
        <p:xfrm>
          <a:off x="2843213" y="3716338"/>
          <a:ext cx="38481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7" name="Equation" r:id="rId18" imgW="3848100" imgH="762000" progId="Equation.3">
                  <p:embed/>
                </p:oleObj>
              </mc:Choice>
              <mc:Fallback>
                <p:oleObj name="Equation" r:id="rId18" imgW="3848100" imgH="7620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716338"/>
                        <a:ext cx="38481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4621" name="Object 13"/>
          <p:cNvGraphicFramePr>
            <a:graphicFrameLocks noChangeAspect="1"/>
          </p:cNvGraphicFramePr>
          <p:nvPr/>
        </p:nvGraphicFramePr>
        <p:xfrm>
          <a:off x="2916238" y="4652963"/>
          <a:ext cx="29241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8" name="Equation" r:id="rId20" imgW="1193760" imgH="228600" progId="Equation.3">
                  <p:embed/>
                </p:oleObj>
              </mc:Choice>
              <mc:Fallback>
                <p:oleObj name="Equation" r:id="rId20" imgW="119376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652963"/>
                        <a:ext cx="2924175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4622" name="Rectangle 14"/>
          <p:cNvSpPr>
            <a:spLocks noChangeArrowheads="1"/>
          </p:cNvSpPr>
          <p:nvPr/>
        </p:nvSpPr>
        <p:spPr bwMode="auto">
          <a:xfrm>
            <a:off x="6372225" y="4797425"/>
            <a:ext cx="89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r=a+bj </a:t>
            </a:r>
          </a:p>
        </p:txBody>
      </p:sp>
      <p:sp>
        <p:nvSpPr>
          <p:cNvPr id="324623" name="Text Box 15"/>
          <p:cNvSpPr txBox="1">
            <a:spLocks noChangeArrowheads="1"/>
          </p:cNvSpPr>
          <p:nvPr/>
        </p:nvSpPr>
        <p:spPr bwMode="auto">
          <a:xfrm>
            <a:off x="1951038" y="39688"/>
            <a:ext cx="508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Second order systems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6" grpId="0"/>
      <p:bldP spid="3246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8" name="Text Box 12"/>
          <p:cNvSpPr txBox="1">
            <a:spLocks noChangeArrowheads="1"/>
          </p:cNvSpPr>
          <p:nvPr/>
        </p:nvSpPr>
        <p:spPr bwMode="auto">
          <a:xfrm>
            <a:off x="1458913" y="85725"/>
            <a:ext cx="610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First order linear equations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078" name="Rectangle 15"/>
          <p:cNvSpPr>
            <a:spLocks noChangeArrowheads="1"/>
          </p:cNvSpPr>
          <p:nvPr/>
        </p:nvSpPr>
        <p:spPr bwMode="auto">
          <a:xfrm>
            <a:off x="0" y="765175"/>
            <a:ext cx="5289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GB" altLang="en-US" b="1"/>
              <a:t>First order linear equations - (linear in </a:t>
            </a:r>
            <a:r>
              <a:rPr lang="en-GB" altLang="en-US" b="1" i="1"/>
              <a:t>x</a:t>
            </a:r>
            <a:r>
              <a:rPr lang="en-GB" altLang="en-US" b="1"/>
              <a:t> and </a:t>
            </a:r>
            <a:r>
              <a:rPr lang="en-GB" altLang="en-US" b="1" i="1"/>
              <a:t>x’</a:t>
            </a:r>
            <a:r>
              <a:rPr lang="en-GB" altLang="en-US" b="1"/>
              <a:t>)</a:t>
            </a:r>
          </a:p>
        </p:txBody>
      </p:sp>
      <p:sp>
        <p:nvSpPr>
          <p:cNvPr id="126992" name="Rectangle 16"/>
          <p:cNvSpPr>
            <a:spLocks noChangeArrowheads="1"/>
          </p:cNvSpPr>
          <p:nvPr/>
        </p:nvSpPr>
        <p:spPr bwMode="auto">
          <a:xfrm>
            <a:off x="0" y="1412875"/>
            <a:ext cx="173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General form</a:t>
            </a:r>
            <a:r>
              <a:rPr lang="en-GB" altLang="en-US"/>
              <a:t>: </a:t>
            </a:r>
          </a:p>
        </p:txBody>
      </p:sp>
      <p:graphicFrame>
        <p:nvGraphicFramePr>
          <p:cNvPr id="12699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499424"/>
              </p:ext>
            </p:extLst>
          </p:nvPr>
        </p:nvGraphicFramePr>
        <p:xfrm>
          <a:off x="1946275" y="1270000"/>
          <a:ext cx="366712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Equation" r:id="rId3" imgW="3670200" imgH="647640" progId="Equation.3">
                  <p:embed/>
                </p:oleObj>
              </mc:Choice>
              <mc:Fallback>
                <p:oleObj name="Equation" r:id="rId3" imgW="3670200" imgH="6476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275" y="1270000"/>
                        <a:ext cx="3667125" cy="652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6" name="Object 20"/>
          <p:cNvGraphicFramePr>
            <a:graphicFrameLocks noChangeAspect="1"/>
          </p:cNvGraphicFramePr>
          <p:nvPr/>
        </p:nvGraphicFramePr>
        <p:xfrm>
          <a:off x="1619250" y="3429000"/>
          <a:ext cx="893763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Equation" r:id="rId5" imgW="888840" imgH="228600" progId="Equation.3">
                  <p:embed/>
                </p:oleObj>
              </mc:Choice>
              <mc:Fallback>
                <p:oleObj name="Equation" r:id="rId5" imgW="888840" imgH="2286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429000"/>
                        <a:ext cx="893763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00" name="Object 24"/>
          <p:cNvGraphicFramePr>
            <a:graphicFrameLocks noChangeAspect="1"/>
          </p:cNvGraphicFramePr>
          <p:nvPr/>
        </p:nvGraphicFramePr>
        <p:xfrm>
          <a:off x="3779838" y="3213100"/>
          <a:ext cx="243046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Equation" r:id="rId7" imgW="2425680" imgH="723600" progId="Equation.3">
                  <p:embed/>
                </p:oleObj>
              </mc:Choice>
              <mc:Fallback>
                <p:oleObj name="Equation" r:id="rId7" imgW="2425680" imgH="7236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3213100"/>
                        <a:ext cx="2430462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001" name="Rectangle 25"/>
          <p:cNvSpPr>
            <a:spLocks noChangeArrowheads="1"/>
          </p:cNvSpPr>
          <p:nvPr/>
        </p:nvSpPr>
        <p:spPr bwMode="auto">
          <a:xfrm>
            <a:off x="3706813" y="3140075"/>
            <a:ext cx="2736850" cy="792163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691680" y="3657600"/>
            <a:ext cx="0" cy="851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71600" y="455305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Output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411760" y="3657600"/>
            <a:ext cx="0" cy="851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39752" y="455305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Input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2" grpId="0"/>
      <p:bldP spid="127001" grpId="0" animBg="1"/>
      <p:bldP spid="4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26662" name="Object 6"/>
          <p:cNvGraphicFramePr>
            <a:graphicFrameLocks noChangeAspect="1"/>
          </p:cNvGraphicFramePr>
          <p:nvPr/>
        </p:nvGraphicFramePr>
        <p:xfrm>
          <a:off x="323850" y="1125538"/>
          <a:ext cx="38481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8" name="Equation" r:id="rId4" imgW="3848100" imgH="762000" progId="Equation.3">
                  <p:embed/>
                </p:oleObj>
              </mc:Choice>
              <mc:Fallback>
                <p:oleObj name="Equation" r:id="rId4" imgW="3848100" imgH="762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25538"/>
                        <a:ext cx="38481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666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1844675"/>
            <a:ext cx="5135563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66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903413"/>
            <a:ext cx="4968875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665" name="Text Box 9"/>
          <p:cNvSpPr txBox="1">
            <a:spLocks noChangeArrowheads="1"/>
          </p:cNvSpPr>
          <p:nvPr/>
        </p:nvSpPr>
        <p:spPr bwMode="auto">
          <a:xfrm>
            <a:off x="1951038" y="39688"/>
            <a:ext cx="508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Second order systems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287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125538"/>
            <a:ext cx="4103688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7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989138"/>
            <a:ext cx="561657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711" name="Text Box 7"/>
          <p:cNvSpPr txBox="1">
            <a:spLocks noChangeArrowheads="1"/>
          </p:cNvSpPr>
          <p:nvPr/>
        </p:nvSpPr>
        <p:spPr bwMode="auto">
          <a:xfrm>
            <a:off x="1951038" y="39688"/>
            <a:ext cx="508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Second order systems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307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7956550" cy="572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758" name="Text Box 6"/>
          <p:cNvSpPr txBox="1">
            <a:spLocks noChangeArrowheads="1"/>
          </p:cNvSpPr>
          <p:nvPr/>
        </p:nvSpPr>
        <p:spPr bwMode="auto">
          <a:xfrm>
            <a:off x="1951038" y="39688"/>
            <a:ext cx="508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Second order systems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925" y="836613"/>
            <a:ext cx="6948488" cy="520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5" name="Text Box 5"/>
          <p:cNvSpPr txBox="1">
            <a:spLocks noChangeArrowheads="1"/>
          </p:cNvSpPr>
          <p:nvPr/>
        </p:nvSpPr>
        <p:spPr bwMode="auto">
          <a:xfrm>
            <a:off x="6003925" y="1773238"/>
            <a:ext cx="295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Example: z=0.5, wn=2rad/s</a:t>
            </a:r>
          </a:p>
        </p:txBody>
      </p:sp>
      <p:sp>
        <p:nvSpPr>
          <p:cNvPr id="332806" name="Text Box 6"/>
          <p:cNvSpPr txBox="1">
            <a:spLocks noChangeArrowheads="1"/>
          </p:cNvSpPr>
          <p:nvPr/>
        </p:nvSpPr>
        <p:spPr bwMode="auto">
          <a:xfrm>
            <a:off x="1951038" y="39688"/>
            <a:ext cx="508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Second order systems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4852" name="Object 4"/>
          <p:cNvGraphicFramePr>
            <a:graphicFrameLocks noChangeAspect="1"/>
          </p:cNvGraphicFramePr>
          <p:nvPr/>
        </p:nvGraphicFramePr>
        <p:xfrm>
          <a:off x="330200" y="1412875"/>
          <a:ext cx="51117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4" name="Equation" r:id="rId4" imgW="507960" imgH="253800" progId="Equation.3">
                  <p:embed/>
                </p:oleObj>
              </mc:Choice>
              <mc:Fallback>
                <p:oleObj name="Equation" r:id="rId4" imgW="50796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1412875"/>
                        <a:ext cx="51117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34854" name="Object 6"/>
          <p:cNvGraphicFramePr>
            <a:graphicFrameLocks noChangeAspect="1"/>
          </p:cNvGraphicFramePr>
          <p:nvPr/>
        </p:nvGraphicFramePr>
        <p:xfrm>
          <a:off x="395288" y="1844675"/>
          <a:ext cx="210502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5" name="Visio" r:id="rId6" imgW="2131695" imgH="2474976" progId="Visio.Drawing.11">
                  <p:embed/>
                </p:oleObj>
              </mc:Choice>
              <mc:Fallback>
                <p:oleObj name="Visio" r:id="rId6" imgW="2131695" imgH="2474976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844675"/>
                        <a:ext cx="2105025" cy="243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5" name="Object 7"/>
          <p:cNvGraphicFramePr>
            <a:graphicFrameLocks noChangeAspect="1"/>
          </p:cNvGraphicFramePr>
          <p:nvPr/>
        </p:nvGraphicFramePr>
        <p:xfrm>
          <a:off x="1116013" y="1341438"/>
          <a:ext cx="17875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6" name="Equation" r:id="rId8" imgW="1244520" imgH="279360" progId="Equation.3">
                  <p:embed/>
                </p:oleObj>
              </mc:Choice>
              <mc:Fallback>
                <p:oleObj name="Equation" r:id="rId8" imgW="1244520" imgH="2793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341438"/>
                        <a:ext cx="178752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56" name="Rectangle 8"/>
          <p:cNvSpPr>
            <a:spLocks noChangeArrowheads="1"/>
          </p:cNvSpPr>
          <p:nvPr/>
        </p:nvSpPr>
        <p:spPr bwMode="auto">
          <a:xfrm>
            <a:off x="2411413" y="2133600"/>
            <a:ext cx="6369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The system is called marginally stable because the solutions </a:t>
            </a:r>
          </a:p>
          <a:p>
            <a:pPr eaLnBrk="1" hangingPunct="1"/>
            <a:r>
              <a:rPr lang="en-US" altLang="en-US"/>
              <a:t>do not diverge to infinity</a:t>
            </a:r>
            <a:r>
              <a:rPr lang="en-GB" altLang="en-US"/>
              <a:t> </a:t>
            </a:r>
          </a:p>
        </p:txBody>
      </p:sp>
      <p:graphicFrame>
        <p:nvGraphicFramePr>
          <p:cNvPr id="334857" name="Object 9"/>
          <p:cNvGraphicFramePr>
            <a:graphicFrameLocks noChangeAspect="1"/>
          </p:cNvGraphicFramePr>
          <p:nvPr/>
        </p:nvGraphicFramePr>
        <p:xfrm>
          <a:off x="3203575" y="1341438"/>
          <a:ext cx="23717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7" name="Equation" r:id="rId10" imgW="1536480" imgH="279360" progId="Equation.3">
                  <p:embed/>
                </p:oleObj>
              </mc:Choice>
              <mc:Fallback>
                <p:oleObj name="Equation" r:id="rId10" imgW="1536480" imgH="2793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1341438"/>
                        <a:ext cx="23717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58" name="Text Box 10"/>
          <p:cNvSpPr txBox="1">
            <a:spLocks noChangeArrowheads="1"/>
          </p:cNvSpPr>
          <p:nvPr/>
        </p:nvSpPr>
        <p:spPr bwMode="auto">
          <a:xfrm>
            <a:off x="5819775" y="3429000"/>
            <a:ext cx="2762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Example: z=0, wn=2rad/s</a:t>
            </a:r>
          </a:p>
        </p:txBody>
      </p:sp>
      <p:sp>
        <p:nvSpPr>
          <p:cNvPr id="334859" name="Text Box 11"/>
          <p:cNvSpPr txBox="1">
            <a:spLocks noChangeArrowheads="1"/>
          </p:cNvSpPr>
          <p:nvPr/>
        </p:nvSpPr>
        <p:spPr bwMode="auto">
          <a:xfrm>
            <a:off x="1951038" y="39688"/>
            <a:ext cx="508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Second order systems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6" grpId="0"/>
      <p:bldP spid="33485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9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8281987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6901" name="Text Box 5"/>
          <p:cNvSpPr txBox="1">
            <a:spLocks noChangeArrowheads="1"/>
          </p:cNvSpPr>
          <p:nvPr/>
        </p:nvSpPr>
        <p:spPr bwMode="auto">
          <a:xfrm>
            <a:off x="1951038" y="39688"/>
            <a:ext cx="508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Second order systems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948" name="Object 4"/>
          <p:cNvGraphicFramePr>
            <a:graphicFrameLocks noChangeAspect="1"/>
          </p:cNvGraphicFramePr>
          <p:nvPr/>
        </p:nvGraphicFramePr>
        <p:xfrm>
          <a:off x="323850" y="1196975"/>
          <a:ext cx="52387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7" name="Equation" r:id="rId4" imgW="520474" imgH="253890" progId="Equation.3">
                  <p:embed/>
                </p:oleObj>
              </mc:Choice>
              <mc:Fallback>
                <p:oleObj name="Equation" r:id="rId4" imgW="520474" imgH="25389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96975"/>
                        <a:ext cx="52387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49" name="Object 5"/>
          <p:cNvGraphicFramePr>
            <a:graphicFrameLocks noChangeAspect="1"/>
          </p:cNvGraphicFramePr>
          <p:nvPr/>
        </p:nvGraphicFramePr>
        <p:xfrm>
          <a:off x="1042988" y="1052513"/>
          <a:ext cx="38481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8" name="Equation" r:id="rId6" imgW="3848100" imgH="762000" progId="Equation.3">
                  <p:embed/>
                </p:oleObj>
              </mc:Choice>
              <mc:Fallback>
                <p:oleObj name="Equation" r:id="rId6" imgW="3848100" imgH="762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052513"/>
                        <a:ext cx="38481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895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4968875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8951" name="Object 7"/>
          <p:cNvGraphicFramePr>
            <a:graphicFrameLocks noChangeAspect="1"/>
          </p:cNvGraphicFramePr>
          <p:nvPr/>
        </p:nvGraphicFramePr>
        <p:xfrm>
          <a:off x="5629275" y="1165225"/>
          <a:ext cx="218281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9" name="Equation" r:id="rId9" imgW="1752480" imgH="431640" progId="Equation.3">
                  <p:embed/>
                </p:oleObj>
              </mc:Choice>
              <mc:Fallback>
                <p:oleObj name="Equation" r:id="rId9" imgW="175248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9275" y="1165225"/>
                        <a:ext cx="2182813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52" name="Object 8"/>
          <p:cNvGraphicFramePr>
            <a:graphicFrameLocks noChangeAspect="1"/>
          </p:cNvGraphicFramePr>
          <p:nvPr/>
        </p:nvGraphicFramePr>
        <p:xfrm>
          <a:off x="4356100" y="1844675"/>
          <a:ext cx="4175125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0" name="Visio" r:id="rId11" imgW="3634740" imgH="3199994" progId="Visio.Drawing.11">
                  <p:embed/>
                </p:oleObj>
              </mc:Choice>
              <mc:Fallback>
                <p:oleObj name="Visio" r:id="rId11" imgW="3634740" imgH="3199994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1844675"/>
                        <a:ext cx="4175125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953" name="Text Box 9"/>
          <p:cNvSpPr txBox="1">
            <a:spLocks noChangeArrowheads="1"/>
          </p:cNvSpPr>
          <p:nvPr/>
        </p:nvSpPr>
        <p:spPr bwMode="auto">
          <a:xfrm>
            <a:off x="5541963" y="5589588"/>
            <a:ext cx="302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Example: z=-0.5, wn=2rad/s</a:t>
            </a:r>
          </a:p>
        </p:txBody>
      </p:sp>
      <p:sp>
        <p:nvSpPr>
          <p:cNvPr id="338954" name="Text Box 10"/>
          <p:cNvSpPr txBox="1">
            <a:spLocks noChangeArrowheads="1"/>
          </p:cNvSpPr>
          <p:nvPr/>
        </p:nvSpPr>
        <p:spPr bwMode="auto">
          <a:xfrm>
            <a:off x="1951038" y="39688"/>
            <a:ext cx="508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Second order systems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5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0" name="Rectangle 3"/>
          <p:cNvSpPr>
            <a:spLocks noChangeArrowheads="1"/>
          </p:cNvSpPr>
          <p:nvPr/>
        </p:nvSpPr>
        <p:spPr bwMode="auto">
          <a:xfrm>
            <a:off x="0" y="566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0962" name="Object 4"/>
          <p:cNvGraphicFramePr>
            <a:graphicFrameLocks noChangeAspect="1"/>
          </p:cNvGraphicFramePr>
          <p:nvPr/>
        </p:nvGraphicFramePr>
        <p:xfrm>
          <a:off x="1908175" y="1341438"/>
          <a:ext cx="5341938" cy="551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4" name="Visio" r:id="rId4" imgW="3383957" imgH="3280190" progId="Visio.Drawing.6">
                  <p:embed/>
                </p:oleObj>
              </mc:Choice>
              <mc:Fallback>
                <p:oleObj name="Visio" r:id="rId4" imgW="3383957" imgH="328019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341438"/>
                        <a:ext cx="5341938" cy="5516562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0997" name="Object 5"/>
          <p:cNvGraphicFramePr>
            <a:graphicFrameLocks noChangeAspect="1"/>
          </p:cNvGraphicFramePr>
          <p:nvPr/>
        </p:nvGraphicFramePr>
        <p:xfrm>
          <a:off x="1835150" y="1341438"/>
          <a:ext cx="5341938" cy="551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5" name="Visio" r:id="rId6" imgW="3383957" imgH="3280190" progId="Visio.Drawing.6">
                  <p:embed/>
                </p:oleObj>
              </mc:Choice>
              <mc:Fallback>
                <p:oleObj name="Visio" r:id="rId6" imgW="3383957" imgH="328019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341438"/>
                        <a:ext cx="5341938" cy="5516562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0998" name="Object 6"/>
          <p:cNvGraphicFramePr>
            <a:graphicFrameLocks noChangeAspect="1"/>
          </p:cNvGraphicFramePr>
          <p:nvPr/>
        </p:nvGraphicFramePr>
        <p:xfrm>
          <a:off x="1835150" y="1341438"/>
          <a:ext cx="5341938" cy="551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6" name="Visio" r:id="rId8" imgW="4496562" imgH="4358640" progId="Visio.Drawing.11">
                  <p:embed/>
                </p:oleObj>
              </mc:Choice>
              <mc:Fallback>
                <p:oleObj name="Visio" r:id="rId8" imgW="4496562" imgH="4358640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341438"/>
                        <a:ext cx="5341938" cy="5516562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0999" name="Object 7"/>
          <p:cNvGraphicFramePr>
            <a:graphicFrameLocks noChangeAspect="1"/>
          </p:cNvGraphicFramePr>
          <p:nvPr/>
        </p:nvGraphicFramePr>
        <p:xfrm>
          <a:off x="1835150" y="1368425"/>
          <a:ext cx="5341938" cy="551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7" name="Visio" r:id="rId10" imgW="3383957" imgH="3280190" progId="Visio.Drawing.6">
                  <p:embed/>
                </p:oleObj>
              </mc:Choice>
              <mc:Fallback>
                <p:oleObj name="Visio" r:id="rId10" imgW="3383957" imgH="3280190" progId="Visio.Drawing.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368425"/>
                        <a:ext cx="5341938" cy="5516563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000" name="Object 8"/>
          <p:cNvGraphicFramePr>
            <a:graphicFrameLocks noChangeAspect="1"/>
          </p:cNvGraphicFramePr>
          <p:nvPr/>
        </p:nvGraphicFramePr>
        <p:xfrm>
          <a:off x="1835150" y="1341438"/>
          <a:ext cx="5341938" cy="551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8" name="Visio" r:id="rId12" imgW="4496562" imgH="4358640" progId="Visio.Drawing.11">
                  <p:embed/>
                </p:oleObj>
              </mc:Choice>
              <mc:Fallback>
                <p:oleObj name="Visio" r:id="rId12" imgW="4496562" imgH="4358640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341438"/>
                        <a:ext cx="5341938" cy="5516562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001" name="Object 9"/>
          <p:cNvGraphicFramePr>
            <a:graphicFrameLocks noChangeAspect="1"/>
          </p:cNvGraphicFramePr>
          <p:nvPr/>
        </p:nvGraphicFramePr>
        <p:xfrm>
          <a:off x="1763713" y="1368425"/>
          <a:ext cx="5341937" cy="551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9" name="Visio" r:id="rId14" imgW="3383957" imgH="3280190" progId="Visio.Drawing.6">
                  <p:embed/>
                </p:oleObj>
              </mc:Choice>
              <mc:Fallback>
                <p:oleObj name="Visio" r:id="rId14" imgW="3383957" imgH="3280190" progId="Visio.Drawing.6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368425"/>
                        <a:ext cx="5341937" cy="5516563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002" name="Object 10"/>
          <p:cNvGraphicFramePr>
            <a:graphicFrameLocks noChangeAspect="1"/>
          </p:cNvGraphicFramePr>
          <p:nvPr/>
        </p:nvGraphicFramePr>
        <p:xfrm>
          <a:off x="1763713" y="1412875"/>
          <a:ext cx="5341937" cy="551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0" name="Visio" r:id="rId16" imgW="3383957" imgH="3280190" progId="Visio.Drawing.6">
                  <p:embed/>
                </p:oleObj>
              </mc:Choice>
              <mc:Fallback>
                <p:oleObj name="Visio" r:id="rId16" imgW="3383957" imgH="3280190" progId="Visio.Drawing.6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412875"/>
                        <a:ext cx="5341937" cy="5516563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003" name="Object 11"/>
          <p:cNvGraphicFramePr>
            <a:graphicFrameLocks noChangeAspect="1"/>
          </p:cNvGraphicFramePr>
          <p:nvPr/>
        </p:nvGraphicFramePr>
        <p:xfrm>
          <a:off x="1893888" y="1341438"/>
          <a:ext cx="5341937" cy="551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1" name="Visio" r:id="rId18" imgW="4496562" imgH="4358640" progId="Visio.Drawing.11">
                  <p:embed/>
                </p:oleObj>
              </mc:Choice>
              <mc:Fallback>
                <p:oleObj name="Visio" r:id="rId18" imgW="4496562" imgH="4358640" progId="Visio.Drawing.1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888" y="1341438"/>
                        <a:ext cx="5341937" cy="5516562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1004" name="Text Box 12"/>
          <p:cNvSpPr txBox="1">
            <a:spLocks noChangeArrowheads="1"/>
          </p:cNvSpPr>
          <p:nvPr/>
        </p:nvSpPr>
        <p:spPr bwMode="auto">
          <a:xfrm>
            <a:off x="1951038" y="39688"/>
            <a:ext cx="508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Second order systems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2017713" y="333375"/>
            <a:ext cx="495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TW" sz="2400" b="1">
                <a:solidFill>
                  <a:srgbClr val="000000"/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Second order systems in s-plane</a:t>
            </a: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0" y="566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1986" name="Object 6"/>
          <p:cNvGraphicFramePr>
            <a:graphicFrameLocks noChangeAspect="1"/>
          </p:cNvGraphicFramePr>
          <p:nvPr/>
        </p:nvGraphicFramePr>
        <p:xfrm>
          <a:off x="1547813" y="0"/>
          <a:ext cx="65500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3" name="Visio" r:id="rId4" imgW="6631920" imgH="6944400" progId="Visio.Drawing.11">
                  <p:embed/>
                </p:oleObj>
              </mc:Choice>
              <mc:Fallback>
                <p:oleObj name="Visio" r:id="rId4" imgW="6631920" imgH="6944400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0"/>
                        <a:ext cx="6550025" cy="6858000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1" name="Text Box 2"/>
          <p:cNvSpPr txBox="1">
            <a:spLocks noChangeArrowheads="1"/>
          </p:cNvSpPr>
          <p:nvPr/>
        </p:nvSpPr>
        <p:spPr bwMode="auto">
          <a:xfrm>
            <a:off x="1247121" y="116632"/>
            <a:ext cx="65370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Time Domain Characteristics</a:t>
            </a:r>
          </a:p>
        </p:txBody>
      </p:sp>
      <p:sp>
        <p:nvSpPr>
          <p:cNvPr id="43022" name="Rectangle 3"/>
          <p:cNvSpPr>
            <a:spLocks noChangeArrowheads="1"/>
          </p:cNvSpPr>
          <p:nvPr/>
        </p:nvSpPr>
        <p:spPr bwMode="auto">
          <a:xfrm>
            <a:off x="0" y="566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3" name="Rectangle 4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solidFill>
            <a:srgbClr val="FFFF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4" name="Rectangle 5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solidFill>
            <a:srgbClr val="FFFF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5" name="Rectangle 6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solidFill>
            <a:srgbClr val="FFFF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45095" name="Object 7"/>
          <p:cNvGraphicFramePr>
            <a:graphicFrameLocks noChangeAspect="1"/>
          </p:cNvGraphicFramePr>
          <p:nvPr/>
        </p:nvGraphicFramePr>
        <p:xfrm>
          <a:off x="34925" y="765175"/>
          <a:ext cx="6696075" cy="484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58" name="Visio" r:id="rId4" imgW="7606800" imgH="5140800" progId="Visio.Drawing.6">
                  <p:embed/>
                </p:oleObj>
              </mc:Choice>
              <mc:Fallback>
                <p:oleObj name="Visio" r:id="rId4" imgW="7606800" imgH="5140800" progId="Visio.Drawing.6">
                  <p:embed/>
                  <p:pic>
                    <p:nvPicPr>
                      <p:cNvPr id="0" name="Object 7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765175"/>
                        <a:ext cx="6696075" cy="4845050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8"/>
          <p:cNvGraphicFramePr>
            <a:graphicFrameLocks noChangeAspect="1"/>
          </p:cNvGraphicFramePr>
          <p:nvPr/>
        </p:nvGraphicFramePr>
        <p:xfrm>
          <a:off x="34925" y="765175"/>
          <a:ext cx="6769100" cy="509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59" name="Visio" r:id="rId6" imgW="8050530" imgH="5996432" progId="Visio.Drawing.6">
                  <p:embed/>
                </p:oleObj>
              </mc:Choice>
              <mc:Fallback>
                <p:oleObj name="Visio" r:id="rId6" imgW="8050530" imgH="5996432" progId="Visio.Drawing.6">
                  <p:embed/>
                  <p:pic>
                    <p:nvPicPr>
                      <p:cNvPr id="0" name="Object 8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765175"/>
                        <a:ext cx="6769100" cy="5094288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6" name="Rectangle 9"/>
          <p:cNvSpPr>
            <a:spLocks noChangeArrowheads="1"/>
          </p:cNvSpPr>
          <p:nvPr/>
        </p:nvSpPr>
        <p:spPr bwMode="auto">
          <a:xfrm>
            <a:off x="0" y="1804988"/>
            <a:ext cx="9144000" cy="0"/>
          </a:xfrm>
          <a:prstGeom prst="rect">
            <a:avLst/>
          </a:prstGeom>
          <a:solidFill>
            <a:srgbClr val="FFFF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45098" name="Object 10"/>
          <p:cNvGraphicFramePr>
            <a:graphicFrameLocks noChangeAspect="1"/>
          </p:cNvGraphicFramePr>
          <p:nvPr/>
        </p:nvGraphicFramePr>
        <p:xfrm>
          <a:off x="0" y="765175"/>
          <a:ext cx="6804025" cy="556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0" name="Visio" r:id="rId8" imgW="8050530" imgH="6606032" progId="Visio.Drawing.6">
                  <p:embed/>
                </p:oleObj>
              </mc:Choice>
              <mc:Fallback>
                <p:oleObj name="Visio" r:id="rId8" imgW="8050530" imgH="6606032" progId="Visio.Drawing.6">
                  <p:embed/>
                  <p:pic>
                    <p:nvPicPr>
                      <p:cNvPr id="0" name="Object 10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5175"/>
                        <a:ext cx="6804025" cy="5564188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7" name="Rectangle 11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solidFill>
            <a:srgbClr val="FFFF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8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solidFill>
            <a:srgbClr val="FFFF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45101" name="Object 13"/>
          <p:cNvGraphicFramePr>
            <a:graphicFrameLocks noChangeAspect="1"/>
          </p:cNvGraphicFramePr>
          <p:nvPr/>
        </p:nvGraphicFramePr>
        <p:xfrm>
          <a:off x="6877050" y="765175"/>
          <a:ext cx="122396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1" name="Equation" r:id="rId10" imgW="647700" imgH="431800" progId="Equation.3">
                  <p:embed/>
                </p:oleObj>
              </mc:Choice>
              <mc:Fallback>
                <p:oleObj name="Equation" r:id="rId10" imgW="647700" imgH="431800" progId="Equation.3">
                  <p:embed/>
                  <p:pic>
                    <p:nvPicPr>
                      <p:cNvPr id="0" name="Object 1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765175"/>
                        <a:ext cx="1223963" cy="809625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9" name="Rectangle 14"/>
          <p:cNvSpPr>
            <a:spLocks noChangeArrowheads="1"/>
          </p:cNvSpPr>
          <p:nvPr/>
        </p:nvSpPr>
        <p:spPr bwMode="auto">
          <a:xfrm>
            <a:off x="0" y="1900238"/>
            <a:ext cx="9144000" cy="0"/>
          </a:xfrm>
          <a:prstGeom prst="rect">
            <a:avLst/>
          </a:prstGeom>
          <a:solidFill>
            <a:srgbClr val="FFFF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45103" name="Object 15"/>
          <p:cNvGraphicFramePr>
            <a:graphicFrameLocks noChangeAspect="1"/>
          </p:cNvGraphicFramePr>
          <p:nvPr/>
        </p:nvGraphicFramePr>
        <p:xfrm>
          <a:off x="0" y="765175"/>
          <a:ext cx="6804025" cy="605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2" name="Visio" r:id="rId12" imgW="8050530" imgH="7317232" progId="Visio.Drawing.6">
                  <p:embed/>
                </p:oleObj>
              </mc:Choice>
              <mc:Fallback>
                <p:oleObj name="Visio" r:id="rId12" imgW="8050530" imgH="7317232" progId="Visio.Drawing.6">
                  <p:embed/>
                  <p:pic>
                    <p:nvPicPr>
                      <p:cNvPr id="0" name="Object 15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5175"/>
                        <a:ext cx="6804025" cy="6056313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0" name="Rectangle 1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solidFill>
            <a:srgbClr val="FFFF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45105" name="Object 17"/>
          <p:cNvGraphicFramePr>
            <a:graphicFrameLocks noChangeAspect="1"/>
          </p:cNvGraphicFramePr>
          <p:nvPr/>
        </p:nvGraphicFramePr>
        <p:xfrm>
          <a:off x="6877050" y="1773238"/>
          <a:ext cx="1223963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3" name="Equation" r:id="rId14" imgW="520474" imgH="431613" progId="Equation.3">
                  <p:embed/>
                </p:oleObj>
              </mc:Choice>
              <mc:Fallback>
                <p:oleObj name="Equation" r:id="rId14" imgW="520474" imgH="431613" progId="Equation.3">
                  <p:embed/>
                  <p:pic>
                    <p:nvPicPr>
                      <p:cNvPr id="0" name="Object 17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1773238"/>
                        <a:ext cx="1223963" cy="1001712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1" name="Rectangle 18"/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solidFill>
            <a:srgbClr val="FFFF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45107" name="Object 19"/>
          <p:cNvGraphicFramePr>
            <a:graphicFrameLocks noChangeAspect="1"/>
          </p:cNvGraphicFramePr>
          <p:nvPr/>
        </p:nvGraphicFramePr>
        <p:xfrm>
          <a:off x="0" y="765175"/>
          <a:ext cx="6804025" cy="606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4" name="Visio" r:id="rId16" imgW="8214741" imgH="7405014" progId="Visio.Drawing.6">
                  <p:embed/>
                </p:oleObj>
              </mc:Choice>
              <mc:Fallback>
                <p:oleObj name="Visio" r:id="rId16" imgW="8214741" imgH="7405014" progId="Visio.Drawing.6">
                  <p:embed/>
                  <p:pic>
                    <p:nvPicPr>
                      <p:cNvPr id="0" name="Object 19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5175"/>
                        <a:ext cx="6804025" cy="6067425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2" name="Rectangle 20"/>
          <p:cNvSpPr>
            <a:spLocks noChangeArrowheads="1"/>
          </p:cNvSpPr>
          <p:nvPr/>
        </p:nvSpPr>
        <p:spPr bwMode="auto">
          <a:xfrm>
            <a:off x="0" y="1223963"/>
            <a:ext cx="9144000" cy="0"/>
          </a:xfrm>
          <a:prstGeom prst="rect">
            <a:avLst/>
          </a:prstGeom>
          <a:solidFill>
            <a:srgbClr val="FFFF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45109" name="Object 21"/>
          <p:cNvGraphicFramePr>
            <a:graphicFrameLocks noChangeAspect="1"/>
          </p:cNvGraphicFramePr>
          <p:nvPr/>
        </p:nvGraphicFramePr>
        <p:xfrm>
          <a:off x="6443663" y="2903538"/>
          <a:ext cx="2536825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5" name="Equation" r:id="rId18" imgW="1079280" imgH="444240" progId="Equation.3">
                  <p:embed/>
                </p:oleObj>
              </mc:Choice>
              <mc:Fallback>
                <p:oleObj name="Equation" r:id="rId18" imgW="1079280" imgH="444240" progId="Equation.3">
                  <p:embed/>
                  <p:pic>
                    <p:nvPicPr>
                      <p:cNvPr id="0" name="Object 21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2903538"/>
                        <a:ext cx="2536825" cy="1030287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3" name="Rectangle 2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solidFill>
            <a:srgbClr val="FFFF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45111" name="Object 23"/>
          <p:cNvGraphicFramePr>
            <a:graphicFrameLocks noChangeAspect="1"/>
          </p:cNvGraphicFramePr>
          <p:nvPr/>
        </p:nvGraphicFramePr>
        <p:xfrm>
          <a:off x="7019925" y="4149725"/>
          <a:ext cx="1223963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6" name="Equation" r:id="rId20" imgW="710891" imgH="431613" progId="Equation.3">
                  <p:embed/>
                </p:oleObj>
              </mc:Choice>
              <mc:Fallback>
                <p:oleObj name="Equation" r:id="rId20" imgW="710891" imgH="431613" progId="Equation.3">
                  <p:embed/>
                  <p:pic>
                    <p:nvPicPr>
                      <p:cNvPr id="0" name="Object 2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4149725"/>
                        <a:ext cx="1223963" cy="735013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4" name="Rectangle 2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solidFill>
            <a:srgbClr val="FFFF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45113" name="Object 25"/>
          <p:cNvGraphicFramePr>
            <a:graphicFrameLocks noChangeAspect="1"/>
          </p:cNvGraphicFramePr>
          <p:nvPr/>
        </p:nvGraphicFramePr>
        <p:xfrm>
          <a:off x="7019925" y="5084763"/>
          <a:ext cx="1223963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7" name="Equation" r:id="rId22" imgW="710891" imgH="431613" progId="Equation.3">
                  <p:embed/>
                </p:oleObj>
              </mc:Choice>
              <mc:Fallback>
                <p:oleObj name="Equation" r:id="rId22" imgW="710891" imgH="431613" progId="Equation.3">
                  <p:embed/>
                  <p:pic>
                    <p:nvPicPr>
                      <p:cNvPr id="0" name="Object 25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5084763"/>
                        <a:ext cx="1223963" cy="735012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5" name="Rectangle 26"/>
          <p:cNvSpPr>
            <a:spLocks noChangeArrowheads="1"/>
          </p:cNvSpPr>
          <p:nvPr/>
        </p:nvSpPr>
        <p:spPr bwMode="auto">
          <a:xfrm>
            <a:off x="0" y="1223963"/>
            <a:ext cx="9144000" cy="0"/>
          </a:xfrm>
          <a:prstGeom prst="rect">
            <a:avLst/>
          </a:prstGeom>
          <a:solidFill>
            <a:srgbClr val="FFFF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45115" name="Object 27"/>
          <p:cNvGraphicFramePr>
            <a:graphicFrameLocks noChangeAspect="1"/>
          </p:cNvGraphicFramePr>
          <p:nvPr/>
        </p:nvGraphicFramePr>
        <p:xfrm>
          <a:off x="0" y="765175"/>
          <a:ext cx="6804025" cy="609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8" name="Visio" r:id="rId24" imgW="8856726" imgH="7405014" progId="Visio.Drawing.6">
                  <p:embed/>
                </p:oleObj>
              </mc:Choice>
              <mc:Fallback>
                <p:oleObj name="Visio" r:id="rId24" imgW="8856726" imgH="7405014" progId="Visio.Drawing.6">
                  <p:embed/>
                  <p:pic>
                    <p:nvPicPr>
                      <p:cNvPr id="0" name="Object 27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5175"/>
                        <a:ext cx="6804025" cy="6092825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2593975" y="44450"/>
            <a:ext cx="386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Analytic solution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4542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1843088"/>
            <a:ext cx="3629025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2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1916113"/>
            <a:ext cx="3629025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26" name="Text Box 18"/>
          <p:cNvSpPr txBox="1">
            <a:spLocks noChangeArrowheads="1"/>
          </p:cNvSpPr>
          <p:nvPr/>
        </p:nvSpPr>
        <p:spPr bwMode="auto">
          <a:xfrm>
            <a:off x="3348038" y="1484313"/>
            <a:ext cx="1352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u=0, </a:t>
            </a:r>
            <a:r>
              <a:rPr lang="en-GB" altLang="en-US" i="1"/>
              <a:t>x</a:t>
            </a:r>
            <a:r>
              <a:rPr lang="en-GB" altLang="en-US"/>
              <a:t>(0)=1</a:t>
            </a:r>
          </a:p>
        </p:txBody>
      </p:sp>
      <p:sp>
        <p:nvSpPr>
          <p:cNvPr id="145427" name="Text Box 19"/>
          <p:cNvSpPr txBox="1">
            <a:spLocks noChangeArrowheads="1"/>
          </p:cNvSpPr>
          <p:nvPr/>
        </p:nvSpPr>
        <p:spPr bwMode="auto">
          <a:xfrm>
            <a:off x="971550" y="4579938"/>
            <a:ext cx="55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k=2</a:t>
            </a:r>
          </a:p>
        </p:txBody>
      </p:sp>
      <p:sp>
        <p:nvSpPr>
          <p:cNvPr id="145428" name="Text Box 20"/>
          <p:cNvSpPr txBox="1">
            <a:spLocks noChangeArrowheads="1"/>
          </p:cNvSpPr>
          <p:nvPr/>
        </p:nvSpPr>
        <p:spPr bwMode="auto">
          <a:xfrm>
            <a:off x="5508625" y="4579938"/>
            <a:ext cx="55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k=5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26" grpId="0"/>
      <p:bldP spid="145427" grpId="0"/>
      <p:bldP spid="14542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Rectangle 3"/>
          <p:cNvSpPr>
            <a:spLocks noChangeArrowheads="1"/>
          </p:cNvSpPr>
          <p:nvPr/>
        </p:nvSpPr>
        <p:spPr bwMode="auto">
          <a:xfrm>
            <a:off x="0" y="566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47140" name="Object 4"/>
          <p:cNvGraphicFramePr>
            <a:graphicFrameLocks noChangeAspect="1"/>
          </p:cNvGraphicFramePr>
          <p:nvPr/>
        </p:nvGraphicFramePr>
        <p:xfrm>
          <a:off x="395288" y="1196975"/>
          <a:ext cx="3429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7" name="Equation" r:id="rId4" imgW="3429000" imgH="685800" progId="Equation.3">
                  <p:embed/>
                </p:oleObj>
              </mc:Choice>
              <mc:Fallback>
                <p:oleObj name="Equation" r:id="rId4" imgW="3429000" imgH="685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96975"/>
                        <a:ext cx="34290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7141" name="Text Box 5"/>
          <p:cNvSpPr txBox="1">
            <a:spLocks noChangeArrowheads="1"/>
          </p:cNvSpPr>
          <p:nvPr/>
        </p:nvSpPr>
        <p:spPr bwMode="auto">
          <a:xfrm>
            <a:off x="4572000" y="1412875"/>
            <a:ext cx="238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n&gt;m for a real system</a:t>
            </a:r>
          </a:p>
        </p:txBody>
      </p:sp>
      <p:graphicFrame>
        <p:nvGraphicFramePr>
          <p:cNvPr id="347142" name="Object 6"/>
          <p:cNvGraphicFramePr>
            <a:graphicFrameLocks noChangeAspect="1"/>
          </p:cNvGraphicFramePr>
          <p:nvPr/>
        </p:nvGraphicFramePr>
        <p:xfrm>
          <a:off x="395288" y="2349500"/>
          <a:ext cx="46767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8" name="Equation" r:id="rId6" imgW="4673600" imgH="673100" progId="Equation.3">
                  <p:embed/>
                </p:oleObj>
              </mc:Choice>
              <mc:Fallback>
                <p:oleObj name="Equation" r:id="rId6" imgW="4673600" imgH="673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349500"/>
                        <a:ext cx="4676775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7143" name="Object 7"/>
          <p:cNvGraphicFramePr>
            <a:graphicFrameLocks noChangeAspect="1"/>
          </p:cNvGraphicFramePr>
          <p:nvPr/>
        </p:nvGraphicFramePr>
        <p:xfrm>
          <a:off x="5940425" y="2565400"/>
          <a:ext cx="10382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9" name="Equation" r:id="rId8" imgW="1040948" imgH="266584" progId="Equation.3">
                  <p:embed/>
                </p:oleObj>
              </mc:Choice>
              <mc:Fallback>
                <p:oleObj name="Equation" r:id="rId8" imgW="1040948" imgH="266584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565400"/>
                        <a:ext cx="1038225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7144" name="Rectangle 8"/>
          <p:cNvSpPr>
            <a:spLocks noChangeArrowheads="1"/>
          </p:cNvSpPr>
          <p:nvPr/>
        </p:nvSpPr>
        <p:spPr bwMode="auto">
          <a:xfrm>
            <a:off x="468313" y="3213100"/>
            <a:ext cx="534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 i.e. combination of first and second order systems</a:t>
            </a:r>
            <a:r>
              <a:rPr lang="en-GB" altLang="en-US"/>
              <a:t> </a:t>
            </a:r>
          </a:p>
        </p:txBody>
      </p:sp>
      <p:graphicFrame>
        <p:nvGraphicFramePr>
          <p:cNvPr id="347145" name="Object 9"/>
          <p:cNvGraphicFramePr>
            <a:graphicFrameLocks noChangeAspect="1"/>
          </p:cNvGraphicFramePr>
          <p:nvPr/>
        </p:nvGraphicFramePr>
        <p:xfrm>
          <a:off x="395288" y="3933825"/>
          <a:ext cx="34575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0" name="Equation" r:id="rId10" imgW="3454400" imgH="609600" progId="Equation.3">
                  <p:embed/>
                </p:oleObj>
              </mc:Choice>
              <mc:Fallback>
                <p:oleObj name="Equation" r:id="rId10" imgW="3454400" imgH="609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933825"/>
                        <a:ext cx="345757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7146" name="Object 10"/>
          <p:cNvGraphicFramePr>
            <a:graphicFrameLocks noChangeAspect="1"/>
          </p:cNvGraphicFramePr>
          <p:nvPr/>
        </p:nvGraphicFramePr>
        <p:xfrm>
          <a:off x="4356100" y="4076700"/>
          <a:ext cx="36861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1" name="Equation" r:id="rId12" imgW="3683000" imgH="317500" progId="Equation.3">
                  <p:embed/>
                </p:oleObj>
              </mc:Choice>
              <mc:Fallback>
                <p:oleObj name="Equation" r:id="rId12" imgW="3683000" imgH="3175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076700"/>
                        <a:ext cx="368617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7147" name="Object 11"/>
          <p:cNvGraphicFramePr>
            <a:graphicFrameLocks noChangeAspect="1"/>
          </p:cNvGraphicFramePr>
          <p:nvPr/>
        </p:nvGraphicFramePr>
        <p:xfrm>
          <a:off x="539750" y="5300663"/>
          <a:ext cx="47625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2" name="Equation" r:id="rId14" imgW="4762500" imgH="317500" progId="Equation.3">
                  <p:embed/>
                </p:oleObj>
              </mc:Choice>
              <mc:Fallback>
                <p:oleObj name="Equation" r:id="rId14" imgW="4762500" imgH="3175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300663"/>
                        <a:ext cx="476250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7148" name="Object 12"/>
          <p:cNvGraphicFramePr>
            <a:graphicFrameLocks noChangeAspect="1"/>
          </p:cNvGraphicFramePr>
          <p:nvPr/>
        </p:nvGraphicFramePr>
        <p:xfrm>
          <a:off x="5580063" y="4797425"/>
          <a:ext cx="140970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3" name="Equation" r:id="rId16" imgW="1409700" imgH="1270000" progId="Equation.3">
                  <p:embed/>
                </p:oleObj>
              </mc:Choice>
              <mc:Fallback>
                <p:oleObj name="Equation" r:id="rId16" imgW="1409700" imgH="12700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4797425"/>
                        <a:ext cx="1409700" cy="1266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7149" name="Text Box 13"/>
          <p:cNvSpPr txBox="1">
            <a:spLocks noChangeArrowheads="1"/>
          </p:cNvSpPr>
          <p:nvPr/>
        </p:nvSpPr>
        <p:spPr bwMode="auto">
          <a:xfrm>
            <a:off x="3157538" y="39688"/>
            <a:ext cx="267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Extra Poles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1" grpId="0"/>
      <p:bldP spid="34714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9189" name="Object 5"/>
          <p:cNvGraphicFramePr>
            <a:graphicFrameLocks noChangeAspect="1"/>
          </p:cNvGraphicFramePr>
          <p:nvPr/>
        </p:nvGraphicFramePr>
        <p:xfrm>
          <a:off x="250825" y="1125538"/>
          <a:ext cx="46767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7" name="Equation" r:id="rId4" imgW="4673600" imgH="673100" progId="Equation.3">
                  <p:embed/>
                </p:oleObj>
              </mc:Choice>
              <mc:Fallback>
                <p:oleObj name="Equation" r:id="rId4" imgW="4673600" imgH="673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125538"/>
                        <a:ext cx="4676775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9190" name="Text Box 6"/>
          <p:cNvSpPr txBox="1">
            <a:spLocks noChangeArrowheads="1"/>
          </p:cNvSpPr>
          <p:nvPr/>
        </p:nvSpPr>
        <p:spPr bwMode="auto">
          <a:xfrm>
            <a:off x="395288" y="2997200"/>
            <a:ext cx="80645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The response of a higher order system is the sum of exponential and damped sinusoidal curves. 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Assuming that all poles are at the left hand side then the final value of the output is “1” since all exponential terms will converge to 0.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Let’s assume that some poles have real parts that are far away from the imaginary axis=&gt;</a:t>
            </a:r>
            <a:endParaRPr lang="en-GB" altLang="en-US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49192" name="Object 8"/>
          <p:cNvGraphicFramePr>
            <a:graphicFrameLocks noChangeAspect="1"/>
          </p:cNvGraphicFramePr>
          <p:nvPr/>
        </p:nvGraphicFramePr>
        <p:xfrm>
          <a:off x="323850" y="2060575"/>
          <a:ext cx="69469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8" name="Equation" r:id="rId6" imgW="6946560" imgH="647640" progId="Equation.3">
                  <p:embed/>
                </p:oleObj>
              </mc:Choice>
              <mc:Fallback>
                <p:oleObj name="Equation" r:id="rId6" imgW="6946560" imgH="647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060575"/>
                        <a:ext cx="6946900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93" name="Object 9"/>
          <p:cNvGraphicFramePr>
            <a:graphicFrameLocks noChangeAspect="1"/>
          </p:cNvGraphicFramePr>
          <p:nvPr/>
        </p:nvGraphicFramePr>
        <p:xfrm>
          <a:off x="2268538" y="5013325"/>
          <a:ext cx="38481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9" name="Equation" r:id="rId8" imgW="3848100" imgH="762000" progId="Equation.3">
                  <p:embed/>
                </p:oleObj>
              </mc:Choice>
              <mc:Fallback>
                <p:oleObj name="Equation" r:id="rId8" imgW="3848100" imgH="762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5013325"/>
                        <a:ext cx="38481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94" name="Object 10"/>
          <p:cNvGraphicFramePr>
            <a:graphicFrameLocks noChangeAspect="1"/>
          </p:cNvGraphicFramePr>
          <p:nvPr/>
        </p:nvGraphicFramePr>
        <p:xfrm>
          <a:off x="7019925" y="5229225"/>
          <a:ext cx="9906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0" name="Equation" r:id="rId10" imgW="990170" imgH="291973" progId="Equation.3">
                  <p:embed/>
                </p:oleObj>
              </mc:Choice>
              <mc:Fallback>
                <p:oleObj name="Equation" r:id="rId10" imgW="990170" imgH="291973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5229225"/>
                        <a:ext cx="990600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9195" name="Text Box 11"/>
          <p:cNvSpPr txBox="1">
            <a:spLocks noChangeArrowheads="1"/>
          </p:cNvSpPr>
          <p:nvPr/>
        </p:nvSpPr>
        <p:spPr bwMode="auto">
          <a:xfrm>
            <a:off x="3157538" y="39688"/>
            <a:ext cx="267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Extra Poles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1237" name="Rectangle 5"/>
          <p:cNvSpPr>
            <a:spLocks noChangeArrowheads="1"/>
          </p:cNvSpPr>
          <p:nvPr/>
        </p:nvSpPr>
        <p:spPr bwMode="auto">
          <a:xfrm>
            <a:off x="323850" y="1131888"/>
            <a:ext cx="806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eaLnBrk="1" hangingPunct="1">
              <a:buFont typeface="Wingdings" panose="05000000000000000000" pitchFamily="2" charset="2"/>
              <a:buNone/>
            </a:pPr>
            <a:r>
              <a:rPr lang="en-US" altLang="en-US"/>
              <a:t>Overall performance is characterised by the isolated </a:t>
            </a:r>
          </a:p>
          <a:p>
            <a:pPr algn="justLow" eaLnBrk="1" hangingPunct="1">
              <a:buFont typeface="Wingdings" panose="05000000000000000000" pitchFamily="2" charset="2"/>
              <a:buNone/>
            </a:pPr>
            <a:r>
              <a:rPr lang="en-US" altLang="en-US"/>
              <a:t>(far away from zeros) poles that are close to the imaginary axis.</a:t>
            </a:r>
          </a:p>
        </p:txBody>
      </p:sp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395288" y="1989138"/>
            <a:ext cx="820896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If we have only one pole (or a pair for complex roots) that is closed to the real axis then we say that this pole (or pair of poles) is (are) the DOMINANT pole(s) for the system. </a:t>
            </a:r>
            <a:endParaRPr lang="en-GB" altLang="en-US"/>
          </a:p>
        </p:txBody>
      </p:sp>
      <p:sp>
        <p:nvSpPr>
          <p:cNvPr id="351239" name="Text Box 7"/>
          <p:cNvSpPr txBox="1">
            <a:spLocks noChangeArrowheads="1"/>
          </p:cNvSpPr>
          <p:nvPr/>
        </p:nvSpPr>
        <p:spPr bwMode="auto">
          <a:xfrm>
            <a:off x="395288" y="3141663"/>
            <a:ext cx="70564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A simple rule is that the dominant poles must be at least five to ten times closer to the imaginary axis than the other ones. </a:t>
            </a:r>
            <a:endParaRPr lang="en-GB" altLang="en-US"/>
          </a:p>
        </p:txBody>
      </p:sp>
      <p:graphicFrame>
        <p:nvGraphicFramePr>
          <p:cNvPr id="351240" name="Object 8"/>
          <p:cNvGraphicFramePr>
            <a:graphicFrameLocks noChangeAspect="1"/>
          </p:cNvGraphicFramePr>
          <p:nvPr/>
        </p:nvGraphicFramePr>
        <p:xfrm>
          <a:off x="323850" y="4797425"/>
          <a:ext cx="464820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2" name="Equation" r:id="rId4" imgW="4648200" imgH="1320800" progId="Equation.3">
                  <p:embed/>
                </p:oleObj>
              </mc:Choice>
              <mc:Fallback>
                <p:oleObj name="Equation" r:id="rId4" imgW="4648200" imgH="1320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797425"/>
                        <a:ext cx="4648200" cy="1323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1241" name="Text Box 9"/>
          <p:cNvSpPr txBox="1">
            <a:spLocks noChangeArrowheads="1"/>
          </p:cNvSpPr>
          <p:nvPr/>
        </p:nvSpPr>
        <p:spPr bwMode="auto">
          <a:xfrm>
            <a:off x="5435600" y="4221163"/>
            <a:ext cx="3097213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</a:t>
            </a:r>
            <a:r>
              <a:rPr lang="en-GB" altLang="en-US"/>
              <a:t>he values of b (numerator coefficients) determine the amplitude of the oscillations of the system but not its stability properties.</a:t>
            </a:r>
          </a:p>
        </p:txBody>
      </p:sp>
      <p:graphicFrame>
        <p:nvGraphicFramePr>
          <p:cNvPr id="351242" name="Object 10"/>
          <p:cNvGraphicFramePr>
            <a:graphicFrameLocks noChangeAspect="1"/>
          </p:cNvGraphicFramePr>
          <p:nvPr/>
        </p:nvGraphicFramePr>
        <p:xfrm>
          <a:off x="323850" y="3933825"/>
          <a:ext cx="46767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3" name="Equation" r:id="rId6" imgW="4673600" imgH="673100" progId="Equation.3">
                  <p:embed/>
                </p:oleObj>
              </mc:Choice>
              <mc:Fallback>
                <p:oleObj name="Equation" r:id="rId6" imgW="4673600" imgH="6731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933825"/>
                        <a:ext cx="4676775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1243" name="Text Box 11"/>
          <p:cNvSpPr txBox="1">
            <a:spLocks noChangeArrowheads="1"/>
          </p:cNvSpPr>
          <p:nvPr/>
        </p:nvSpPr>
        <p:spPr bwMode="auto">
          <a:xfrm>
            <a:off x="3157538" y="39688"/>
            <a:ext cx="267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Extra Poles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7" grpId="0"/>
      <p:bldP spid="351238" grpId="0"/>
      <p:bldP spid="351239" grpId="0"/>
      <p:bldP spid="35124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ChangeArrowheads="1"/>
          </p:cNvSpPr>
          <p:nvPr/>
        </p:nvSpPr>
        <p:spPr bwMode="auto">
          <a:xfrm>
            <a:off x="0" y="566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5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3286" name="Text Box 6"/>
          <p:cNvSpPr txBox="1">
            <a:spLocks noChangeArrowheads="1"/>
          </p:cNvSpPr>
          <p:nvPr/>
        </p:nvSpPr>
        <p:spPr bwMode="auto">
          <a:xfrm>
            <a:off x="107950" y="1412875"/>
            <a:ext cx="84264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A system has two poles at -1 and -2, and two complex poles at -10+/-40j (num=1)</a:t>
            </a:r>
          </a:p>
          <a:p>
            <a:pPr eaLnBrk="1" hangingPunct="1">
              <a:buFontTx/>
              <a:buAutoNum type="arabicPeriod"/>
            </a:pPr>
            <a:r>
              <a:rPr lang="en-GB" altLang="en-US"/>
              <a:t>Find the damping factors and natural frequencies of the system</a:t>
            </a:r>
          </a:p>
          <a:p>
            <a:pPr eaLnBrk="1" hangingPunct="1">
              <a:buFontTx/>
              <a:buAutoNum type="arabicPeriod"/>
            </a:pPr>
            <a:r>
              <a:rPr lang="en-GB" altLang="en-US"/>
              <a:t>Do you expect the system to have oscillations?</a:t>
            </a:r>
          </a:p>
          <a:p>
            <a:pPr eaLnBrk="1" hangingPunct="1">
              <a:buFontTx/>
              <a:buAutoNum type="arabicPeriod"/>
            </a:pPr>
            <a:r>
              <a:rPr lang="en-GB" altLang="en-US"/>
              <a:t>Find the step response of the system.</a:t>
            </a:r>
          </a:p>
          <a:p>
            <a:pPr eaLnBrk="1" hangingPunct="1">
              <a:buFontTx/>
              <a:buAutoNum type="arabicPeriod"/>
            </a:pPr>
            <a:r>
              <a:rPr lang="en-GB" altLang="en-US"/>
              <a:t>Approximate the system by using two dominant poles.</a:t>
            </a:r>
          </a:p>
          <a:p>
            <a:pPr eaLnBrk="1" hangingPunct="1">
              <a:buFontTx/>
              <a:buAutoNum type="arabicPeriod"/>
            </a:pPr>
            <a:r>
              <a:rPr lang="en-GB" altLang="en-US"/>
              <a:t>Find the new step response, natural frequency and damping factor.</a:t>
            </a:r>
          </a:p>
          <a:p>
            <a:pPr eaLnBrk="1" hangingPunct="1">
              <a:buFontTx/>
              <a:buAutoNum type="arabicPeriod"/>
            </a:pPr>
            <a:r>
              <a:rPr lang="en-GB" altLang="en-US"/>
              <a:t>Compare that response with the response of the original system.</a:t>
            </a:r>
          </a:p>
          <a:p>
            <a:pPr eaLnBrk="1" hangingPunct="1">
              <a:buFontTx/>
              <a:buAutoNum type="arabicPeriod"/>
            </a:pPr>
            <a:r>
              <a:rPr lang="en-GB" altLang="en-US"/>
              <a:t>Repeat the previous exercise by assuming that the second set of poles is at </a:t>
            </a:r>
          </a:p>
          <a:p>
            <a:pPr eaLnBrk="1" hangingPunct="1"/>
            <a:r>
              <a:rPr lang="en-GB" altLang="en-US"/>
              <a:t>	-0.5+/-1.5j.</a:t>
            </a:r>
          </a:p>
          <a:p>
            <a:pPr eaLnBrk="1" hangingPunct="1">
              <a:buFontTx/>
              <a:buAutoNum type="arabicPeriod" startAt="8"/>
            </a:pPr>
            <a:r>
              <a:rPr lang="en-GB" altLang="en-US"/>
              <a:t>At the system with the two poles at -0.5+/-1.5j  add two zeros at -0.51+/-1.51j. </a:t>
            </a:r>
          </a:p>
        </p:txBody>
      </p:sp>
      <p:sp>
        <p:nvSpPr>
          <p:cNvPr id="353287" name="Text Box 7"/>
          <p:cNvSpPr txBox="1">
            <a:spLocks noChangeArrowheads="1"/>
          </p:cNvSpPr>
          <p:nvPr/>
        </p:nvSpPr>
        <p:spPr bwMode="auto">
          <a:xfrm>
            <a:off x="3157538" y="39688"/>
            <a:ext cx="267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Extra Poles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3"/>
          <p:cNvSpPr txBox="1">
            <a:spLocks noChangeArrowheads="1"/>
          </p:cNvSpPr>
          <p:nvPr/>
        </p:nvSpPr>
        <p:spPr bwMode="auto">
          <a:xfrm>
            <a:off x="2114193" y="85725"/>
            <a:ext cx="48013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Closed loop systems</a:t>
            </a:r>
            <a:endParaRPr lang="en-US" altLang="zh-TW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PMingLiU" pitchFamily="18" charset="-120"/>
              <a:cs typeface="Arial" charset="0"/>
            </a:endParaRPr>
          </a:p>
        </p:txBody>
      </p:sp>
      <p:sp>
        <p:nvSpPr>
          <p:cNvPr id="79875" name="Rectangle 4"/>
          <p:cNvSpPr>
            <a:spLocks noChangeArrowheads="1"/>
          </p:cNvSpPr>
          <p:nvPr/>
        </p:nvSpPr>
        <p:spPr bwMode="auto">
          <a:xfrm>
            <a:off x="0" y="566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7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77" name="Rectangle 6"/>
          <p:cNvSpPr>
            <a:spLocks noChangeArrowheads="1"/>
          </p:cNvSpPr>
          <p:nvPr/>
        </p:nvSpPr>
        <p:spPr bwMode="auto">
          <a:xfrm>
            <a:off x="0" y="2471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78" name="Rectangle 7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79" name="Rectangle 8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80" name="Rectangle 9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81" name="Rectangle 10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82" name="Rectangle 11"/>
          <p:cNvSpPr>
            <a:spLocks noChangeArrowheads="1"/>
          </p:cNvSpPr>
          <p:nvPr/>
        </p:nvSpPr>
        <p:spPr bwMode="auto">
          <a:xfrm>
            <a:off x="0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83" name="Rectangle 12"/>
          <p:cNvSpPr>
            <a:spLocks noChangeArrowheads="1"/>
          </p:cNvSpPr>
          <p:nvPr/>
        </p:nvSpPr>
        <p:spPr bwMode="auto">
          <a:xfrm>
            <a:off x="0" y="2557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84" name="Rectangle 14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85" name="Rectangle 16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86" name="Rectangle 19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87" name="Rectangle 25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9884" name="Rectangle 28"/>
          <p:cNvSpPr>
            <a:spLocks noChangeArrowheads="1"/>
          </p:cNvSpPr>
          <p:nvPr/>
        </p:nvSpPr>
        <p:spPr bwMode="auto">
          <a:xfrm>
            <a:off x="995363" y="2120900"/>
            <a:ext cx="702151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The input to the system sees the output: </a:t>
            </a:r>
            <a:r>
              <a:rPr lang="en-US" altLang="en-US" sz="4400" b="1"/>
              <a:t>Feedback</a:t>
            </a:r>
            <a:r>
              <a:rPr lang="en-US" altLang="en-US"/>
              <a:t> </a:t>
            </a:r>
          </a:p>
          <a:p>
            <a:pPr algn="ctr" eaLnBrk="1" hangingPunct="1"/>
            <a:endParaRPr lang="en-US" altLang="en-US"/>
          </a:p>
          <a:p>
            <a:pPr algn="ctr" eaLnBrk="1" hangingPunct="1"/>
            <a:endParaRPr lang="en-US" altLang="en-US"/>
          </a:p>
          <a:p>
            <a:pPr algn="ctr" eaLnBrk="1" hangingPunct="1"/>
            <a:r>
              <a:rPr lang="en-US" altLang="en-US"/>
              <a:t>This is a </a:t>
            </a:r>
            <a:r>
              <a:rPr lang="en-US" altLang="en-US" sz="4000" b="1"/>
              <a:t>CLOSED LOOP</a:t>
            </a:r>
            <a:r>
              <a:rPr lang="en-US" altLang="en-US"/>
              <a:t> system.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6" name="Text Box 3"/>
          <p:cNvSpPr txBox="1">
            <a:spLocks noChangeArrowheads="1"/>
          </p:cNvSpPr>
          <p:nvPr/>
        </p:nvSpPr>
        <p:spPr bwMode="auto">
          <a:xfrm>
            <a:off x="1165215" y="55638"/>
            <a:ext cx="66992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General closed loop systems </a:t>
            </a:r>
            <a:endParaRPr lang="en-US" altLang="zh-TW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PMingLiU" pitchFamily="18" charset="-120"/>
              <a:cs typeface="Arial" charset="0"/>
            </a:endParaRPr>
          </a:p>
        </p:txBody>
      </p:sp>
      <p:graphicFrame>
        <p:nvGraphicFramePr>
          <p:cNvPr id="251922" name="Object 2"/>
          <p:cNvGraphicFramePr>
            <a:graphicFrameLocks noChangeAspect="1"/>
          </p:cNvGraphicFramePr>
          <p:nvPr/>
        </p:nvGraphicFramePr>
        <p:xfrm>
          <a:off x="179388" y="1052513"/>
          <a:ext cx="3648075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3" name="Visio" r:id="rId4" imgW="4121506" imgH="2155546" progId="Visio.Drawing.11">
                  <p:embed/>
                </p:oleObj>
              </mc:Choice>
              <mc:Fallback>
                <p:oleObj name="Visio" r:id="rId4" imgW="4121506" imgH="2155546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052513"/>
                        <a:ext cx="3648075" cy="191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24" name="Object 3"/>
          <p:cNvGraphicFramePr>
            <a:graphicFrameLocks noChangeAspect="1"/>
          </p:cNvGraphicFramePr>
          <p:nvPr/>
        </p:nvGraphicFramePr>
        <p:xfrm>
          <a:off x="4211638" y="1268413"/>
          <a:ext cx="10287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4" name="Equation" r:id="rId6" imgW="1028254" imgH="215806" progId="Equation.3">
                  <p:embed/>
                </p:oleObj>
              </mc:Choice>
              <mc:Fallback>
                <p:oleObj name="Equation" r:id="rId6" imgW="1028254" imgH="21580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1268413"/>
                        <a:ext cx="10287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926" name="Rectangle 22"/>
          <p:cNvSpPr>
            <a:spLocks noChangeArrowheads="1"/>
          </p:cNvSpPr>
          <p:nvPr/>
        </p:nvSpPr>
        <p:spPr bwMode="auto">
          <a:xfrm>
            <a:off x="4211638" y="1628775"/>
            <a:ext cx="2273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Gc= TF of controller</a:t>
            </a:r>
            <a:r>
              <a:rPr lang="en-GB" altLang="en-US"/>
              <a:t> </a:t>
            </a:r>
          </a:p>
        </p:txBody>
      </p:sp>
      <p:sp>
        <p:nvSpPr>
          <p:cNvPr id="251927" name="Rectangle 23"/>
          <p:cNvSpPr>
            <a:spLocks noChangeArrowheads="1"/>
          </p:cNvSpPr>
          <p:nvPr/>
        </p:nvSpPr>
        <p:spPr bwMode="auto">
          <a:xfrm>
            <a:off x="4211638" y="2054225"/>
            <a:ext cx="158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G TF of plant</a:t>
            </a:r>
            <a:r>
              <a:rPr lang="en-GB" altLang="en-US"/>
              <a:t> </a:t>
            </a:r>
          </a:p>
        </p:txBody>
      </p:sp>
      <p:sp>
        <p:nvSpPr>
          <p:cNvPr id="251928" name="Rectangle 24"/>
          <p:cNvSpPr>
            <a:spLocks noChangeArrowheads="1"/>
          </p:cNvSpPr>
          <p:nvPr/>
        </p:nvSpPr>
        <p:spPr bwMode="auto">
          <a:xfrm>
            <a:off x="5940425" y="2054225"/>
            <a:ext cx="224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Open Loop (OL) TF</a:t>
            </a:r>
            <a:r>
              <a:rPr lang="en-GB" altLang="en-US"/>
              <a:t> </a:t>
            </a:r>
          </a:p>
        </p:txBody>
      </p:sp>
      <p:graphicFrame>
        <p:nvGraphicFramePr>
          <p:cNvPr id="251929" name="Object 4"/>
          <p:cNvGraphicFramePr>
            <a:graphicFrameLocks noChangeAspect="1"/>
          </p:cNvGraphicFramePr>
          <p:nvPr/>
        </p:nvGraphicFramePr>
        <p:xfrm>
          <a:off x="455613" y="3357563"/>
          <a:ext cx="749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5" name="Equation" r:id="rId8" imgW="749160" imgH="215640" progId="Equation.3">
                  <p:embed/>
                </p:oleObj>
              </mc:Choice>
              <mc:Fallback>
                <p:oleObj name="Equation" r:id="rId8" imgW="74916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3357563"/>
                        <a:ext cx="749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31" name="Object 5"/>
          <p:cNvGraphicFramePr>
            <a:graphicFrameLocks noChangeAspect="1"/>
          </p:cNvGraphicFramePr>
          <p:nvPr/>
        </p:nvGraphicFramePr>
        <p:xfrm>
          <a:off x="979488" y="3757613"/>
          <a:ext cx="787400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6" name="Equation" r:id="rId10" imgW="787320" imgH="279360" progId="Equation.3">
                  <p:embed/>
                </p:oleObj>
              </mc:Choice>
              <mc:Fallback>
                <p:oleObj name="Equation" r:id="rId10" imgW="787320" imgH="2793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3757613"/>
                        <a:ext cx="787400" cy="284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32" name="Object 6"/>
          <p:cNvGraphicFramePr>
            <a:graphicFrameLocks noChangeAspect="1"/>
          </p:cNvGraphicFramePr>
          <p:nvPr/>
        </p:nvGraphicFramePr>
        <p:xfrm>
          <a:off x="2062163" y="3541713"/>
          <a:ext cx="1295400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7" name="Equation" r:id="rId12" imgW="1295280" imgH="279360" progId="Equation.3">
                  <p:embed/>
                </p:oleObj>
              </mc:Choice>
              <mc:Fallback>
                <p:oleObj name="Equation" r:id="rId12" imgW="1295280" imgH="2793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2163" y="3541713"/>
                        <a:ext cx="1295400" cy="284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33" name="Object 7"/>
          <p:cNvGraphicFramePr>
            <a:graphicFrameLocks noChangeAspect="1"/>
          </p:cNvGraphicFramePr>
          <p:nvPr/>
        </p:nvGraphicFramePr>
        <p:xfrm>
          <a:off x="2928938" y="4005263"/>
          <a:ext cx="10668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8" name="Equation" r:id="rId14" imgW="1066680" imgH="215640" progId="Equation.3">
                  <p:embed/>
                </p:oleObj>
              </mc:Choice>
              <mc:Fallback>
                <p:oleObj name="Equation" r:id="rId14" imgW="106668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4005263"/>
                        <a:ext cx="10668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34" name="Object 8"/>
          <p:cNvGraphicFramePr>
            <a:graphicFrameLocks noChangeAspect="1"/>
          </p:cNvGraphicFramePr>
          <p:nvPr/>
        </p:nvGraphicFramePr>
        <p:xfrm>
          <a:off x="4278313" y="3716338"/>
          <a:ext cx="170180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9" name="Equation" r:id="rId16" imgW="1701720" imgH="266400" progId="Equation.3">
                  <p:embed/>
                </p:oleObj>
              </mc:Choice>
              <mc:Fallback>
                <p:oleObj name="Equation" r:id="rId16" imgW="1701720" imgH="266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8313" y="3716338"/>
                        <a:ext cx="1701800" cy="269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35" name="Object 9"/>
          <p:cNvGraphicFramePr>
            <a:graphicFrameLocks noChangeAspect="1"/>
          </p:cNvGraphicFramePr>
          <p:nvPr/>
        </p:nvGraphicFramePr>
        <p:xfrm>
          <a:off x="6262688" y="3716338"/>
          <a:ext cx="184150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30" name="Equation" r:id="rId18" imgW="1841400" imgH="266400" progId="Equation.3">
                  <p:embed/>
                </p:oleObj>
              </mc:Choice>
              <mc:Fallback>
                <p:oleObj name="Equation" r:id="rId18" imgW="1841400" imgH="266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2688" y="3716338"/>
                        <a:ext cx="1841500" cy="269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36" name="Object 10"/>
          <p:cNvGraphicFramePr>
            <a:graphicFrameLocks noChangeAspect="1"/>
          </p:cNvGraphicFramePr>
          <p:nvPr/>
        </p:nvGraphicFramePr>
        <p:xfrm>
          <a:off x="755650" y="4652963"/>
          <a:ext cx="1397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31" name="Equation" r:id="rId20" imgW="1396800" imgH="533160" progId="Equation.3">
                  <p:embed/>
                </p:oleObj>
              </mc:Choice>
              <mc:Fallback>
                <p:oleObj name="Equation" r:id="rId20" imgW="139680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652963"/>
                        <a:ext cx="13970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37" name="Object 11"/>
          <p:cNvGraphicFramePr>
            <a:graphicFrameLocks noChangeAspect="1"/>
          </p:cNvGraphicFramePr>
          <p:nvPr/>
        </p:nvGraphicFramePr>
        <p:xfrm>
          <a:off x="2987675" y="4508500"/>
          <a:ext cx="4392613" cy="135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32" name="Equation" r:id="rId22" imgW="1879560" imgH="571320" progId="Equation.3">
                  <p:embed/>
                </p:oleObj>
              </mc:Choice>
              <mc:Fallback>
                <p:oleObj name="Equation" r:id="rId22" imgW="1879560" imgH="57132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508500"/>
                        <a:ext cx="4392613" cy="1354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938" name="Rectangle 34"/>
          <p:cNvSpPr>
            <a:spLocks noChangeArrowheads="1"/>
          </p:cNvSpPr>
          <p:nvPr/>
        </p:nvSpPr>
        <p:spPr bwMode="auto">
          <a:xfrm>
            <a:off x="4211638" y="2565400"/>
            <a:ext cx="207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Negative feedback</a:t>
            </a:r>
            <a:endParaRPr lang="en-GB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26" grpId="0"/>
      <p:bldP spid="251927" grpId="0"/>
      <p:bldP spid="251928" grpId="0"/>
      <p:bldP spid="25193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69" name="Rectangle 17"/>
          <p:cNvSpPr>
            <a:spLocks noChangeArrowheads="1"/>
          </p:cNvSpPr>
          <p:nvPr/>
        </p:nvSpPr>
        <p:spPr bwMode="auto">
          <a:xfrm>
            <a:off x="2843213" y="1341438"/>
            <a:ext cx="464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Our Task: DESIGN Gc and H (if applicable).</a:t>
            </a:r>
          </a:p>
        </p:txBody>
      </p:sp>
      <p:graphicFrame>
        <p:nvGraphicFramePr>
          <p:cNvPr id="253970" name="Object 2"/>
          <p:cNvGraphicFramePr>
            <a:graphicFrameLocks noChangeAspect="1"/>
          </p:cNvGraphicFramePr>
          <p:nvPr/>
        </p:nvGraphicFramePr>
        <p:xfrm>
          <a:off x="322263" y="1125538"/>
          <a:ext cx="23050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8" name="Equation" r:id="rId4" imgW="1879560" imgH="571320" progId="Equation.3">
                  <p:embed/>
                </p:oleObj>
              </mc:Choice>
              <mc:Fallback>
                <p:oleObj name="Equation" r:id="rId4" imgW="1879560" imgH="571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1125538"/>
                        <a:ext cx="230505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3971" name="Rectangle 19"/>
          <p:cNvSpPr>
            <a:spLocks noChangeArrowheads="1"/>
          </p:cNvSpPr>
          <p:nvPr/>
        </p:nvSpPr>
        <p:spPr bwMode="auto">
          <a:xfrm>
            <a:off x="250825" y="2133600"/>
            <a:ext cx="332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eaLnBrk="1" hangingPunct="1"/>
            <a:r>
              <a:rPr lang="en-US" altLang="en-US"/>
              <a:t>Assume H=1 and Gc=K=const.</a:t>
            </a:r>
          </a:p>
        </p:txBody>
      </p:sp>
      <p:sp>
        <p:nvSpPr>
          <p:cNvPr id="48139" name="Rectangle 21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53972" name="Object 3"/>
          <p:cNvGraphicFramePr>
            <a:graphicFrameLocks noChangeAspect="1"/>
          </p:cNvGraphicFramePr>
          <p:nvPr/>
        </p:nvGraphicFramePr>
        <p:xfrm>
          <a:off x="395288" y="2708275"/>
          <a:ext cx="22463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9" name="Equation" r:id="rId6" imgW="2247840" imgH="533160" progId="Equation.3">
                  <p:embed/>
                </p:oleObj>
              </mc:Choice>
              <mc:Fallback>
                <p:oleObj name="Equation" r:id="rId6" imgW="22478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708275"/>
                        <a:ext cx="2246312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974" name="Object 4"/>
          <p:cNvGraphicFramePr>
            <a:graphicFrameLocks noChangeAspect="1"/>
          </p:cNvGraphicFramePr>
          <p:nvPr/>
        </p:nvGraphicFramePr>
        <p:xfrm>
          <a:off x="2765425" y="2695575"/>
          <a:ext cx="3302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0" name="Equation" r:id="rId8" imgW="3301920" imgH="558720" progId="Equation.3">
                  <p:embed/>
                </p:oleObj>
              </mc:Choice>
              <mc:Fallback>
                <p:oleObj name="Equation" r:id="rId8" imgW="3301920" imgH="558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2695575"/>
                        <a:ext cx="33020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3975" name="Rectangle 23"/>
          <p:cNvSpPr>
            <a:spLocks noChangeArrowheads="1"/>
          </p:cNvSpPr>
          <p:nvPr/>
        </p:nvSpPr>
        <p:spPr bwMode="auto">
          <a:xfrm>
            <a:off x="395288" y="3500438"/>
            <a:ext cx="2247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If K&gt;&gt;R then Css=1 </a:t>
            </a:r>
          </a:p>
        </p:txBody>
      </p:sp>
      <p:graphicFrame>
        <p:nvGraphicFramePr>
          <p:cNvPr id="253976" name="Object 5"/>
          <p:cNvGraphicFramePr>
            <a:graphicFrameLocks noChangeAspect="1"/>
          </p:cNvGraphicFramePr>
          <p:nvPr/>
        </p:nvGraphicFramePr>
        <p:xfrm>
          <a:off x="2916238" y="3616325"/>
          <a:ext cx="14239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1" name="Equation" r:id="rId10" imgW="1422360" imgH="533160" progId="Equation.3">
                  <p:embed/>
                </p:oleObj>
              </mc:Choice>
              <mc:Fallback>
                <p:oleObj name="Equation" r:id="rId10" imgW="1422360" imgH="5331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616325"/>
                        <a:ext cx="1423987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978" name="Object 6"/>
          <p:cNvGraphicFramePr>
            <a:graphicFrameLocks noChangeAspect="1"/>
          </p:cNvGraphicFramePr>
          <p:nvPr/>
        </p:nvGraphicFramePr>
        <p:xfrm>
          <a:off x="4572000" y="3429000"/>
          <a:ext cx="19573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2" name="Equation" r:id="rId12" imgW="1955520" imgH="863280" progId="Equation.3">
                  <p:embed/>
                </p:oleObj>
              </mc:Choice>
              <mc:Fallback>
                <p:oleObj name="Equation" r:id="rId12" imgW="1955520" imgH="8632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429000"/>
                        <a:ext cx="1957388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1" name="Rectangle 2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53979" name="Object 7"/>
          <p:cNvGraphicFramePr>
            <a:graphicFrameLocks noChangeAspect="1"/>
          </p:cNvGraphicFramePr>
          <p:nvPr/>
        </p:nvGraphicFramePr>
        <p:xfrm>
          <a:off x="395288" y="4724400"/>
          <a:ext cx="26765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3" name="Equation" r:id="rId14" imgW="2679700" imgH="444500" progId="Equation.3">
                  <p:embed/>
                </p:oleObj>
              </mc:Choice>
              <mc:Fallback>
                <p:oleObj name="Equation" r:id="rId14" imgW="2679700" imgH="4445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724400"/>
                        <a:ext cx="267652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3981" name="Rectangle 29"/>
          <p:cNvSpPr>
            <a:spLocks noChangeArrowheads="1"/>
          </p:cNvSpPr>
          <p:nvPr/>
        </p:nvSpPr>
        <p:spPr bwMode="auto">
          <a:xfrm>
            <a:off x="3132138" y="4724400"/>
            <a:ext cx="160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eaLnBrk="1" hangingPunct="1"/>
            <a:r>
              <a:rPr lang="en-US" altLang="en-US"/>
              <a:t>faster system.</a:t>
            </a:r>
          </a:p>
        </p:txBody>
      </p:sp>
      <p:sp>
        <p:nvSpPr>
          <p:cNvPr id="253982" name="Oval 30"/>
          <p:cNvSpPr>
            <a:spLocks noChangeArrowheads="1"/>
          </p:cNvSpPr>
          <p:nvPr/>
        </p:nvSpPr>
        <p:spPr bwMode="auto">
          <a:xfrm>
            <a:off x="5292725" y="2565400"/>
            <a:ext cx="863600" cy="792163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3983" name="Oval 31"/>
          <p:cNvSpPr>
            <a:spLocks noChangeArrowheads="1"/>
          </p:cNvSpPr>
          <p:nvPr/>
        </p:nvSpPr>
        <p:spPr bwMode="auto">
          <a:xfrm>
            <a:off x="250825" y="4437063"/>
            <a:ext cx="1657350" cy="1008062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3984" name="Text Box 32"/>
          <p:cNvSpPr txBox="1">
            <a:spLocks noChangeArrowheads="1"/>
          </p:cNvSpPr>
          <p:nvPr/>
        </p:nvSpPr>
        <p:spPr bwMode="auto">
          <a:xfrm>
            <a:off x="6883400" y="3089275"/>
            <a:ext cx="19367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We can influence</a:t>
            </a:r>
          </a:p>
          <a:p>
            <a:pPr eaLnBrk="1" hangingPunct="1">
              <a:buFontTx/>
              <a:buAutoNum type="arabicPeriod"/>
            </a:pPr>
            <a:r>
              <a:rPr lang="en-GB" altLang="en-US"/>
              <a:t>Steady state</a:t>
            </a:r>
          </a:p>
          <a:p>
            <a:pPr eaLnBrk="1" hangingPunct="1">
              <a:buFontTx/>
              <a:buAutoNum type="arabicPeriod"/>
            </a:pPr>
            <a:r>
              <a:rPr lang="en-GB" altLang="en-US"/>
              <a:t>Transient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165215" y="55638"/>
            <a:ext cx="66992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General closed loop systems </a:t>
            </a:r>
            <a:endParaRPr lang="en-US" altLang="zh-TW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PMingLiU" pitchFamily="18" charset="-12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69" grpId="0"/>
      <p:bldP spid="253971" grpId="0"/>
      <p:bldP spid="253975" grpId="0"/>
      <p:bldP spid="253981" grpId="0"/>
      <p:bldP spid="253982" grpId="0" animBg="1"/>
      <p:bldP spid="253983" grpId="0" animBg="1"/>
      <p:bldP spid="25398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7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00" name="Rectangle 11"/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01" name="Rectangle 1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56023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968375"/>
            <a:ext cx="3600450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4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268413"/>
            <a:ext cx="5329238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5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29000"/>
            <a:ext cx="3311525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65215" y="55638"/>
            <a:ext cx="66992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General closed loop systems </a:t>
            </a:r>
            <a:endParaRPr lang="en-US" altLang="zh-TW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PMingLiU" pitchFamily="18" charset="-12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3"/>
          <p:cNvSpPr txBox="1">
            <a:spLocks noChangeArrowheads="1"/>
          </p:cNvSpPr>
          <p:nvPr/>
        </p:nvSpPr>
        <p:spPr bwMode="auto">
          <a:xfrm>
            <a:off x="3370947" y="116632"/>
            <a:ext cx="22878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Summary</a:t>
            </a:r>
            <a:endParaRPr lang="en-US" altLang="zh-TW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PMingLiU" pitchFamily="18" charset="-120"/>
              <a:cs typeface="Arial" charset="0"/>
            </a:endParaRPr>
          </a:p>
        </p:txBody>
      </p:sp>
      <p:sp>
        <p:nvSpPr>
          <p:cNvPr id="258059" name="Text Box 11"/>
          <p:cNvSpPr txBox="1">
            <a:spLocks noChangeArrowheads="1"/>
          </p:cNvSpPr>
          <p:nvPr/>
        </p:nvSpPr>
        <p:spPr bwMode="auto">
          <a:xfrm>
            <a:off x="684213" y="1557338"/>
            <a:ext cx="8135937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1</a:t>
            </a:r>
            <a:r>
              <a:rPr lang="en-GB" altLang="en-US" baseline="30000"/>
              <a:t>st </a:t>
            </a:r>
            <a:r>
              <a:rPr lang="en-GB" altLang="en-US"/>
              <a:t>order systems with feedback. </a:t>
            </a: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Þ"/>
            </a:pPr>
            <a:r>
              <a:rPr lang="en-GB" altLang="en-US"/>
              <a:t>the steady state and the time constant. </a:t>
            </a: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Þ"/>
            </a:pPr>
            <a:r>
              <a:rPr lang="en-GB" altLang="en-US"/>
              <a:t>We moved the pole further into “minus infinity” area. </a:t>
            </a: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Þ"/>
            </a:pPr>
            <a:r>
              <a:rPr lang="en-GB" altLang="en-US"/>
              <a:t>Hence we changed the s-plane of the system. </a:t>
            </a: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Þ"/>
            </a:pPr>
            <a:r>
              <a:rPr lang="en-GB" altLang="en-US"/>
              <a:t>What is it going to happen if we use a 2</a:t>
            </a:r>
            <a:r>
              <a:rPr lang="en-GB" altLang="en-US" baseline="30000"/>
              <a:t>nd</a:t>
            </a:r>
            <a:r>
              <a:rPr lang="en-GB" altLang="en-US"/>
              <a:t> order system???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Text Box 3"/>
          <p:cNvSpPr txBox="1">
            <a:spLocks noChangeArrowheads="1"/>
          </p:cNvSpPr>
          <p:nvPr/>
        </p:nvSpPr>
        <p:spPr bwMode="auto">
          <a:xfrm>
            <a:off x="2370674" y="44231"/>
            <a:ext cx="42883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2nd order systems</a:t>
            </a:r>
            <a:endParaRPr lang="en-US" altLang="zh-TW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PMingLiU" pitchFamily="18" charset="-120"/>
              <a:cs typeface="Arial" charset="0"/>
            </a:endParaRPr>
          </a:p>
        </p:txBody>
      </p:sp>
      <p:sp>
        <p:nvSpPr>
          <p:cNvPr id="49159" name="Rectangle 6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60101" name="Object 2"/>
          <p:cNvGraphicFramePr>
            <a:graphicFrameLocks noChangeAspect="1"/>
          </p:cNvGraphicFramePr>
          <p:nvPr/>
        </p:nvGraphicFramePr>
        <p:xfrm>
          <a:off x="323850" y="1196975"/>
          <a:ext cx="1485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4" name="Equation" r:id="rId4" imgW="1485900" imgH="571500" progId="Equation.3">
                  <p:embed/>
                </p:oleObj>
              </mc:Choice>
              <mc:Fallback>
                <p:oleObj name="Equation" r:id="rId4" imgW="1485900" imgH="571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96975"/>
                        <a:ext cx="14859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0103" name="Object 3"/>
          <p:cNvGraphicFramePr>
            <a:graphicFrameLocks noChangeAspect="1"/>
          </p:cNvGraphicFramePr>
          <p:nvPr/>
        </p:nvGraphicFramePr>
        <p:xfrm>
          <a:off x="2555875" y="1196975"/>
          <a:ext cx="3648075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5" name="Visio" r:id="rId6" imgW="4121658" imgH="2155546" progId="Visio.Drawing.11">
                  <p:embed/>
                </p:oleObj>
              </mc:Choice>
              <mc:Fallback>
                <p:oleObj name="Visio" r:id="rId6" imgW="4121658" imgH="2155546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196975"/>
                        <a:ext cx="3648075" cy="191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0104" name="Object 4"/>
          <p:cNvGraphicFramePr>
            <a:graphicFrameLocks noChangeAspect="1"/>
          </p:cNvGraphicFramePr>
          <p:nvPr/>
        </p:nvGraphicFramePr>
        <p:xfrm>
          <a:off x="323850" y="2781300"/>
          <a:ext cx="2692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6" name="Equation" r:id="rId8" imgW="2692080" imgH="571320" progId="Equation.3">
                  <p:embed/>
                </p:oleObj>
              </mc:Choice>
              <mc:Fallback>
                <p:oleObj name="Equation" r:id="rId8" imgW="2692080" imgH="5713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781300"/>
                        <a:ext cx="26924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01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492375"/>
            <a:ext cx="4968875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0106" name="Object 5"/>
          <p:cNvGraphicFramePr>
            <a:graphicFrameLocks noChangeAspect="1"/>
          </p:cNvGraphicFramePr>
          <p:nvPr/>
        </p:nvGraphicFramePr>
        <p:xfrm>
          <a:off x="539750" y="3644900"/>
          <a:ext cx="635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7" name="Equation" r:id="rId11" imgW="634680" imgH="215640" progId="Equation.3">
                  <p:embed/>
                </p:oleObj>
              </mc:Choice>
              <mc:Fallback>
                <p:oleObj name="Equation" r:id="rId11" imgW="63468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644900"/>
                        <a:ext cx="6350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0107" name="Text Box 11"/>
          <p:cNvSpPr txBox="1">
            <a:spLocks noChangeArrowheads="1"/>
          </p:cNvSpPr>
          <p:nvPr/>
        </p:nvSpPr>
        <p:spPr bwMode="auto">
          <a:xfrm>
            <a:off x="539750" y="4365625"/>
            <a:ext cx="3455988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/>
              <a:t> Faster system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/>
              <a:t> Smaller steady state error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/>
              <a:t> Oscillations!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2593975" y="44450"/>
            <a:ext cx="386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Analytic solution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148487" name="Object 7"/>
          <p:cNvGraphicFramePr>
            <a:graphicFrameLocks noChangeAspect="1"/>
          </p:cNvGraphicFramePr>
          <p:nvPr/>
        </p:nvGraphicFramePr>
        <p:xfrm>
          <a:off x="2916238" y="1198563"/>
          <a:ext cx="243046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Equation" r:id="rId3" imgW="2425680" imgH="723600" progId="Equation.3">
                  <p:embed/>
                </p:oleObj>
              </mc:Choice>
              <mc:Fallback>
                <p:oleObj name="Equation" r:id="rId3" imgW="2425680" imgH="723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198563"/>
                        <a:ext cx="2430462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2843213" y="1125538"/>
            <a:ext cx="2736850" cy="792162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48495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08275"/>
            <a:ext cx="3629025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96" name="Text Box 16"/>
          <p:cNvSpPr txBox="1">
            <a:spLocks noChangeArrowheads="1"/>
          </p:cNvSpPr>
          <p:nvPr/>
        </p:nvSpPr>
        <p:spPr bwMode="auto">
          <a:xfrm>
            <a:off x="3563938" y="2420938"/>
            <a:ext cx="1352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u=0, </a:t>
            </a:r>
            <a:r>
              <a:rPr lang="en-GB" altLang="en-US" i="1"/>
              <a:t>x</a:t>
            </a:r>
            <a:r>
              <a:rPr lang="en-GB" altLang="en-US"/>
              <a:t>(0)=1</a:t>
            </a:r>
          </a:p>
        </p:txBody>
      </p:sp>
      <p:sp>
        <p:nvSpPr>
          <p:cNvPr id="148497" name="Text Box 17"/>
          <p:cNvSpPr txBox="1">
            <a:spLocks noChangeArrowheads="1"/>
          </p:cNvSpPr>
          <p:nvPr/>
        </p:nvSpPr>
        <p:spPr bwMode="auto">
          <a:xfrm>
            <a:off x="971550" y="5445125"/>
            <a:ext cx="63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k=-2</a:t>
            </a:r>
          </a:p>
        </p:txBody>
      </p:sp>
      <p:sp>
        <p:nvSpPr>
          <p:cNvPr id="148498" name="Text Box 18"/>
          <p:cNvSpPr txBox="1">
            <a:spLocks noChangeArrowheads="1"/>
          </p:cNvSpPr>
          <p:nvPr/>
        </p:nvSpPr>
        <p:spPr bwMode="auto">
          <a:xfrm>
            <a:off x="5508625" y="5445125"/>
            <a:ext cx="63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k=-5</a:t>
            </a:r>
          </a:p>
        </p:txBody>
      </p:sp>
      <p:pic>
        <p:nvPicPr>
          <p:cNvPr id="148499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781300"/>
            <a:ext cx="3629025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8" grpId="0" animBg="1"/>
      <p:bldP spid="148496" grpId="0"/>
      <p:bldP spid="148497" grpId="0"/>
      <p:bldP spid="14849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2155" name="Object 2"/>
          <p:cNvGraphicFramePr>
            <a:graphicFrameLocks noChangeAspect="1"/>
          </p:cNvGraphicFramePr>
          <p:nvPr/>
        </p:nvGraphicFramePr>
        <p:xfrm>
          <a:off x="395288" y="1341438"/>
          <a:ext cx="35337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36" name="Equation" r:id="rId4" imgW="3530600" imgH="571500" progId="Equation.3">
                  <p:embed/>
                </p:oleObj>
              </mc:Choice>
              <mc:Fallback>
                <p:oleObj name="Equation" r:id="rId4" imgW="3530600" imgH="571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341438"/>
                        <a:ext cx="353377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6" name="Rectangle 14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62157" name="Object 3"/>
          <p:cNvGraphicFramePr>
            <a:graphicFrameLocks noChangeAspect="1"/>
          </p:cNvGraphicFramePr>
          <p:nvPr/>
        </p:nvGraphicFramePr>
        <p:xfrm>
          <a:off x="4859338" y="1484313"/>
          <a:ext cx="15621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37" name="Equation" r:id="rId6" imgW="1562040" imgH="279360" progId="Equation.3">
                  <p:embed/>
                </p:oleObj>
              </mc:Choice>
              <mc:Fallback>
                <p:oleObj name="Equation" r:id="rId6" imgW="1562040" imgH="2793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484313"/>
                        <a:ext cx="1562100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2159" name="Rectangle 15"/>
          <p:cNvSpPr>
            <a:spLocks noChangeArrowheads="1"/>
          </p:cNvSpPr>
          <p:nvPr/>
        </p:nvSpPr>
        <p:spPr bwMode="auto">
          <a:xfrm>
            <a:off x="4284663" y="1484313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CE: </a:t>
            </a:r>
          </a:p>
        </p:txBody>
      </p:sp>
      <p:sp>
        <p:nvSpPr>
          <p:cNvPr id="50188" name="Rectangle 17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62160" name="Object 4"/>
          <p:cNvGraphicFramePr>
            <a:graphicFrameLocks noChangeAspect="1"/>
          </p:cNvGraphicFramePr>
          <p:nvPr/>
        </p:nvGraphicFramePr>
        <p:xfrm>
          <a:off x="4787900" y="1989138"/>
          <a:ext cx="17526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38" name="Equation" r:id="rId8" imgW="1752600" imgH="330200" progId="Equation.3">
                  <p:embed/>
                </p:oleObj>
              </mc:Choice>
              <mc:Fallback>
                <p:oleObj name="Equation" r:id="rId8" imgW="1752600" imgH="330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1989138"/>
                        <a:ext cx="17526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2162" name="Rectangle 18"/>
          <p:cNvSpPr>
            <a:spLocks noChangeArrowheads="1"/>
          </p:cNvSpPr>
          <p:nvPr/>
        </p:nvSpPr>
        <p:spPr bwMode="auto">
          <a:xfrm>
            <a:off x="4284663" y="1989138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CE: </a:t>
            </a:r>
          </a:p>
        </p:txBody>
      </p:sp>
      <p:sp>
        <p:nvSpPr>
          <p:cNvPr id="50190" name="Rectangle 20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62163" name="Object 5"/>
          <p:cNvGraphicFramePr>
            <a:graphicFrameLocks noChangeAspect="1"/>
          </p:cNvGraphicFramePr>
          <p:nvPr/>
        </p:nvGraphicFramePr>
        <p:xfrm>
          <a:off x="4787900" y="2492375"/>
          <a:ext cx="8286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39" name="Equation" r:id="rId10" imgW="825500" imgH="279400" progId="Equation.3">
                  <p:embed/>
                </p:oleObj>
              </mc:Choice>
              <mc:Fallback>
                <p:oleObj name="Equation" r:id="rId10" imgW="825500" imgH="279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492375"/>
                        <a:ext cx="82867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1" name="Rectangle 22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62165" name="Object 6"/>
          <p:cNvGraphicFramePr>
            <a:graphicFrameLocks noChangeAspect="1"/>
          </p:cNvGraphicFramePr>
          <p:nvPr/>
        </p:nvGraphicFramePr>
        <p:xfrm>
          <a:off x="4787900" y="2924175"/>
          <a:ext cx="9429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40" name="Equation" r:id="rId12" imgW="939392" imgH="330057" progId="Equation.3">
                  <p:embed/>
                </p:oleObj>
              </mc:Choice>
              <mc:Fallback>
                <p:oleObj name="Equation" r:id="rId12" imgW="939392" imgH="330057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924175"/>
                        <a:ext cx="94297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2" name="Rectangle 24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62167" name="Object 7"/>
          <p:cNvGraphicFramePr>
            <a:graphicFrameLocks noChangeAspect="1"/>
          </p:cNvGraphicFramePr>
          <p:nvPr/>
        </p:nvGraphicFramePr>
        <p:xfrm>
          <a:off x="4783138" y="3429000"/>
          <a:ext cx="18764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41" name="Equation" r:id="rId14" imgW="1879600" imgH="330200" progId="Equation.3">
                  <p:embed/>
                </p:oleObj>
              </mc:Choice>
              <mc:Fallback>
                <p:oleObj name="Equation" r:id="rId14" imgW="1879600" imgH="330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3429000"/>
                        <a:ext cx="187642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3" name="Rectangle 2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62169" name="Object 8"/>
          <p:cNvGraphicFramePr>
            <a:graphicFrameLocks noChangeAspect="1"/>
          </p:cNvGraphicFramePr>
          <p:nvPr/>
        </p:nvGraphicFramePr>
        <p:xfrm>
          <a:off x="4787900" y="3933825"/>
          <a:ext cx="2133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42" name="Equation" r:id="rId16" imgW="2133600" imgH="304800" progId="Equation.3">
                  <p:embed/>
                </p:oleObj>
              </mc:Choice>
              <mc:Fallback>
                <p:oleObj name="Equation" r:id="rId16" imgW="2133600" imgH="304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933825"/>
                        <a:ext cx="21336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370674" y="44231"/>
            <a:ext cx="42883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2nd order systems</a:t>
            </a:r>
            <a:endParaRPr lang="en-US" altLang="zh-TW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PMingLiU" pitchFamily="18" charset="-12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59" grpId="0"/>
      <p:bldP spid="26216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5" name="Rectangle 8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6" name="Rectangle 11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7" name="Rectangle 13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8" name="Rectangle 15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4212" name="Text Box 20"/>
          <p:cNvSpPr txBox="1">
            <a:spLocks noChangeArrowheads="1"/>
          </p:cNvSpPr>
          <p:nvPr/>
        </p:nvSpPr>
        <p:spPr bwMode="auto">
          <a:xfrm>
            <a:off x="755650" y="1196975"/>
            <a:ext cx="80645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The feedback and the controller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/>
              <a:t>can completely change the location of the poles in the s-plane. </a:t>
            </a:r>
          </a:p>
        </p:txBody>
      </p:sp>
      <p:sp>
        <p:nvSpPr>
          <p:cNvPr id="51210" name="Rectangle 22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64213" name="Object 2"/>
          <p:cNvGraphicFramePr>
            <a:graphicFrameLocks noChangeAspect="1"/>
          </p:cNvGraphicFramePr>
          <p:nvPr/>
        </p:nvGraphicFramePr>
        <p:xfrm>
          <a:off x="971550" y="2060575"/>
          <a:ext cx="19907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5" name="Equation" r:id="rId4" imgW="1993900" imgH="571500" progId="Equation.3">
                  <p:embed/>
                </p:oleObj>
              </mc:Choice>
              <mc:Fallback>
                <p:oleObj name="Equation" r:id="rId4" imgW="1993900" imgH="571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060575"/>
                        <a:ext cx="199072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4216" name="Text Box 24"/>
          <p:cNvSpPr txBox="1">
            <a:spLocks noChangeArrowheads="1"/>
          </p:cNvSpPr>
          <p:nvPr/>
        </p:nvSpPr>
        <p:spPr bwMode="auto">
          <a:xfrm>
            <a:off x="468313" y="3141663"/>
            <a:ext cx="3671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Step response for K=1, 10 &amp; 100</a:t>
            </a:r>
          </a:p>
        </p:txBody>
      </p:sp>
      <p:pic>
        <p:nvPicPr>
          <p:cNvPr id="264218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700213"/>
            <a:ext cx="5472113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21971" y="44231"/>
            <a:ext cx="41857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3rd </a:t>
            </a:r>
            <a:r>
              <a:rPr lang="en-GB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order systems</a:t>
            </a:r>
            <a:endParaRPr lang="en-US" altLang="zh-TW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PMingLiU" pitchFamily="18" charset="-12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12" grpId="0"/>
      <p:bldP spid="26421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3"/>
          <p:cNvSpPr txBox="1">
            <a:spLocks noChangeArrowheads="1"/>
          </p:cNvSpPr>
          <p:nvPr/>
        </p:nvSpPr>
        <p:spPr bwMode="auto">
          <a:xfrm>
            <a:off x="3370947" y="116632"/>
            <a:ext cx="22878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Summary</a:t>
            </a:r>
            <a:endParaRPr lang="en-US" altLang="zh-TW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PMingLiU" pitchFamily="18" charset="-120"/>
              <a:cs typeface="Arial" charset="0"/>
            </a:endParaRPr>
          </a:p>
        </p:txBody>
      </p:sp>
      <p:sp>
        <p:nvSpPr>
          <p:cNvPr id="266254" name="Rectangle 14"/>
          <p:cNvSpPr>
            <a:spLocks noChangeArrowheads="1"/>
          </p:cNvSpPr>
          <p:nvPr/>
        </p:nvSpPr>
        <p:spPr bwMode="auto">
          <a:xfrm>
            <a:off x="611188" y="1557338"/>
            <a:ext cx="725328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/>
              <a:t>Properties of feedback systems:</a:t>
            </a:r>
          </a:p>
          <a:p>
            <a:pPr eaLnBrk="1" hangingPunct="1">
              <a:buFontTx/>
              <a:buChar char="•"/>
            </a:pPr>
            <a:r>
              <a:rPr lang="en-GB" altLang="en-US" sz="2000"/>
              <a:t>Minimise steady state error.</a:t>
            </a:r>
          </a:p>
          <a:p>
            <a:pPr eaLnBrk="1" hangingPunct="1">
              <a:buFontTx/>
              <a:buChar char="•"/>
            </a:pPr>
            <a:r>
              <a:rPr lang="en-GB" altLang="en-US" sz="2000"/>
              <a:t>Faster system.</a:t>
            </a:r>
          </a:p>
          <a:p>
            <a:pPr eaLnBrk="1" hangingPunct="1">
              <a:buFontTx/>
              <a:buChar char="•"/>
            </a:pPr>
            <a:r>
              <a:rPr lang="en-GB" altLang="en-US" sz="2000"/>
              <a:t>Less sensitive to system uncertainties. </a:t>
            </a:r>
          </a:p>
          <a:p>
            <a:pPr eaLnBrk="1" hangingPunct="1">
              <a:buFontTx/>
              <a:buChar char="•"/>
            </a:pPr>
            <a:r>
              <a:rPr lang="en-GB" altLang="en-US" sz="2000"/>
              <a:t>Introduce instability (even for negative feedback).</a:t>
            </a:r>
          </a:p>
          <a:p>
            <a:pPr eaLnBrk="1" hangingPunct="1">
              <a:buFontTx/>
              <a:buChar char="•"/>
            </a:pPr>
            <a:r>
              <a:rPr lang="en-GB" altLang="en-US" sz="2000"/>
              <a:t>Expensive (we need to feedback the signal, i.e. use a sensor).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Text Box 3"/>
          <p:cNvSpPr txBox="1">
            <a:spLocks noChangeArrowheads="1"/>
          </p:cNvSpPr>
          <p:nvPr/>
        </p:nvSpPr>
        <p:spPr bwMode="auto">
          <a:xfrm>
            <a:off x="3358123" y="19734"/>
            <a:ext cx="23134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PI control</a:t>
            </a:r>
          </a:p>
        </p:txBody>
      </p:sp>
      <p:sp>
        <p:nvSpPr>
          <p:cNvPr id="288777" name="Rectangle 9"/>
          <p:cNvSpPr>
            <a:spLocks noChangeArrowheads="1"/>
          </p:cNvSpPr>
          <p:nvPr/>
        </p:nvSpPr>
        <p:spPr bwMode="auto">
          <a:xfrm>
            <a:off x="539750" y="1412875"/>
            <a:ext cx="5899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Steady state error problem</a:t>
            </a:r>
          </a:p>
          <a:p>
            <a:pPr eaLnBrk="1" hangingPunct="1"/>
            <a:r>
              <a:rPr lang="en-GB" altLang="en-US"/>
              <a:t>INCREASE K =&gt; INCREASE the oscillations=&gt;instability</a:t>
            </a:r>
          </a:p>
        </p:txBody>
      </p:sp>
      <p:sp>
        <p:nvSpPr>
          <p:cNvPr id="52234" name="Rectangle 11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88778" name="Object 2"/>
          <p:cNvGraphicFramePr>
            <a:graphicFrameLocks noChangeAspect="1"/>
          </p:cNvGraphicFramePr>
          <p:nvPr/>
        </p:nvGraphicFramePr>
        <p:xfrm>
          <a:off x="755650" y="2205038"/>
          <a:ext cx="220503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0" name="Equation" r:id="rId4" imgW="2209680" imgH="596880" progId="Equation.3">
                  <p:embed/>
                </p:oleObj>
              </mc:Choice>
              <mc:Fallback>
                <p:oleObj name="Equation" r:id="rId4" imgW="2209680" imgH="5968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205038"/>
                        <a:ext cx="2205038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8780" name="Rectangle 12"/>
          <p:cNvSpPr>
            <a:spLocks noChangeArrowheads="1"/>
          </p:cNvSpPr>
          <p:nvPr/>
        </p:nvSpPr>
        <p:spPr bwMode="auto">
          <a:xfrm>
            <a:off x="4356100" y="2349500"/>
            <a:ext cx="78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K=10 </a:t>
            </a:r>
          </a:p>
        </p:txBody>
      </p:sp>
      <p:pic>
        <p:nvPicPr>
          <p:cNvPr id="28878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2636838"/>
            <a:ext cx="4227513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8782" name="Object 3"/>
          <p:cNvGraphicFramePr>
            <a:graphicFrameLocks noChangeAspect="1"/>
          </p:cNvGraphicFramePr>
          <p:nvPr/>
        </p:nvGraphicFramePr>
        <p:xfrm>
          <a:off x="539750" y="3213100"/>
          <a:ext cx="23082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1" name="Equation" r:id="rId7" imgW="2311200" imgH="596880" progId="Equation.3">
                  <p:embed/>
                </p:oleObj>
              </mc:Choice>
              <mc:Fallback>
                <p:oleObj name="Equation" r:id="rId7" imgW="2311200" imgH="596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213100"/>
                        <a:ext cx="2308225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783" name="Object 4"/>
          <p:cNvGraphicFramePr>
            <a:graphicFrameLocks noChangeAspect="1"/>
          </p:cNvGraphicFramePr>
          <p:nvPr/>
        </p:nvGraphicFramePr>
        <p:xfrm>
          <a:off x="3276600" y="2349500"/>
          <a:ext cx="696913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2" name="Equation" r:id="rId9" imgW="698400" imgH="291960" progId="Equation.3">
                  <p:embed/>
                </p:oleObj>
              </mc:Choice>
              <mc:Fallback>
                <p:oleObj name="Equation" r:id="rId9" imgW="698400" imgH="291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349500"/>
                        <a:ext cx="696913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7" name="Rectangle 18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8" name="Rectangle 20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8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3"/>
          <p:cNvSpPr txBox="1">
            <a:spLocks noChangeArrowheads="1"/>
          </p:cNvSpPr>
          <p:nvPr/>
        </p:nvSpPr>
        <p:spPr bwMode="auto">
          <a:xfrm>
            <a:off x="3358123" y="73492"/>
            <a:ext cx="23134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PI control</a:t>
            </a:r>
          </a:p>
        </p:txBody>
      </p:sp>
      <p:sp>
        <p:nvSpPr>
          <p:cNvPr id="172036" name="Rectangle 11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88784" name="Object 5"/>
          <p:cNvGraphicFramePr>
            <a:graphicFrameLocks noChangeAspect="1"/>
          </p:cNvGraphicFramePr>
          <p:nvPr/>
        </p:nvGraphicFramePr>
        <p:xfrm>
          <a:off x="584200" y="1270000"/>
          <a:ext cx="608013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09" name="Equation" r:id="rId4" imgW="609480" imgH="291960" progId="Equation.3">
                  <p:embed/>
                </p:oleObj>
              </mc:Choice>
              <mc:Fallback>
                <p:oleObj name="Equation" r:id="rId4" imgW="609480" imgH="291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1270000"/>
                        <a:ext cx="608013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43" name="Rectangle 18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88785" name="Object 6"/>
          <p:cNvGraphicFramePr>
            <a:graphicFrameLocks noChangeAspect="1"/>
          </p:cNvGraphicFramePr>
          <p:nvPr/>
        </p:nvGraphicFramePr>
        <p:xfrm>
          <a:off x="1206500" y="1125538"/>
          <a:ext cx="12049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10" name="Equation" r:id="rId6" imgW="1206360" imgH="558720" progId="Equation.3">
                  <p:embed/>
                </p:oleObj>
              </mc:Choice>
              <mc:Fallback>
                <p:oleObj name="Equation" r:id="rId6" imgW="1206360" imgH="5587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1125538"/>
                        <a:ext cx="1204913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45" name="Rectangle 20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88787" name="Object 7"/>
          <p:cNvGraphicFramePr>
            <a:graphicFrameLocks noChangeAspect="1"/>
          </p:cNvGraphicFramePr>
          <p:nvPr/>
        </p:nvGraphicFramePr>
        <p:xfrm>
          <a:off x="3132138" y="1052513"/>
          <a:ext cx="32861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11" name="Equation" r:id="rId8" imgW="3289300" imgH="609600" progId="Equation.3">
                  <p:embed/>
                </p:oleObj>
              </mc:Choice>
              <mc:Fallback>
                <p:oleObj name="Equation" r:id="rId8" imgW="3289300" imgH="609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052513"/>
                        <a:ext cx="328612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2048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5976937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11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88784" name="Object 5"/>
          <p:cNvGraphicFramePr>
            <a:graphicFrameLocks noChangeAspect="1"/>
          </p:cNvGraphicFramePr>
          <p:nvPr/>
        </p:nvGraphicFramePr>
        <p:xfrm>
          <a:off x="584200" y="1270000"/>
          <a:ext cx="608013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2" name="Equation" r:id="rId4" imgW="609480" imgH="291960" progId="Equation.3">
                  <p:embed/>
                </p:oleObj>
              </mc:Choice>
              <mc:Fallback>
                <p:oleObj name="Equation" r:id="rId4" imgW="609480" imgH="291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1270000"/>
                        <a:ext cx="608013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85" name="Rectangle 18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88785" name="Object 6"/>
          <p:cNvGraphicFramePr>
            <a:graphicFrameLocks noChangeAspect="1"/>
          </p:cNvGraphicFramePr>
          <p:nvPr/>
        </p:nvGraphicFramePr>
        <p:xfrm>
          <a:off x="1206500" y="1125538"/>
          <a:ext cx="12049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3" name="Equation" r:id="rId6" imgW="1206360" imgH="558720" progId="Equation.3">
                  <p:embed/>
                </p:oleObj>
              </mc:Choice>
              <mc:Fallback>
                <p:oleObj name="Equation" r:id="rId6" imgW="1206360" imgH="5587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1125538"/>
                        <a:ext cx="1204913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87" name="Rectangle 20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88787" name="Object 7"/>
          <p:cNvGraphicFramePr>
            <a:graphicFrameLocks noChangeAspect="1"/>
          </p:cNvGraphicFramePr>
          <p:nvPr/>
        </p:nvGraphicFramePr>
        <p:xfrm>
          <a:off x="3132138" y="1052513"/>
          <a:ext cx="32861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4" name="Equation" r:id="rId8" imgW="3289300" imgH="609600" progId="Equation.3">
                  <p:embed/>
                </p:oleObj>
              </mc:Choice>
              <mc:Fallback>
                <p:oleObj name="Equation" r:id="rId8" imgW="3289300" imgH="609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052513"/>
                        <a:ext cx="328612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09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33600"/>
            <a:ext cx="6264275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358123" y="73492"/>
            <a:ext cx="23134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PI control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6659563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358123" y="73492"/>
            <a:ext cx="23134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PI control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981075"/>
            <a:ext cx="453707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6011863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358123" y="73492"/>
            <a:ext cx="23134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PI control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6264275" cy="495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358123" y="73492"/>
            <a:ext cx="23134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PI control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3"/>
          <p:cNvSpPr txBox="1">
            <a:spLocks noChangeArrowheads="1"/>
          </p:cNvSpPr>
          <p:nvPr/>
        </p:nvSpPr>
        <p:spPr bwMode="auto">
          <a:xfrm>
            <a:off x="1682472" y="44624"/>
            <a:ext cx="56647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Tuning of </a:t>
            </a:r>
            <a:r>
              <a:rPr lang="en-GB" altLang="zh-TW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PID</a:t>
            </a:r>
            <a:r>
              <a:rPr lang="en-GB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 controllers</a:t>
            </a:r>
            <a:endParaRPr lang="en-US" altLang="zh-TW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PMingLiU" pitchFamily="18" charset="-120"/>
              <a:cs typeface="Arial" charset="0"/>
            </a:endParaRPr>
          </a:p>
        </p:txBody>
      </p:sp>
      <p:sp>
        <p:nvSpPr>
          <p:cNvPr id="296970" name="Rectangle 10"/>
          <p:cNvSpPr>
            <a:spLocks noChangeArrowheads="1"/>
          </p:cNvSpPr>
          <p:nvPr/>
        </p:nvSpPr>
        <p:spPr bwMode="auto">
          <a:xfrm>
            <a:off x="1476375" y="1844675"/>
            <a:ext cx="6411913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GB" altLang="en-US" sz="3200"/>
              <a:t>Trial and error.</a:t>
            </a:r>
          </a:p>
          <a:p>
            <a:pPr eaLnBrk="1" hangingPunct="1">
              <a:buFontTx/>
              <a:buAutoNum type="arabicPeriod"/>
            </a:pPr>
            <a:r>
              <a:rPr lang="en-GB" altLang="en-US" sz="3200"/>
              <a:t>Ziegler Nichols I</a:t>
            </a:r>
          </a:p>
          <a:p>
            <a:pPr eaLnBrk="1" hangingPunct="1">
              <a:buFontTx/>
              <a:buAutoNum type="arabicPeriod"/>
            </a:pPr>
            <a:r>
              <a:rPr lang="en-GB" altLang="en-US" sz="3200"/>
              <a:t>Ziegler Nichols II</a:t>
            </a:r>
          </a:p>
          <a:p>
            <a:pPr eaLnBrk="1" hangingPunct="1">
              <a:buFontTx/>
              <a:buAutoNum type="arabicPeriod"/>
            </a:pPr>
            <a:r>
              <a:rPr lang="en-GB" altLang="en-US" sz="3200"/>
              <a:t>Root locus</a:t>
            </a:r>
          </a:p>
          <a:p>
            <a:pPr eaLnBrk="1" hangingPunct="1">
              <a:buFontTx/>
              <a:buAutoNum type="arabicPeriod"/>
            </a:pPr>
            <a:r>
              <a:rPr lang="en-GB" altLang="en-US" sz="3200"/>
              <a:t>Frequency response</a:t>
            </a:r>
          </a:p>
          <a:p>
            <a:pPr eaLnBrk="1" hangingPunct="1">
              <a:buFontTx/>
              <a:buAutoNum type="arabicPeriod"/>
            </a:pPr>
            <a:r>
              <a:rPr lang="en-GB" altLang="en-US" sz="3200"/>
              <a:t>Other advanced control methods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2593975" y="44450"/>
            <a:ext cx="386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Analytic solution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2916238" y="1198563"/>
          <a:ext cx="243046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3" imgW="2425680" imgH="723600" progId="Equation.3">
                  <p:embed/>
                </p:oleObj>
              </mc:Choice>
              <mc:Fallback>
                <p:oleObj name="Equation" r:id="rId3" imgW="2425680" imgH="723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198563"/>
                        <a:ext cx="2430462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843213" y="1125538"/>
            <a:ext cx="2736850" cy="792162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3563938" y="2492375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k=5, u=0</a:t>
            </a: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971550" y="5445125"/>
            <a:ext cx="642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x</a:t>
            </a:r>
            <a:r>
              <a:rPr lang="en-GB" altLang="en-US" baseline="-25000"/>
              <a:t>0</a:t>
            </a:r>
            <a:r>
              <a:rPr lang="en-GB" altLang="en-US"/>
              <a:t>=2</a:t>
            </a:r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5508625" y="5445125"/>
            <a:ext cx="642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x</a:t>
            </a:r>
            <a:r>
              <a:rPr lang="en-GB" altLang="en-US" baseline="-25000"/>
              <a:t>0</a:t>
            </a:r>
            <a:r>
              <a:rPr lang="en-GB" altLang="en-US"/>
              <a:t>=5</a:t>
            </a:r>
          </a:p>
        </p:txBody>
      </p:sp>
      <p:pic>
        <p:nvPicPr>
          <p:cNvPr id="15156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3629025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6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852738"/>
            <a:ext cx="3629025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8" grpId="0"/>
      <p:bldP spid="151559" grpId="0"/>
      <p:bldP spid="15156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1682472" y="105242"/>
            <a:ext cx="56647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Tuning of </a:t>
            </a:r>
            <a:r>
              <a:rPr lang="en-GB" altLang="zh-TW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PID</a:t>
            </a:r>
            <a:r>
              <a:rPr lang="en-GB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 controllers</a:t>
            </a:r>
            <a:endParaRPr lang="en-US" altLang="zh-TW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PMingLiU" pitchFamily="18" charset="-120"/>
              <a:cs typeface="Arial" charset="0"/>
            </a:endParaRPr>
          </a:p>
        </p:txBody>
      </p:sp>
      <p:sp>
        <p:nvSpPr>
          <p:cNvPr id="299013" name="Rectangle 5"/>
          <p:cNvSpPr>
            <a:spLocks noChangeArrowheads="1"/>
          </p:cNvSpPr>
          <p:nvPr/>
        </p:nvSpPr>
        <p:spPr bwMode="auto">
          <a:xfrm>
            <a:off x="539750" y="1341438"/>
            <a:ext cx="7613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P: Faster system, in some cases reduces the error (can cause instability).</a:t>
            </a:r>
          </a:p>
          <a:p>
            <a:pPr eaLnBrk="1" hangingPunct="1"/>
            <a:r>
              <a:rPr lang="en-GB" altLang="en-US"/>
              <a:t>I: Reduces the steady state error, increases the number of oscillations.</a:t>
            </a:r>
          </a:p>
          <a:p>
            <a:pPr eaLnBrk="1" hangingPunct="1"/>
            <a:r>
              <a:rPr lang="en-GB" altLang="en-US"/>
              <a:t>D: Reduces the oscillations.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539750" y="1052513"/>
            <a:ext cx="173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zh-TW" b="1">
                <a:ea typeface="PMingLiU" panose="02020500000000000000" pitchFamily="18" charset="-120"/>
              </a:rPr>
              <a:t>Trial and error</a:t>
            </a:r>
            <a:endParaRPr lang="en-US" altLang="zh-TW" b="1">
              <a:ea typeface="PMingLiU" panose="02020500000000000000" pitchFamily="18" charset="-120"/>
            </a:endParaRPr>
          </a:p>
        </p:txBody>
      </p:sp>
      <p:sp>
        <p:nvSpPr>
          <p:cNvPr id="299015" name="Rectangle 7"/>
          <p:cNvSpPr>
            <a:spLocks noChangeArrowheads="1"/>
          </p:cNvSpPr>
          <p:nvPr/>
        </p:nvSpPr>
        <p:spPr bwMode="auto">
          <a:xfrm>
            <a:off x="611188" y="2205038"/>
            <a:ext cx="1949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Ziegler Nichols I</a:t>
            </a:r>
          </a:p>
        </p:txBody>
      </p:sp>
      <p:sp>
        <p:nvSpPr>
          <p:cNvPr id="55304" name="Rectangle 9"/>
          <p:cNvSpPr>
            <a:spLocks noChangeArrowheads="1"/>
          </p:cNvSpPr>
          <p:nvPr/>
        </p:nvSpPr>
        <p:spPr bwMode="auto">
          <a:xfrm>
            <a:off x="0" y="3043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5" name="Rectangle 12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99019" name="Object 2"/>
          <p:cNvGraphicFramePr>
            <a:graphicFrameLocks noChangeAspect="1"/>
          </p:cNvGraphicFramePr>
          <p:nvPr/>
        </p:nvGraphicFramePr>
        <p:xfrm>
          <a:off x="6300788" y="3789363"/>
          <a:ext cx="12573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8" name="Equation" r:id="rId4" imgW="1257300" imgH="622300" progId="Equation.3">
                  <p:embed/>
                </p:oleObj>
              </mc:Choice>
              <mc:Fallback>
                <p:oleObj name="Equation" r:id="rId4" imgW="1257300" imgH="622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3789363"/>
                        <a:ext cx="1257300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9021" name="Object 3"/>
          <p:cNvGraphicFramePr>
            <a:graphicFrameLocks noChangeAspect="1"/>
          </p:cNvGraphicFramePr>
          <p:nvPr/>
        </p:nvGraphicFramePr>
        <p:xfrm>
          <a:off x="539750" y="2509838"/>
          <a:ext cx="5113338" cy="390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9" name="Visio" r:id="rId6" imgW="3832098" imgH="2928925" progId="Visio.Drawing.11">
                  <p:embed/>
                </p:oleObj>
              </mc:Choice>
              <mc:Fallback>
                <p:oleObj name="Visio" r:id="rId6" imgW="3832098" imgH="2928925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509838"/>
                        <a:ext cx="5113338" cy="3906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6"/>
          <p:cNvSpPr>
            <a:spLocks noChangeArrowheads="1"/>
          </p:cNvSpPr>
          <p:nvPr/>
        </p:nvSpPr>
        <p:spPr bwMode="auto">
          <a:xfrm>
            <a:off x="395288" y="692150"/>
            <a:ext cx="1949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Ziegler Nichols I</a:t>
            </a: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4932363" y="1916113"/>
          <a:ext cx="12573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9" name="Equation" r:id="rId4" imgW="1257300" imgH="622300" progId="Equation.3">
                  <p:embed/>
                </p:oleObj>
              </mc:Choice>
              <mc:Fallback>
                <p:oleObj name="Equation" r:id="rId4" imgW="1257300" imgH="622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916113"/>
                        <a:ext cx="1257300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179388" y="981075"/>
          <a:ext cx="3455987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0" name="Visio" r:id="rId6" imgW="3832098" imgH="2928925" progId="Visio.Drawing.11">
                  <p:embed/>
                </p:oleObj>
              </mc:Choice>
              <mc:Fallback>
                <p:oleObj name="Visio" r:id="rId6" imgW="3832098" imgH="2928925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981075"/>
                        <a:ext cx="3455987" cy="264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106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627438"/>
            <a:ext cx="6940550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682472" y="105242"/>
            <a:ext cx="56647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Tuning of </a:t>
            </a:r>
            <a:r>
              <a:rPr lang="en-GB" altLang="zh-TW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PID</a:t>
            </a:r>
            <a:r>
              <a:rPr lang="en-GB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 controllers</a:t>
            </a:r>
            <a:endParaRPr lang="en-US" altLang="zh-TW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PMingLiU" pitchFamily="18" charset="-12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395288" y="692150"/>
            <a:ext cx="201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Ziegler Nichols II</a:t>
            </a:r>
          </a:p>
        </p:txBody>
      </p:sp>
      <p:sp>
        <p:nvSpPr>
          <p:cNvPr id="303112" name="Rectangle 8"/>
          <p:cNvSpPr>
            <a:spLocks noChangeArrowheads="1"/>
          </p:cNvSpPr>
          <p:nvPr/>
        </p:nvSpPr>
        <p:spPr bwMode="auto">
          <a:xfrm>
            <a:off x="395288" y="1196975"/>
            <a:ext cx="2689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Initially assume K</a:t>
            </a:r>
            <a:r>
              <a:rPr lang="en-GB" altLang="en-US" baseline="-25000"/>
              <a:t>i</a:t>
            </a:r>
            <a:r>
              <a:rPr lang="en-GB" altLang="en-US"/>
              <a:t>=K</a:t>
            </a:r>
            <a:r>
              <a:rPr lang="en-GB" altLang="en-US" baseline="-25000"/>
              <a:t>d</a:t>
            </a:r>
            <a:r>
              <a:rPr lang="en-GB" altLang="en-US"/>
              <a:t>=0.</a:t>
            </a:r>
          </a:p>
        </p:txBody>
      </p:sp>
      <p:pic>
        <p:nvPicPr>
          <p:cNvPr id="30311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5888"/>
            <a:ext cx="43211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3116" name="Rectangle 12"/>
          <p:cNvSpPr>
            <a:spLocks noChangeArrowheads="1"/>
          </p:cNvSpPr>
          <p:nvPr/>
        </p:nvSpPr>
        <p:spPr bwMode="auto">
          <a:xfrm>
            <a:off x="3419475" y="1196975"/>
            <a:ext cx="1003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Kp=Kcr </a:t>
            </a:r>
          </a:p>
        </p:txBody>
      </p:sp>
      <p:pic>
        <p:nvPicPr>
          <p:cNvPr id="30311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141663"/>
            <a:ext cx="77771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682472" y="105242"/>
            <a:ext cx="56647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Tuning of </a:t>
            </a:r>
            <a:r>
              <a:rPr lang="en-GB" altLang="zh-TW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PID</a:t>
            </a:r>
            <a:r>
              <a:rPr lang="en-GB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 controllers</a:t>
            </a:r>
            <a:endParaRPr lang="en-US" altLang="zh-TW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PMingLiU" pitchFamily="18" charset="-12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12" grpId="0"/>
      <p:bldP spid="30311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4"/>
          <p:cNvSpPr>
            <a:spLocks noChangeArrowheads="1"/>
          </p:cNvSpPr>
          <p:nvPr/>
        </p:nvSpPr>
        <p:spPr bwMode="auto">
          <a:xfrm>
            <a:off x="395288" y="692150"/>
            <a:ext cx="1441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Root Locus</a:t>
            </a:r>
          </a:p>
        </p:txBody>
      </p:sp>
      <p:sp>
        <p:nvSpPr>
          <p:cNvPr id="305161" name="Rectangle 9"/>
          <p:cNvSpPr>
            <a:spLocks noChangeArrowheads="1"/>
          </p:cNvSpPr>
          <p:nvPr/>
        </p:nvSpPr>
        <p:spPr bwMode="auto">
          <a:xfrm>
            <a:off x="323850" y="1196975"/>
            <a:ext cx="2444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Target a pole location </a:t>
            </a:r>
          </a:p>
        </p:txBody>
      </p:sp>
      <p:graphicFrame>
        <p:nvGraphicFramePr>
          <p:cNvPr id="305162" name="Object 2"/>
          <p:cNvGraphicFramePr>
            <a:graphicFrameLocks noChangeAspect="1"/>
          </p:cNvGraphicFramePr>
          <p:nvPr/>
        </p:nvGraphicFramePr>
        <p:xfrm>
          <a:off x="323850" y="1635125"/>
          <a:ext cx="17811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21" name="Equation" r:id="rId4" imgW="1777229" imgH="545863" progId="Equation.3">
                  <p:embed/>
                </p:oleObj>
              </mc:Choice>
              <mc:Fallback>
                <p:oleObj name="Equation" r:id="rId4" imgW="1777229" imgH="545863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635125"/>
                        <a:ext cx="178117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64" name="Object 3"/>
          <p:cNvGraphicFramePr>
            <a:graphicFrameLocks noChangeAspect="1"/>
          </p:cNvGraphicFramePr>
          <p:nvPr/>
        </p:nvGraphicFramePr>
        <p:xfrm>
          <a:off x="2411413" y="1635125"/>
          <a:ext cx="450532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22" name="Equation" r:id="rId6" imgW="4508500" imgH="635000" progId="Equation.3">
                  <p:embed/>
                </p:oleObj>
              </mc:Choice>
              <mc:Fallback>
                <p:oleObj name="Equation" r:id="rId6" imgW="4508500" imgH="635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635125"/>
                        <a:ext cx="4505325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66" name="Object 4"/>
          <p:cNvGraphicFramePr>
            <a:graphicFrameLocks noChangeAspect="1"/>
          </p:cNvGraphicFramePr>
          <p:nvPr/>
        </p:nvGraphicFramePr>
        <p:xfrm>
          <a:off x="250825" y="2276475"/>
          <a:ext cx="32004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23" name="Equation" r:id="rId8" imgW="3200400" imgH="673100" progId="Equation.3">
                  <p:embed/>
                </p:oleObj>
              </mc:Choice>
              <mc:Fallback>
                <p:oleObj name="Equation" r:id="rId8" imgW="3200400" imgH="673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276475"/>
                        <a:ext cx="3200400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5168" name="Rectangle 16"/>
          <p:cNvSpPr>
            <a:spLocks noChangeArrowheads="1"/>
          </p:cNvSpPr>
          <p:nvPr/>
        </p:nvSpPr>
        <p:spPr bwMode="auto">
          <a:xfrm>
            <a:off x="3708400" y="2492375"/>
            <a:ext cx="4703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/>
              <a:t>This is a 3rd order system = 2nd order x 1st order:</a:t>
            </a:r>
          </a:p>
        </p:txBody>
      </p:sp>
      <p:graphicFrame>
        <p:nvGraphicFramePr>
          <p:cNvPr id="305169" name="Object 5"/>
          <p:cNvGraphicFramePr>
            <a:graphicFrameLocks noChangeAspect="1"/>
          </p:cNvGraphicFramePr>
          <p:nvPr/>
        </p:nvGraphicFramePr>
        <p:xfrm>
          <a:off x="323850" y="3068638"/>
          <a:ext cx="46386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24" name="Equation" r:id="rId10" imgW="4635500" imgH="355600" progId="Equation.3">
                  <p:embed/>
                </p:oleObj>
              </mc:Choice>
              <mc:Fallback>
                <p:oleObj name="Equation" r:id="rId10" imgW="4635500" imgH="355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068638"/>
                        <a:ext cx="4638675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71" name="Object 6"/>
          <p:cNvGraphicFramePr>
            <a:graphicFrameLocks noChangeAspect="1"/>
          </p:cNvGraphicFramePr>
          <p:nvPr/>
        </p:nvGraphicFramePr>
        <p:xfrm>
          <a:off x="395288" y="3573463"/>
          <a:ext cx="62865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25" name="Equation" r:id="rId12" imgW="6286500" imgH="355600" progId="Equation.3">
                  <p:embed/>
                </p:oleObj>
              </mc:Choice>
              <mc:Fallback>
                <p:oleObj name="Equation" r:id="rId12" imgW="6286500" imgH="355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573463"/>
                        <a:ext cx="628650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73" name="Object 7"/>
          <p:cNvGraphicFramePr>
            <a:graphicFrameLocks noChangeAspect="1"/>
          </p:cNvGraphicFramePr>
          <p:nvPr/>
        </p:nvGraphicFramePr>
        <p:xfrm>
          <a:off x="323850" y="4221163"/>
          <a:ext cx="20669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26" name="Equation" r:id="rId14" imgW="2374900" imgH="1130300" progId="Equation.3">
                  <p:embed/>
                </p:oleObj>
              </mc:Choice>
              <mc:Fallback>
                <p:oleObj name="Equation" r:id="rId14" imgW="2374900" imgH="1130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221163"/>
                        <a:ext cx="2066925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75" name="Object 8"/>
          <p:cNvGraphicFramePr>
            <a:graphicFrameLocks noChangeAspect="1"/>
          </p:cNvGraphicFramePr>
          <p:nvPr/>
        </p:nvGraphicFramePr>
        <p:xfrm>
          <a:off x="2916238" y="4437063"/>
          <a:ext cx="7620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27" name="Equation" r:id="rId16" imgW="875920" imgH="634725" progId="Equation.3">
                  <p:embed/>
                </p:oleObj>
              </mc:Choice>
              <mc:Fallback>
                <p:oleObj name="Equation" r:id="rId16" imgW="875920" imgH="63472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437063"/>
                        <a:ext cx="76200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77" name="Object 9"/>
          <p:cNvGraphicFramePr>
            <a:graphicFrameLocks noChangeAspect="1"/>
          </p:cNvGraphicFramePr>
          <p:nvPr/>
        </p:nvGraphicFramePr>
        <p:xfrm>
          <a:off x="4211638" y="4292600"/>
          <a:ext cx="286702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28" name="Equation" r:id="rId18" imgW="3289300" imgH="1028700" progId="Equation.3">
                  <p:embed/>
                </p:oleObj>
              </mc:Choice>
              <mc:Fallback>
                <p:oleObj name="Equation" r:id="rId18" imgW="3289300" imgH="10287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4292600"/>
                        <a:ext cx="2867025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682472" y="105242"/>
            <a:ext cx="56647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Tuning of </a:t>
            </a:r>
            <a:r>
              <a:rPr lang="en-GB" altLang="zh-TW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PID</a:t>
            </a:r>
            <a:r>
              <a:rPr lang="en-GB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 controllers</a:t>
            </a:r>
            <a:endParaRPr lang="en-US" altLang="zh-TW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PMingLiU" pitchFamily="18" charset="-12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61" grpId="0"/>
      <p:bldP spid="30516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0" name="Text Box 3"/>
          <p:cNvSpPr txBox="1">
            <a:spLocks noChangeArrowheads="1"/>
          </p:cNvSpPr>
          <p:nvPr/>
        </p:nvSpPr>
        <p:spPr bwMode="auto">
          <a:xfrm>
            <a:off x="2152665" y="79048"/>
            <a:ext cx="47243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Other controllers - 1 </a:t>
            </a:r>
            <a:endParaRPr lang="en-US" altLang="zh-TW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PMingLiU" pitchFamily="18" charset="-120"/>
              <a:cs typeface="Arial" charset="0"/>
            </a:endParaRPr>
          </a:p>
        </p:txBody>
      </p:sp>
      <p:graphicFrame>
        <p:nvGraphicFramePr>
          <p:cNvPr id="307221" name="Object 2"/>
          <p:cNvGraphicFramePr>
            <a:graphicFrameLocks noChangeAspect="1"/>
          </p:cNvGraphicFramePr>
          <p:nvPr/>
        </p:nvGraphicFramePr>
        <p:xfrm>
          <a:off x="395288" y="1341438"/>
          <a:ext cx="4238625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83" name="Visio" r:id="rId4" imgW="4235958" imgH="1361440" progId="Visio.Drawing.11">
                  <p:embed/>
                </p:oleObj>
              </mc:Choice>
              <mc:Fallback>
                <p:oleObj name="Visio" r:id="rId4" imgW="4235958" imgH="136144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341438"/>
                        <a:ext cx="4238625" cy="1362075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23" name="Object 3"/>
          <p:cNvGraphicFramePr>
            <a:graphicFrameLocks noChangeAspect="1"/>
          </p:cNvGraphicFramePr>
          <p:nvPr/>
        </p:nvGraphicFramePr>
        <p:xfrm>
          <a:off x="5076825" y="1341438"/>
          <a:ext cx="8477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84" name="Equation" r:id="rId6" imgW="850900" imgH="558800" progId="Equation.3">
                  <p:embed/>
                </p:oleObj>
              </mc:Choice>
              <mc:Fallback>
                <p:oleObj name="Equation" r:id="rId6" imgW="850900" imgH="558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1341438"/>
                        <a:ext cx="84772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25" name="Object 4"/>
          <p:cNvGraphicFramePr>
            <a:graphicFrameLocks noChangeAspect="1"/>
          </p:cNvGraphicFramePr>
          <p:nvPr/>
        </p:nvGraphicFramePr>
        <p:xfrm>
          <a:off x="6429375" y="1385888"/>
          <a:ext cx="5619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85" name="Equation" r:id="rId8" imgW="558720" imgH="520560" progId="Equation.3">
                  <p:embed/>
                </p:oleObj>
              </mc:Choice>
              <mc:Fallback>
                <p:oleObj name="Equation" r:id="rId8" imgW="558720" imgH="520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5" y="1385888"/>
                        <a:ext cx="561975" cy="520700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27" name="Object 5"/>
          <p:cNvGraphicFramePr>
            <a:graphicFrameLocks noChangeAspect="1"/>
          </p:cNvGraphicFramePr>
          <p:nvPr/>
        </p:nvGraphicFramePr>
        <p:xfrm>
          <a:off x="468313" y="2924175"/>
          <a:ext cx="17716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86" name="Equation" r:id="rId10" imgW="1778000" imgH="558800" progId="Equation.3">
                  <p:embed/>
                </p:oleObj>
              </mc:Choice>
              <mc:Fallback>
                <p:oleObj name="Equation" r:id="rId10" imgW="1778000" imgH="558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924175"/>
                        <a:ext cx="1771650" cy="561975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29" name="Object 6"/>
          <p:cNvGraphicFramePr>
            <a:graphicFrameLocks noChangeAspect="1"/>
          </p:cNvGraphicFramePr>
          <p:nvPr/>
        </p:nvGraphicFramePr>
        <p:xfrm>
          <a:off x="2700338" y="2881313"/>
          <a:ext cx="272415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87" name="Equation" r:id="rId12" imgW="2730500" imgH="622300" progId="Equation.3">
                  <p:embed/>
                </p:oleObj>
              </mc:Choice>
              <mc:Fallback>
                <p:oleObj name="Equation" r:id="rId12" imgW="2730500" imgH="622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881313"/>
                        <a:ext cx="2724150" cy="619125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1" name="Object 7"/>
          <p:cNvGraphicFramePr>
            <a:graphicFrameLocks noChangeAspect="1"/>
          </p:cNvGraphicFramePr>
          <p:nvPr/>
        </p:nvGraphicFramePr>
        <p:xfrm>
          <a:off x="5795963" y="3068638"/>
          <a:ext cx="23622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88" name="Equation" r:id="rId14" imgW="2362200" imgH="279400" progId="Equation.3">
                  <p:embed/>
                </p:oleObj>
              </mc:Choice>
              <mc:Fallback>
                <p:oleObj name="Equation" r:id="rId14" imgW="2362200" imgH="279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068638"/>
                        <a:ext cx="2362200" cy="276225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3" name="Object 8"/>
          <p:cNvGraphicFramePr>
            <a:graphicFrameLocks noChangeAspect="1"/>
          </p:cNvGraphicFramePr>
          <p:nvPr/>
        </p:nvGraphicFramePr>
        <p:xfrm>
          <a:off x="468313" y="3716338"/>
          <a:ext cx="43053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89" name="Equation" r:id="rId16" imgW="4305300" imgH="330200" progId="Equation.3">
                  <p:embed/>
                </p:oleObj>
              </mc:Choice>
              <mc:Fallback>
                <p:oleObj name="Equation" r:id="rId16" imgW="4305300" imgH="330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716338"/>
                        <a:ext cx="4305300" cy="333375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7" name="Object 9"/>
          <p:cNvGraphicFramePr>
            <a:graphicFrameLocks noChangeAspect="1"/>
          </p:cNvGraphicFramePr>
          <p:nvPr/>
        </p:nvGraphicFramePr>
        <p:xfrm>
          <a:off x="468313" y="4724400"/>
          <a:ext cx="58388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0" name="Equation" r:id="rId18" imgW="5842000" imgH="342900" progId="Equation.3">
                  <p:embed/>
                </p:oleObj>
              </mc:Choice>
              <mc:Fallback>
                <p:oleObj name="Equation" r:id="rId18" imgW="5842000" imgH="3429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724400"/>
                        <a:ext cx="5838825" cy="342900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9" name="Object 10"/>
          <p:cNvGraphicFramePr>
            <a:graphicFrameLocks noChangeAspect="1"/>
          </p:cNvGraphicFramePr>
          <p:nvPr/>
        </p:nvGraphicFramePr>
        <p:xfrm>
          <a:off x="1116013" y="5229225"/>
          <a:ext cx="177165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1" name="Equation" r:id="rId20" imgW="1765300" imgH="1079500" progId="Equation.3">
                  <p:embed/>
                </p:oleObj>
              </mc:Choice>
              <mc:Fallback>
                <p:oleObj name="Equation" r:id="rId20" imgW="1765300" imgH="10795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229225"/>
                        <a:ext cx="1771650" cy="1085850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1" name="Object 11"/>
          <p:cNvGraphicFramePr>
            <a:graphicFrameLocks noChangeAspect="1"/>
          </p:cNvGraphicFramePr>
          <p:nvPr/>
        </p:nvGraphicFramePr>
        <p:xfrm>
          <a:off x="3059113" y="5284788"/>
          <a:ext cx="11239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2" name="Equation" r:id="rId22" imgW="1129810" imgH="952087" progId="Equation.3">
                  <p:embed/>
                </p:oleObj>
              </mc:Choice>
              <mc:Fallback>
                <p:oleObj name="Equation" r:id="rId22" imgW="1129810" imgH="952087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5284788"/>
                        <a:ext cx="1123950" cy="952500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9263" name="Object 2"/>
          <p:cNvGraphicFramePr>
            <a:graphicFrameLocks noChangeAspect="1"/>
          </p:cNvGraphicFramePr>
          <p:nvPr/>
        </p:nvGraphicFramePr>
        <p:xfrm>
          <a:off x="468313" y="1052513"/>
          <a:ext cx="22288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74" name="Equation" r:id="rId4" imgW="2222500" imgH="571500" progId="Equation.3">
                  <p:embed/>
                </p:oleObj>
              </mc:Choice>
              <mc:Fallback>
                <p:oleObj name="Equation" r:id="rId4" imgW="2222500" imgH="571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052513"/>
                        <a:ext cx="2228850" cy="571500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65" name="Rectangle 17"/>
          <p:cNvSpPr>
            <a:spLocks noChangeArrowheads="1"/>
          </p:cNvSpPr>
          <p:nvPr/>
        </p:nvSpPr>
        <p:spPr bwMode="auto">
          <a:xfrm>
            <a:off x="2843213" y="1196975"/>
            <a:ext cx="3441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GB" altLang="en-US"/>
              <a:t>Unity feedback and input: r(t)=5t</a:t>
            </a:r>
          </a:p>
        </p:txBody>
      </p:sp>
      <p:sp>
        <p:nvSpPr>
          <p:cNvPr id="309266" name="Rectangle 18"/>
          <p:cNvSpPr>
            <a:spLocks noChangeArrowheads="1"/>
          </p:cNvSpPr>
          <p:nvPr/>
        </p:nvSpPr>
        <p:spPr bwMode="auto">
          <a:xfrm>
            <a:off x="468313" y="1773238"/>
            <a:ext cx="744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GB" altLang="en-US"/>
              <a:t>a) If K=1.5, find the steady state error</a:t>
            </a:r>
          </a:p>
          <a:p>
            <a:pPr algn="r" rtl="1" eaLnBrk="1" hangingPunct="1"/>
            <a:r>
              <a:rPr lang="en-GB" altLang="en-US"/>
              <a:t>b) The system must have steady state error, Ess&lt;0.1 find the value of K</a:t>
            </a:r>
          </a:p>
        </p:txBody>
      </p:sp>
      <p:graphicFrame>
        <p:nvGraphicFramePr>
          <p:cNvPr id="309267" name="Object 3"/>
          <p:cNvGraphicFramePr>
            <a:graphicFrameLocks noChangeAspect="1"/>
          </p:cNvGraphicFramePr>
          <p:nvPr/>
        </p:nvGraphicFramePr>
        <p:xfrm>
          <a:off x="179388" y="2492375"/>
          <a:ext cx="4000500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75" name="Visio" r:id="rId6" imgW="4166584" imgH="1429580" progId="Visio.Drawing.11">
                  <p:embed/>
                </p:oleObj>
              </mc:Choice>
              <mc:Fallback>
                <p:oleObj name="Visio" r:id="rId6" imgW="4166584" imgH="142958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492375"/>
                        <a:ext cx="4000500" cy="12096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69" name="Object 4"/>
          <p:cNvGraphicFramePr>
            <a:graphicFrameLocks noChangeAspect="1"/>
          </p:cNvGraphicFramePr>
          <p:nvPr/>
        </p:nvGraphicFramePr>
        <p:xfrm>
          <a:off x="4187825" y="2425700"/>
          <a:ext cx="2400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76" name="Equation" r:id="rId8" imgW="2400300" imgH="571500" progId="Equation.3">
                  <p:embed/>
                </p:oleObj>
              </mc:Choice>
              <mc:Fallback>
                <p:oleObj name="Equation" r:id="rId8" imgW="2400300" imgH="571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7825" y="2425700"/>
                        <a:ext cx="2400300" cy="571500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71" name="Object 5"/>
          <p:cNvGraphicFramePr>
            <a:graphicFrameLocks noChangeAspect="1"/>
          </p:cNvGraphicFramePr>
          <p:nvPr/>
        </p:nvGraphicFramePr>
        <p:xfrm>
          <a:off x="4140200" y="3068638"/>
          <a:ext cx="29146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77" name="Equation" r:id="rId10" imgW="2908300" imgH="571500" progId="Equation.3">
                  <p:embed/>
                </p:oleObj>
              </mc:Choice>
              <mc:Fallback>
                <p:oleObj name="Equation" r:id="rId10" imgW="2908300" imgH="571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3068638"/>
                        <a:ext cx="2914650" cy="571500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73" name="Object 6"/>
          <p:cNvGraphicFramePr>
            <a:graphicFrameLocks noChangeAspect="1"/>
          </p:cNvGraphicFramePr>
          <p:nvPr/>
        </p:nvGraphicFramePr>
        <p:xfrm>
          <a:off x="7229475" y="3213100"/>
          <a:ext cx="159067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78" name="Equation" r:id="rId12" imgW="1586811" imgH="266584" progId="Equation.3">
                  <p:embed/>
                </p:oleObj>
              </mc:Choice>
              <mc:Fallback>
                <p:oleObj name="Equation" r:id="rId12" imgW="1586811" imgH="266584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9475" y="3213100"/>
                        <a:ext cx="1590675" cy="266700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75" name="Object 7"/>
          <p:cNvGraphicFramePr>
            <a:graphicFrameLocks noChangeAspect="1"/>
          </p:cNvGraphicFramePr>
          <p:nvPr/>
        </p:nvGraphicFramePr>
        <p:xfrm>
          <a:off x="250825" y="3860800"/>
          <a:ext cx="33623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79" name="Equation" r:id="rId14" imgW="3365500" imgH="622300" progId="Equation.3">
                  <p:embed/>
                </p:oleObj>
              </mc:Choice>
              <mc:Fallback>
                <p:oleObj name="Equation" r:id="rId14" imgW="3365500" imgH="622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860800"/>
                        <a:ext cx="3362325" cy="619125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77" name="Object 8"/>
          <p:cNvGraphicFramePr>
            <a:graphicFrameLocks noChangeAspect="1"/>
          </p:cNvGraphicFramePr>
          <p:nvPr/>
        </p:nvGraphicFramePr>
        <p:xfrm>
          <a:off x="3779838" y="3860800"/>
          <a:ext cx="272415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80" name="Equation" r:id="rId16" imgW="2730500" imgH="622300" progId="Equation.3">
                  <p:embed/>
                </p:oleObj>
              </mc:Choice>
              <mc:Fallback>
                <p:oleObj name="Equation" r:id="rId16" imgW="2730500" imgH="622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3860800"/>
                        <a:ext cx="2724150" cy="619125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79" name="Object 9"/>
          <p:cNvGraphicFramePr>
            <a:graphicFrameLocks noChangeAspect="1"/>
          </p:cNvGraphicFramePr>
          <p:nvPr/>
        </p:nvGraphicFramePr>
        <p:xfrm>
          <a:off x="250825" y="4652963"/>
          <a:ext cx="32575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81" name="Equation" r:id="rId18" imgW="3263900" imgH="647700" progId="Equation.3">
                  <p:embed/>
                </p:oleObj>
              </mc:Choice>
              <mc:Fallback>
                <p:oleObj name="Equation" r:id="rId18" imgW="3263900" imgH="6477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652963"/>
                        <a:ext cx="3257550" cy="647700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81" name="Object 10"/>
          <p:cNvGraphicFramePr>
            <a:graphicFrameLocks noChangeAspect="1"/>
          </p:cNvGraphicFramePr>
          <p:nvPr/>
        </p:nvGraphicFramePr>
        <p:xfrm>
          <a:off x="3708400" y="4724400"/>
          <a:ext cx="7429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82" name="Equation" r:id="rId20" imgW="748975" imgH="533169" progId="Equation.3">
                  <p:embed/>
                </p:oleObj>
              </mc:Choice>
              <mc:Fallback>
                <p:oleObj name="Equation" r:id="rId20" imgW="748975" imgH="533169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724400"/>
                        <a:ext cx="742950" cy="533400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84" name="Rectangle 36"/>
          <p:cNvSpPr>
            <a:spLocks noChangeArrowheads="1"/>
          </p:cNvSpPr>
          <p:nvPr/>
        </p:nvSpPr>
        <p:spPr bwMode="auto">
          <a:xfrm>
            <a:off x="4932363" y="4797425"/>
            <a:ext cx="390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cs typeface="Times New Roman" panose="02020603050405020304" pitchFamily="18" charset="0"/>
              </a:rPr>
              <a:t>a) </a:t>
            </a:r>
            <a:endParaRPr lang="en-US" altLang="en-US"/>
          </a:p>
        </p:txBody>
      </p:sp>
      <p:graphicFrame>
        <p:nvGraphicFramePr>
          <p:cNvPr id="309283" name="Object 11"/>
          <p:cNvGraphicFramePr>
            <a:graphicFrameLocks noChangeAspect="1"/>
          </p:cNvGraphicFramePr>
          <p:nvPr/>
        </p:nvGraphicFramePr>
        <p:xfrm>
          <a:off x="5314950" y="4724400"/>
          <a:ext cx="1562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83" name="Equation" r:id="rId22" imgW="1562100" imgH="533400" progId="Equation.3">
                  <p:embed/>
                </p:oleObj>
              </mc:Choice>
              <mc:Fallback>
                <p:oleObj name="Equation" r:id="rId22" imgW="1562100" imgH="5334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50" y="4724400"/>
                        <a:ext cx="1562100" cy="533400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87" name="Object 12"/>
          <p:cNvGraphicFramePr>
            <a:graphicFrameLocks noChangeAspect="1"/>
          </p:cNvGraphicFramePr>
          <p:nvPr/>
        </p:nvGraphicFramePr>
        <p:xfrm>
          <a:off x="5292725" y="5589588"/>
          <a:ext cx="8001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84" name="Equation" r:id="rId24" imgW="800100" imgH="279400" progId="Equation.3">
                  <p:embed/>
                </p:oleObj>
              </mc:Choice>
              <mc:Fallback>
                <p:oleObj name="Equation" r:id="rId24" imgW="800100" imgH="2794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5589588"/>
                        <a:ext cx="800100" cy="276225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86" name="Object 13"/>
          <p:cNvGraphicFramePr>
            <a:graphicFrameLocks noChangeAspect="1"/>
          </p:cNvGraphicFramePr>
          <p:nvPr/>
        </p:nvGraphicFramePr>
        <p:xfrm>
          <a:off x="6156325" y="5445125"/>
          <a:ext cx="9429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85" name="Equation" r:id="rId26" imgW="952087" imgH="533169" progId="Equation.3">
                  <p:embed/>
                </p:oleObj>
              </mc:Choice>
              <mc:Fallback>
                <p:oleObj name="Equation" r:id="rId26" imgW="952087" imgH="533169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5445125"/>
                        <a:ext cx="942975" cy="533400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85" name="Object 14"/>
          <p:cNvGraphicFramePr>
            <a:graphicFrameLocks noChangeAspect="1"/>
          </p:cNvGraphicFramePr>
          <p:nvPr/>
        </p:nvGraphicFramePr>
        <p:xfrm>
          <a:off x="7235825" y="5589588"/>
          <a:ext cx="90487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86" name="Equation" r:id="rId28" imgW="914003" imgH="215806" progId="Equation.3">
                  <p:embed/>
                </p:oleObj>
              </mc:Choice>
              <mc:Fallback>
                <p:oleObj name="Equation" r:id="rId28" imgW="914003" imgH="215806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5589588"/>
                        <a:ext cx="904875" cy="219075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88" name="Rectangle 40"/>
          <p:cNvSpPr>
            <a:spLocks noChangeArrowheads="1"/>
          </p:cNvSpPr>
          <p:nvPr/>
        </p:nvSpPr>
        <p:spPr bwMode="auto">
          <a:xfrm>
            <a:off x="4859338" y="5589588"/>
            <a:ext cx="390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cs typeface="Times New Roman" panose="02020603050405020304" pitchFamily="18" charset="0"/>
              </a:rPr>
              <a:t>b) </a:t>
            </a:r>
            <a:endParaRPr lang="en-US" altLang="en-US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152665" y="79048"/>
            <a:ext cx="47243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Other controllers - </a:t>
            </a:r>
            <a:r>
              <a:rPr lang="en-GB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2 </a:t>
            </a:r>
            <a:endParaRPr lang="en-US" altLang="zh-TW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PMingLiU" pitchFamily="18" charset="-12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65" grpId="0"/>
      <p:bldP spid="309284" grpId="0"/>
      <p:bldP spid="309288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1325" name="Object 2"/>
          <p:cNvGraphicFramePr>
            <a:graphicFrameLocks noChangeAspect="1"/>
          </p:cNvGraphicFramePr>
          <p:nvPr/>
        </p:nvGraphicFramePr>
        <p:xfrm>
          <a:off x="250825" y="1084263"/>
          <a:ext cx="26955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13" name="Equation" r:id="rId4" imgW="2692400" imgH="571500" progId="Equation.3">
                  <p:embed/>
                </p:oleObj>
              </mc:Choice>
              <mc:Fallback>
                <p:oleObj name="Equation" r:id="rId4" imgW="2692400" imgH="571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084263"/>
                        <a:ext cx="2695575" cy="571500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27" name="Rectangle 31"/>
          <p:cNvSpPr>
            <a:spLocks noChangeArrowheads="1"/>
          </p:cNvSpPr>
          <p:nvPr/>
        </p:nvSpPr>
        <p:spPr bwMode="auto">
          <a:xfrm>
            <a:off x="250825" y="1803400"/>
            <a:ext cx="6445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a) Find the value of K such as the system is marginally stable </a:t>
            </a:r>
          </a:p>
        </p:txBody>
      </p:sp>
      <p:sp>
        <p:nvSpPr>
          <p:cNvPr id="311328" name="Rectangle 32"/>
          <p:cNvSpPr>
            <a:spLocks noChangeArrowheads="1"/>
          </p:cNvSpPr>
          <p:nvPr/>
        </p:nvSpPr>
        <p:spPr bwMode="auto">
          <a:xfrm>
            <a:off x="255588" y="2308225"/>
            <a:ext cx="503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b) Find the frequency of oscillations at that point</a:t>
            </a:r>
          </a:p>
        </p:txBody>
      </p:sp>
      <p:graphicFrame>
        <p:nvGraphicFramePr>
          <p:cNvPr id="311331" name="Object 3"/>
          <p:cNvGraphicFramePr>
            <a:graphicFrameLocks noChangeAspect="1"/>
          </p:cNvGraphicFramePr>
          <p:nvPr/>
        </p:nvGraphicFramePr>
        <p:xfrm>
          <a:off x="265113" y="2811463"/>
          <a:ext cx="28670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14" name="Equation" r:id="rId6" imgW="2870200" imgH="571500" progId="Equation.3">
                  <p:embed/>
                </p:oleObj>
              </mc:Choice>
              <mc:Fallback>
                <p:oleObj name="Equation" r:id="rId6" imgW="2870200" imgH="571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3" y="2811463"/>
                        <a:ext cx="2867025" cy="571500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33" name="Object 4"/>
          <p:cNvGraphicFramePr>
            <a:graphicFrameLocks noChangeAspect="1"/>
          </p:cNvGraphicFramePr>
          <p:nvPr/>
        </p:nvGraphicFramePr>
        <p:xfrm>
          <a:off x="3275013" y="2955925"/>
          <a:ext cx="31051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15" name="Equation" r:id="rId8" imgW="3111500" imgH="266700" progId="Equation.3">
                  <p:embed/>
                </p:oleObj>
              </mc:Choice>
              <mc:Fallback>
                <p:oleObj name="Equation" r:id="rId8" imgW="3111500" imgH="266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3" y="2955925"/>
                        <a:ext cx="3105150" cy="266700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36" name="Rectangle 40"/>
          <p:cNvSpPr>
            <a:spLocks noChangeArrowheads="1"/>
          </p:cNvSpPr>
          <p:nvPr/>
        </p:nvSpPr>
        <p:spPr bwMode="auto">
          <a:xfrm>
            <a:off x="6443663" y="2924175"/>
            <a:ext cx="25384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cs typeface="Times New Roman" panose="02020603050405020304" pitchFamily="18" charset="0"/>
              </a:rPr>
              <a:t>For marginally stable system: </a:t>
            </a:r>
            <a:endParaRPr lang="en-US" altLang="en-US"/>
          </a:p>
        </p:txBody>
      </p:sp>
      <p:graphicFrame>
        <p:nvGraphicFramePr>
          <p:cNvPr id="311335" name="Object 5"/>
          <p:cNvGraphicFramePr>
            <a:graphicFrameLocks noChangeAspect="1"/>
          </p:cNvGraphicFramePr>
          <p:nvPr/>
        </p:nvGraphicFramePr>
        <p:xfrm>
          <a:off x="7235825" y="3284538"/>
          <a:ext cx="91440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16" name="Equation" r:id="rId10" imgW="914400" imgH="254000" progId="Equation.3">
                  <p:embed/>
                </p:oleObj>
              </mc:Choice>
              <mc:Fallback>
                <p:oleObj name="Equation" r:id="rId10" imgW="914400" imgH="254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3284538"/>
                        <a:ext cx="914400" cy="257175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37" name="Object 6"/>
          <p:cNvGraphicFramePr>
            <a:graphicFrameLocks noChangeAspect="1"/>
          </p:cNvGraphicFramePr>
          <p:nvPr/>
        </p:nvGraphicFramePr>
        <p:xfrm>
          <a:off x="323850" y="3644900"/>
          <a:ext cx="3619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17" name="Equation" r:id="rId12" imgW="3619500" imgH="266700" progId="Equation.3">
                  <p:embed/>
                </p:oleObj>
              </mc:Choice>
              <mc:Fallback>
                <p:oleObj name="Equation" r:id="rId12" imgW="3619500" imgH="266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644900"/>
                        <a:ext cx="3619500" cy="266700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39" name="Object 7"/>
          <p:cNvGraphicFramePr>
            <a:graphicFrameLocks noChangeAspect="1"/>
          </p:cNvGraphicFramePr>
          <p:nvPr/>
        </p:nvGraphicFramePr>
        <p:xfrm>
          <a:off x="336550" y="4005263"/>
          <a:ext cx="53149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18" name="Equation" r:id="rId14" imgW="5308600" imgH="317500" progId="Equation.3">
                  <p:embed/>
                </p:oleObj>
              </mc:Choice>
              <mc:Fallback>
                <p:oleObj name="Equation" r:id="rId14" imgW="5308600" imgH="3175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4005263"/>
                        <a:ext cx="5314950" cy="314325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41" name="Object 8"/>
          <p:cNvGraphicFramePr>
            <a:graphicFrameLocks noChangeAspect="1"/>
          </p:cNvGraphicFramePr>
          <p:nvPr/>
        </p:nvGraphicFramePr>
        <p:xfrm>
          <a:off x="323850" y="4724400"/>
          <a:ext cx="22383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19" name="Equation" r:id="rId16" imgW="2235200" imgH="723900" progId="Equation.3">
                  <p:embed/>
                </p:oleObj>
              </mc:Choice>
              <mc:Fallback>
                <p:oleObj name="Equation" r:id="rId16" imgW="2235200" imgH="7239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724400"/>
                        <a:ext cx="2238375" cy="723900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43" name="Object 9"/>
          <p:cNvGraphicFramePr>
            <a:graphicFrameLocks noChangeAspect="1"/>
          </p:cNvGraphicFramePr>
          <p:nvPr/>
        </p:nvGraphicFramePr>
        <p:xfrm>
          <a:off x="2843213" y="4797425"/>
          <a:ext cx="16764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20" name="Equation" r:id="rId18" imgW="1676400" imgH="622300" progId="Equation.3">
                  <p:embed/>
                </p:oleObj>
              </mc:Choice>
              <mc:Fallback>
                <p:oleObj name="Equation" r:id="rId18" imgW="1676400" imgH="6223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797425"/>
                        <a:ext cx="1676400" cy="619125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45" name="Object 10"/>
          <p:cNvGraphicFramePr>
            <a:graphicFrameLocks noChangeAspect="1"/>
          </p:cNvGraphicFramePr>
          <p:nvPr/>
        </p:nvGraphicFramePr>
        <p:xfrm>
          <a:off x="4859338" y="5013325"/>
          <a:ext cx="74295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21" name="Equation" r:id="rId20" imgW="736280" imgH="215806" progId="Equation.3">
                  <p:embed/>
                </p:oleObj>
              </mc:Choice>
              <mc:Fallback>
                <p:oleObj name="Equation" r:id="rId20" imgW="736280" imgH="215806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5013325"/>
                        <a:ext cx="742950" cy="219075"/>
                      </a:xfrm>
                      <a:prstGeom prst="rect">
                        <a:avLst/>
                      </a:prstGeom>
                      <a:solidFill>
                        <a:srgbClr val="FFFFD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152665" y="79048"/>
            <a:ext cx="47243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Other controllers - </a:t>
            </a:r>
            <a:r>
              <a:rPr lang="en-GB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3 </a:t>
            </a:r>
            <a:endParaRPr lang="en-US" altLang="zh-TW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PMingLiU" pitchFamily="18" charset="-12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27" grpId="0"/>
      <p:bldP spid="311328" grpId="0"/>
      <p:bldP spid="31133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3361" name="Object 2"/>
          <p:cNvGraphicFramePr>
            <a:graphicFrameLocks noChangeAspect="1"/>
          </p:cNvGraphicFramePr>
          <p:nvPr/>
        </p:nvGraphicFramePr>
        <p:xfrm>
          <a:off x="323850" y="1196975"/>
          <a:ext cx="400050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3" name="Visio" r:id="rId4" imgW="3538347" imgH="1603654" progId="Visio.Drawing.11">
                  <p:embed/>
                </p:oleObj>
              </mc:Choice>
              <mc:Fallback>
                <p:oleObj name="Visio" r:id="rId4" imgW="3538347" imgH="1603654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96975"/>
                        <a:ext cx="4000500" cy="180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63" name="Rectangle 19"/>
          <p:cNvSpPr>
            <a:spLocks noChangeArrowheads="1"/>
          </p:cNvSpPr>
          <p:nvPr/>
        </p:nvSpPr>
        <p:spPr bwMode="auto">
          <a:xfrm>
            <a:off x="4500563" y="1196975"/>
            <a:ext cx="4337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The control system of a space telescope </a:t>
            </a:r>
          </a:p>
        </p:txBody>
      </p:sp>
      <p:sp>
        <p:nvSpPr>
          <p:cNvPr id="313365" name="Text Box 21"/>
          <p:cNvSpPr txBox="1">
            <a:spLocks noChangeArrowheads="1"/>
          </p:cNvSpPr>
          <p:nvPr/>
        </p:nvSpPr>
        <p:spPr bwMode="auto">
          <a:xfrm>
            <a:off x="4500563" y="1628775"/>
            <a:ext cx="3671887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The targeting system must have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/>
              <a:t>zero steady state error when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/>
              <a:t>the targeting angle is 0.01</a:t>
            </a:r>
            <a:r>
              <a:rPr lang="en-GB" altLang="en-US" baseline="30000"/>
              <a:t>o</a:t>
            </a:r>
            <a:r>
              <a:rPr lang="en-GB" altLang="en-US"/>
              <a:t> </a:t>
            </a:r>
          </a:p>
        </p:txBody>
      </p:sp>
      <p:sp>
        <p:nvSpPr>
          <p:cNvPr id="313366" name="Rectangle 22"/>
          <p:cNvSpPr>
            <a:spLocks noChangeArrowheads="1"/>
          </p:cNvSpPr>
          <p:nvPr/>
        </p:nvSpPr>
        <p:spPr bwMode="auto">
          <a:xfrm>
            <a:off x="4572000" y="2997200"/>
            <a:ext cx="1949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Overshoot of 5% </a:t>
            </a:r>
          </a:p>
        </p:txBody>
      </p:sp>
      <p:sp>
        <p:nvSpPr>
          <p:cNvPr id="313367" name="Rectangle 23"/>
          <p:cNvSpPr>
            <a:spLocks noChangeArrowheads="1"/>
          </p:cNvSpPr>
          <p:nvPr/>
        </p:nvSpPr>
        <p:spPr bwMode="auto">
          <a:xfrm>
            <a:off x="468313" y="3573463"/>
            <a:ext cx="399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Calculate the characteristic equation. </a:t>
            </a:r>
          </a:p>
        </p:txBody>
      </p:sp>
      <p:sp>
        <p:nvSpPr>
          <p:cNvPr id="313368" name="Rectangle 24"/>
          <p:cNvSpPr>
            <a:spLocks noChangeArrowheads="1"/>
          </p:cNvSpPr>
          <p:nvPr/>
        </p:nvSpPr>
        <p:spPr bwMode="auto">
          <a:xfrm>
            <a:off x="468313" y="4076700"/>
            <a:ext cx="4032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Find the closed loop poles and zeros. </a:t>
            </a:r>
          </a:p>
        </p:txBody>
      </p:sp>
      <p:sp>
        <p:nvSpPr>
          <p:cNvPr id="313369" name="Rectangle 25"/>
          <p:cNvSpPr>
            <a:spLocks noChangeArrowheads="1"/>
          </p:cNvSpPr>
          <p:nvPr/>
        </p:nvSpPr>
        <p:spPr bwMode="auto">
          <a:xfrm>
            <a:off x="468313" y="4581525"/>
            <a:ext cx="294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Find the gains K1 and K2.  </a:t>
            </a:r>
          </a:p>
        </p:txBody>
      </p:sp>
      <p:sp>
        <p:nvSpPr>
          <p:cNvPr id="313370" name="Text Box 26"/>
          <p:cNvSpPr txBox="1">
            <a:spLocks noChangeArrowheads="1"/>
          </p:cNvSpPr>
          <p:nvPr/>
        </p:nvSpPr>
        <p:spPr bwMode="auto">
          <a:xfrm>
            <a:off x="468313" y="5013325"/>
            <a:ext cx="741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Determine the maximum allowed velocity of objects that the telescope can follow if the steady state error should not be greater than 0.5</a:t>
            </a:r>
            <a:r>
              <a:rPr lang="en-GB" altLang="en-US" baseline="30000"/>
              <a:t>o</a:t>
            </a:r>
            <a:r>
              <a:rPr lang="en-GB" altLang="en-US"/>
              <a:t>/s.  The objects are assumed to move with a constant velocity of A</a:t>
            </a:r>
            <a:r>
              <a:rPr lang="en-GB" altLang="en-US" baseline="30000"/>
              <a:t>o</a:t>
            </a:r>
            <a:r>
              <a:rPr lang="en-GB" altLang="en-US"/>
              <a:t>/s. 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152665" y="79048"/>
            <a:ext cx="47243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Other controllers - </a:t>
            </a:r>
            <a:r>
              <a:rPr lang="en-GB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4 </a:t>
            </a:r>
            <a:endParaRPr lang="en-US" altLang="zh-TW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PMingLiU" pitchFamily="18" charset="-12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65" grpId="0"/>
      <p:bldP spid="313366" grpId="0"/>
      <p:bldP spid="313367" grpId="0"/>
      <p:bldP spid="313368" grpId="0"/>
      <p:bldP spid="313369" grpId="0"/>
      <p:bldP spid="313370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401" name="Rectangle 9"/>
          <p:cNvSpPr>
            <a:spLocks noChangeArrowheads="1"/>
          </p:cNvSpPr>
          <p:nvPr/>
        </p:nvSpPr>
        <p:spPr bwMode="auto">
          <a:xfrm>
            <a:off x="250825" y="1125538"/>
            <a:ext cx="399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Calculate the characteristic equation. </a:t>
            </a:r>
          </a:p>
        </p:txBody>
      </p:sp>
      <p:graphicFrame>
        <p:nvGraphicFramePr>
          <p:cNvPr id="315405" name="Object 2"/>
          <p:cNvGraphicFramePr>
            <a:graphicFrameLocks noChangeAspect="1"/>
          </p:cNvGraphicFramePr>
          <p:nvPr/>
        </p:nvGraphicFramePr>
        <p:xfrm>
          <a:off x="319088" y="1557338"/>
          <a:ext cx="7286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78" name="Equation" r:id="rId4" imgW="723600" imgH="457200" progId="Equation.3">
                  <p:embed/>
                </p:oleObj>
              </mc:Choice>
              <mc:Fallback>
                <p:oleObj name="Equation" r:id="rId4" imgW="7236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1557338"/>
                        <a:ext cx="728662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07" name="Object 3"/>
          <p:cNvGraphicFramePr>
            <a:graphicFrameLocks noChangeAspect="1"/>
          </p:cNvGraphicFramePr>
          <p:nvPr/>
        </p:nvGraphicFramePr>
        <p:xfrm>
          <a:off x="1184275" y="1700213"/>
          <a:ext cx="1127125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79" name="Equation" r:id="rId6" imgW="1130040" imgH="241200" progId="Equation.3">
                  <p:embed/>
                </p:oleObj>
              </mc:Choice>
              <mc:Fallback>
                <p:oleObj name="Equation" r:id="rId6" imgW="113004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275" y="1700213"/>
                        <a:ext cx="1127125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09" name="Object 4"/>
          <p:cNvGraphicFramePr>
            <a:graphicFrameLocks noChangeAspect="1"/>
          </p:cNvGraphicFramePr>
          <p:nvPr/>
        </p:nvGraphicFramePr>
        <p:xfrm>
          <a:off x="2552700" y="1557338"/>
          <a:ext cx="14827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80" name="Equation" r:id="rId8" imgW="1473120" imgH="457200" progId="Equation.3">
                  <p:embed/>
                </p:oleObj>
              </mc:Choice>
              <mc:Fallback>
                <p:oleObj name="Equation" r:id="rId8" imgW="147312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1557338"/>
                        <a:ext cx="148272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10" name="Object 5"/>
          <p:cNvGraphicFramePr>
            <a:graphicFrameLocks noChangeAspect="1"/>
          </p:cNvGraphicFramePr>
          <p:nvPr/>
        </p:nvGraphicFramePr>
        <p:xfrm>
          <a:off x="4279900" y="1557338"/>
          <a:ext cx="18573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81" name="Equation" r:id="rId10" imgW="1854000" imgH="507960" progId="Equation.3">
                  <p:embed/>
                </p:oleObj>
              </mc:Choice>
              <mc:Fallback>
                <p:oleObj name="Equation" r:id="rId10" imgW="1854000" imgH="507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1557338"/>
                        <a:ext cx="185737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12" name="Object 6"/>
          <p:cNvGraphicFramePr>
            <a:graphicFrameLocks noChangeAspect="1"/>
          </p:cNvGraphicFramePr>
          <p:nvPr/>
        </p:nvGraphicFramePr>
        <p:xfrm>
          <a:off x="6440488" y="1700213"/>
          <a:ext cx="144462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82" name="Equation" r:id="rId12" imgW="1447560" imgH="279360" progId="Equation.3">
                  <p:embed/>
                </p:oleObj>
              </mc:Choice>
              <mc:Fallback>
                <p:oleObj name="Equation" r:id="rId12" imgW="1447560" imgH="2793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0488" y="1700213"/>
                        <a:ext cx="1444625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5414" name="Rectangle 22"/>
          <p:cNvSpPr>
            <a:spLocks noChangeArrowheads="1"/>
          </p:cNvSpPr>
          <p:nvPr/>
        </p:nvSpPr>
        <p:spPr bwMode="auto">
          <a:xfrm>
            <a:off x="250825" y="2106613"/>
            <a:ext cx="4032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Find the closed loop poles and zeros. </a:t>
            </a:r>
          </a:p>
        </p:txBody>
      </p:sp>
      <p:sp>
        <p:nvSpPr>
          <p:cNvPr id="315415" name="Rectangle 23"/>
          <p:cNvSpPr>
            <a:spLocks noChangeArrowheads="1"/>
          </p:cNvSpPr>
          <p:nvPr/>
        </p:nvSpPr>
        <p:spPr bwMode="auto">
          <a:xfrm>
            <a:off x="3924300" y="2341563"/>
            <a:ext cx="155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 eaLnBrk="0" hangingPunct="0"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GB" altLang="en-US"/>
              <a:t>No zeros</a:t>
            </a:r>
          </a:p>
        </p:txBody>
      </p:sp>
      <p:graphicFrame>
        <p:nvGraphicFramePr>
          <p:cNvPr id="315416" name="Object 7"/>
          <p:cNvGraphicFramePr>
            <a:graphicFrameLocks noChangeAspect="1"/>
          </p:cNvGraphicFramePr>
          <p:nvPr/>
        </p:nvGraphicFramePr>
        <p:xfrm>
          <a:off x="5508625" y="2205038"/>
          <a:ext cx="20605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83" name="Equation" r:id="rId14" imgW="2057400" imgH="533160" progId="Equation.3">
                  <p:embed/>
                </p:oleObj>
              </mc:Choice>
              <mc:Fallback>
                <p:oleObj name="Equation" r:id="rId14" imgW="2057400" imgH="5331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205038"/>
                        <a:ext cx="2060575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5418" name="Rectangle 26"/>
          <p:cNvSpPr>
            <a:spLocks noChangeArrowheads="1"/>
          </p:cNvSpPr>
          <p:nvPr/>
        </p:nvSpPr>
        <p:spPr bwMode="auto">
          <a:xfrm>
            <a:off x="250825" y="2636838"/>
            <a:ext cx="294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Find the gains K1 and K2.  </a:t>
            </a:r>
          </a:p>
        </p:txBody>
      </p:sp>
      <p:sp>
        <p:nvSpPr>
          <p:cNvPr id="315420" name="Text Box 28"/>
          <p:cNvSpPr txBox="1">
            <a:spLocks noChangeArrowheads="1"/>
          </p:cNvSpPr>
          <p:nvPr/>
        </p:nvSpPr>
        <p:spPr bwMode="auto">
          <a:xfrm>
            <a:off x="395288" y="3068638"/>
            <a:ext cx="784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/>
              <a:t>The targeting system must have zero steady state error when the targeting angle is 0.01</a:t>
            </a:r>
            <a:r>
              <a:rPr lang="en-GB" altLang="en-US" sz="1400" baseline="30000"/>
              <a:t>o</a:t>
            </a:r>
            <a:r>
              <a:rPr lang="en-GB" altLang="en-US" sz="1400"/>
              <a:t> </a:t>
            </a:r>
          </a:p>
        </p:txBody>
      </p:sp>
      <p:sp>
        <p:nvSpPr>
          <p:cNvPr id="315421" name="Rectangle 29"/>
          <p:cNvSpPr>
            <a:spLocks noChangeArrowheads="1"/>
          </p:cNvSpPr>
          <p:nvPr/>
        </p:nvSpPr>
        <p:spPr bwMode="auto">
          <a:xfrm>
            <a:off x="468313" y="3573463"/>
            <a:ext cx="901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GB" altLang="en-US"/>
              <a:t>r=0.01 </a:t>
            </a:r>
          </a:p>
        </p:txBody>
      </p:sp>
      <p:sp>
        <p:nvSpPr>
          <p:cNvPr id="315422" name="Rectangle 30"/>
          <p:cNvSpPr>
            <a:spLocks noChangeArrowheads="1"/>
          </p:cNvSpPr>
          <p:nvPr/>
        </p:nvSpPr>
        <p:spPr bwMode="auto">
          <a:xfrm>
            <a:off x="2627313" y="3565525"/>
            <a:ext cx="127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GB" altLang="en-US"/>
              <a:t>C</a:t>
            </a:r>
            <a:r>
              <a:rPr lang="en-GB" altLang="en-US" baseline="-25000"/>
              <a:t>ss</a:t>
            </a:r>
            <a:r>
              <a:rPr lang="en-GB" altLang="en-US"/>
              <a:t> = 0.01 </a:t>
            </a:r>
          </a:p>
        </p:txBody>
      </p:sp>
      <p:sp>
        <p:nvSpPr>
          <p:cNvPr id="315423" name="Rectangle 31"/>
          <p:cNvSpPr>
            <a:spLocks noChangeArrowheads="1"/>
          </p:cNvSpPr>
          <p:nvPr/>
        </p:nvSpPr>
        <p:spPr bwMode="auto">
          <a:xfrm>
            <a:off x="1331913" y="3573463"/>
            <a:ext cx="1104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GB" altLang="en-US"/>
              <a:t>R=0.01/s</a:t>
            </a:r>
          </a:p>
        </p:txBody>
      </p:sp>
      <p:graphicFrame>
        <p:nvGraphicFramePr>
          <p:cNvPr id="315424" name="Object 8"/>
          <p:cNvGraphicFramePr>
            <a:graphicFrameLocks noChangeAspect="1"/>
          </p:cNvGraphicFramePr>
          <p:nvPr/>
        </p:nvGraphicFramePr>
        <p:xfrm>
          <a:off x="6588125" y="3692525"/>
          <a:ext cx="647700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84" name="Equation" r:id="rId16" imgW="647640" imgH="241200" progId="Equation.3">
                  <p:embed/>
                </p:oleObj>
              </mc:Choice>
              <mc:Fallback>
                <p:oleObj name="Equation" r:id="rId16" imgW="64764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3692525"/>
                        <a:ext cx="647700" cy="239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26" name="Object 9"/>
          <p:cNvGraphicFramePr>
            <a:graphicFrameLocks noChangeAspect="1"/>
          </p:cNvGraphicFramePr>
          <p:nvPr/>
        </p:nvGraphicFramePr>
        <p:xfrm>
          <a:off x="4067175" y="3573463"/>
          <a:ext cx="23368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85" name="Equation" r:id="rId18" imgW="2336760" imgH="507960" progId="Equation.3">
                  <p:embed/>
                </p:oleObj>
              </mc:Choice>
              <mc:Fallback>
                <p:oleObj name="Equation" r:id="rId18" imgW="2336760" imgH="5079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3573463"/>
                        <a:ext cx="23368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5427" name="Rectangle 35"/>
          <p:cNvSpPr>
            <a:spLocks noChangeArrowheads="1"/>
          </p:cNvSpPr>
          <p:nvPr/>
        </p:nvSpPr>
        <p:spPr bwMode="auto">
          <a:xfrm>
            <a:off x="323850" y="4060825"/>
            <a:ext cx="1554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/>
              <a:t>Overshoot of 5% </a:t>
            </a:r>
          </a:p>
        </p:txBody>
      </p:sp>
      <p:graphicFrame>
        <p:nvGraphicFramePr>
          <p:cNvPr id="315428" name="Object 10"/>
          <p:cNvGraphicFramePr>
            <a:graphicFrameLocks noChangeAspect="1"/>
          </p:cNvGraphicFramePr>
          <p:nvPr/>
        </p:nvGraphicFramePr>
        <p:xfrm>
          <a:off x="468313" y="4508500"/>
          <a:ext cx="153828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86" name="Equation" r:id="rId20" imgW="1536480" imgH="419040" progId="Equation.3">
                  <p:embed/>
                </p:oleObj>
              </mc:Choice>
              <mc:Fallback>
                <p:oleObj name="Equation" r:id="rId20" imgW="1536480" imgH="419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508500"/>
                        <a:ext cx="1538287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30" name="Object 11"/>
          <p:cNvGraphicFramePr>
            <a:graphicFrameLocks noChangeAspect="1"/>
          </p:cNvGraphicFramePr>
          <p:nvPr/>
        </p:nvGraphicFramePr>
        <p:xfrm>
          <a:off x="2124075" y="4724400"/>
          <a:ext cx="10414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87" name="Equation" r:id="rId22" imgW="1041120" imgH="215640" progId="Equation.3">
                  <p:embed/>
                </p:oleObj>
              </mc:Choice>
              <mc:Fallback>
                <p:oleObj name="Equation" r:id="rId22" imgW="1041120" imgH="215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4724400"/>
                        <a:ext cx="1041400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31" name="Object 12"/>
          <p:cNvGraphicFramePr>
            <a:graphicFrameLocks noChangeAspect="1"/>
          </p:cNvGraphicFramePr>
          <p:nvPr/>
        </p:nvGraphicFramePr>
        <p:xfrm>
          <a:off x="3419475" y="4700588"/>
          <a:ext cx="868363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88" name="Equation" r:id="rId24" imgW="863280" imgH="241200" progId="Equation.3">
                  <p:embed/>
                </p:oleObj>
              </mc:Choice>
              <mc:Fallback>
                <p:oleObj name="Equation" r:id="rId24" imgW="863280" imgH="241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700588"/>
                        <a:ext cx="868363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33" name="Object 13"/>
          <p:cNvGraphicFramePr>
            <a:graphicFrameLocks noChangeAspect="1"/>
          </p:cNvGraphicFramePr>
          <p:nvPr/>
        </p:nvGraphicFramePr>
        <p:xfrm>
          <a:off x="3419475" y="4984750"/>
          <a:ext cx="7461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89" name="Equation" r:id="rId26" imgW="749160" imgH="291960" progId="Equation.3">
                  <p:embed/>
                </p:oleObj>
              </mc:Choice>
              <mc:Fallback>
                <p:oleObj name="Equation" r:id="rId26" imgW="749160" imgH="2919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984750"/>
                        <a:ext cx="74612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35" name="Object 14"/>
          <p:cNvGraphicFramePr>
            <a:graphicFrameLocks noChangeAspect="1"/>
          </p:cNvGraphicFramePr>
          <p:nvPr/>
        </p:nvGraphicFramePr>
        <p:xfrm>
          <a:off x="6443663" y="4724400"/>
          <a:ext cx="1143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90" name="Equation" r:id="rId28" imgW="1143000" imgH="241200" progId="Equation.3">
                  <p:embed/>
                </p:oleObj>
              </mc:Choice>
              <mc:Fallback>
                <p:oleObj name="Equation" r:id="rId28" imgW="1143000" imgH="241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4724400"/>
                        <a:ext cx="11430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37" name="Object 15"/>
          <p:cNvGraphicFramePr>
            <a:graphicFrameLocks noChangeAspect="1"/>
          </p:cNvGraphicFramePr>
          <p:nvPr/>
        </p:nvGraphicFramePr>
        <p:xfrm>
          <a:off x="4427538" y="4652963"/>
          <a:ext cx="842962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91" name="Equation" r:id="rId30" imgW="838080" imgH="291960" progId="Equation.3">
                  <p:embed/>
                </p:oleObj>
              </mc:Choice>
              <mc:Fallback>
                <p:oleObj name="Equation" r:id="rId30" imgW="838080" imgH="29196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4652963"/>
                        <a:ext cx="842962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38" name="Object 16"/>
          <p:cNvGraphicFramePr>
            <a:graphicFrameLocks noChangeAspect="1"/>
          </p:cNvGraphicFramePr>
          <p:nvPr/>
        </p:nvGraphicFramePr>
        <p:xfrm>
          <a:off x="5508625" y="4700588"/>
          <a:ext cx="625475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92" name="Equation" r:id="rId32" imgW="622080" imgH="241200" progId="Equation.3">
                  <p:embed/>
                </p:oleObj>
              </mc:Choice>
              <mc:Fallback>
                <p:oleObj name="Equation" r:id="rId32" imgW="622080" imgH="241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4700588"/>
                        <a:ext cx="625475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40" name="Object 17"/>
          <p:cNvGraphicFramePr>
            <a:graphicFrameLocks noChangeAspect="1"/>
          </p:cNvGraphicFramePr>
          <p:nvPr/>
        </p:nvGraphicFramePr>
        <p:xfrm>
          <a:off x="6443663" y="5056188"/>
          <a:ext cx="561975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93" name="Equation" r:id="rId34" imgW="558720" imgH="241200" progId="Equation.3">
                  <p:embed/>
                </p:oleObj>
              </mc:Choice>
              <mc:Fallback>
                <p:oleObj name="Equation" r:id="rId34" imgW="558720" imgH="241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5056188"/>
                        <a:ext cx="561975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42" name="Object 18"/>
          <p:cNvGraphicFramePr>
            <a:graphicFrameLocks noChangeAspect="1"/>
          </p:cNvGraphicFramePr>
          <p:nvPr/>
        </p:nvGraphicFramePr>
        <p:xfrm>
          <a:off x="411163" y="5360988"/>
          <a:ext cx="15621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94" name="Equation" r:id="rId36" imgW="1562040" imgH="482400" progId="Equation.3">
                  <p:embed/>
                </p:oleObj>
              </mc:Choice>
              <mc:Fallback>
                <p:oleObj name="Equation" r:id="rId36" imgW="1562040" imgH="4824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5360988"/>
                        <a:ext cx="15621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44" name="Object 19"/>
          <p:cNvGraphicFramePr>
            <a:graphicFrameLocks noChangeAspect="1"/>
          </p:cNvGraphicFramePr>
          <p:nvPr/>
        </p:nvGraphicFramePr>
        <p:xfrm>
          <a:off x="7380288" y="5516563"/>
          <a:ext cx="600075" cy="19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95" name="Equation" r:id="rId38" imgW="596880" imgH="190440" progId="Equation.3">
                  <p:embed/>
                </p:oleObj>
              </mc:Choice>
              <mc:Fallback>
                <p:oleObj name="Equation" r:id="rId38" imgW="596880" imgH="19044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5516563"/>
                        <a:ext cx="600075" cy="19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46" name="Object 20"/>
          <p:cNvGraphicFramePr>
            <a:graphicFrameLocks noChangeAspect="1"/>
          </p:cNvGraphicFramePr>
          <p:nvPr/>
        </p:nvGraphicFramePr>
        <p:xfrm>
          <a:off x="2147888" y="5373688"/>
          <a:ext cx="45847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96" name="Equation" r:id="rId40" imgW="4584600" imgH="495000" progId="Equation.3">
                  <p:embed/>
                </p:oleObj>
              </mc:Choice>
              <mc:Fallback>
                <p:oleObj name="Equation" r:id="rId40" imgW="4584600" imgH="4950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888" y="5373688"/>
                        <a:ext cx="4584700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5447" name="Rectangle 55"/>
          <p:cNvSpPr>
            <a:spLocks noChangeArrowheads="1"/>
          </p:cNvSpPr>
          <p:nvPr/>
        </p:nvSpPr>
        <p:spPr bwMode="auto">
          <a:xfrm>
            <a:off x="6804025" y="5805488"/>
            <a:ext cx="124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 eaLnBrk="0" hangingPunct="0"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GB" altLang="en-US"/>
              <a:t>A=0.5</a:t>
            </a: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2152665" y="79048"/>
            <a:ext cx="47243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Other controllers - </a:t>
            </a:r>
            <a:r>
              <a:rPr lang="en-GB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4 </a:t>
            </a:r>
            <a:endParaRPr lang="en-US" altLang="zh-TW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PMingLiU" pitchFamily="18" charset="-12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401" grpId="0"/>
      <p:bldP spid="315414" grpId="0"/>
      <p:bldP spid="315415" grpId="0"/>
      <p:bldP spid="315418" grpId="0"/>
      <p:bldP spid="315420" grpId="0"/>
      <p:bldP spid="315421" grpId="0"/>
      <p:bldP spid="315422" grpId="0"/>
      <p:bldP spid="315423" grpId="0"/>
      <p:bldP spid="315427" grpId="0"/>
      <p:bldP spid="31544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6" name="Rectangle 36"/>
          <p:cNvSpPr>
            <a:spLocks noChangeArrowheads="1"/>
          </p:cNvSpPr>
          <p:nvPr/>
        </p:nvSpPr>
        <p:spPr bwMode="auto">
          <a:xfrm>
            <a:off x="250825" y="1125538"/>
            <a:ext cx="319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Block diagram of a servo unit </a:t>
            </a:r>
          </a:p>
        </p:txBody>
      </p:sp>
      <p:sp>
        <p:nvSpPr>
          <p:cNvPr id="317477" name="Rectangle 37"/>
          <p:cNvSpPr>
            <a:spLocks noChangeArrowheads="1"/>
          </p:cNvSpPr>
          <p:nvPr/>
        </p:nvSpPr>
        <p:spPr bwMode="auto">
          <a:xfrm>
            <a:off x="468313" y="1484313"/>
            <a:ext cx="3630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/>
              <a:t>Find the closed loop transfer function. </a:t>
            </a:r>
          </a:p>
        </p:txBody>
      </p:sp>
      <p:sp>
        <p:nvSpPr>
          <p:cNvPr id="317478" name="Rectangle 38"/>
          <p:cNvSpPr>
            <a:spLocks noChangeArrowheads="1"/>
          </p:cNvSpPr>
          <p:nvPr/>
        </p:nvSpPr>
        <p:spPr bwMode="auto">
          <a:xfrm>
            <a:off x="468313" y="1844675"/>
            <a:ext cx="4862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/>
              <a:t>Create the block diagram of the closed loop system </a:t>
            </a:r>
          </a:p>
        </p:txBody>
      </p:sp>
      <p:sp>
        <p:nvSpPr>
          <p:cNvPr id="317479" name="Rectangle 39"/>
          <p:cNvSpPr>
            <a:spLocks noChangeArrowheads="1"/>
          </p:cNvSpPr>
          <p:nvPr/>
        </p:nvSpPr>
        <p:spPr bwMode="auto">
          <a:xfrm>
            <a:off x="449263" y="2205038"/>
            <a:ext cx="4770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/>
              <a:t>Find the characteristic equation of the closed loop. </a:t>
            </a:r>
          </a:p>
        </p:txBody>
      </p:sp>
      <p:sp>
        <p:nvSpPr>
          <p:cNvPr id="317481" name="Rectangle 41"/>
          <p:cNvSpPr>
            <a:spLocks noChangeArrowheads="1"/>
          </p:cNvSpPr>
          <p:nvPr/>
        </p:nvSpPr>
        <p:spPr bwMode="auto">
          <a:xfrm>
            <a:off x="482600" y="2565400"/>
            <a:ext cx="5456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>
                <a:cs typeface="Times New Roman" panose="02020603050405020304" pitchFamily="18" charset="0"/>
              </a:rPr>
              <a:t>Prove that when K is constant the steady state error will increase if </a:t>
            </a:r>
            <a:endParaRPr lang="en-GB" altLang="en-US" sz="2000"/>
          </a:p>
        </p:txBody>
      </p:sp>
      <p:graphicFrame>
        <p:nvGraphicFramePr>
          <p:cNvPr id="317480" name="Object 2"/>
          <p:cNvGraphicFramePr>
            <a:graphicFrameLocks noChangeAspect="1"/>
          </p:cNvGraphicFramePr>
          <p:nvPr/>
        </p:nvGraphicFramePr>
        <p:xfrm>
          <a:off x="5875338" y="2636838"/>
          <a:ext cx="136525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4" name="Equation" r:id="rId4" imgW="139680" imgH="177480" progId="Equation.3">
                  <p:embed/>
                </p:oleObj>
              </mc:Choice>
              <mc:Fallback>
                <p:oleObj name="Equation" r:id="rId4" imgW="139680" imgH="177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338" y="2636838"/>
                        <a:ext cx="136525" cy="17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2" name="Rectangle 42"/>
          <p:cNvSpPr>
            <a:spLocks noChangeArrowheads="1"/>
          </p:cNvSpPr>
          <p:nvPr/>
        </p:nvSpPr>
        <p:spPr bwMode="auto">
          <a:xfrm>
            <a:off x="5957888" y="2565400"/>
            <a:ext cx="1277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>
                <a:cs typeface="Times New Roman" panose="02020603050405020304" pitchFamily="18" charset="0"/>
              </a:rPr>
              <a:t> is increased. </a:t>
            </a:r>
            <a:endParaRPr lang="en-GB" altLang="en-US" sz="2000"/>
          </a:p>
        </p:txBody>
      </p:sp>
      <p:sp>
        <p:nvSpPr>
          <p:cNvPr id="317484" name="Rectangle 44"/>
          <p:cNvSpPr>
            <a:spLocks noChangeArrowheads="1"/>
          </p:cNvSpPr>
          <p:nvPr/>
        </p:nvSpPr>
        <p:spPr bwMode="auto">
          <a:xfrm>
            <a:off x="468313" y="2982913"/>
            <a:ext cx="2144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>
                <a:cs typeface="Times New Roman" panose="02020603050405020304" pitchFamily="18" charset="0"/>
              </a:rPr>
              <a:t>Find the values of K and </a:t>
            </a:r>
            <a:endParaRPr lang="en-GB" altLang="en-US" sz="2000"/>
          </a:p>
        </p:txBody>
      </p:sp>
      <p:graphicFrame>
        <p:nvGraphicFramePr>
          <p:cNvPr id="317483" name="Object 3"/>
          <p:cNvGraphicFramePr>
            <a:graphicFrameLocks noChangeAspect="1"/>
          </p:cNvGraphicFramePr>
          <p:nvPr/>
        </p:nvGraphicFramePr>
        <p:xfrm>
          <a:off x="2563813" y="3068638"/>
          <a:ext cx="136525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5" name="Equation" r:id="rId6" imgW="139680" imgH="177480" progId="Equation.3">
                  <p:embed/>
                </p:oleObj>
              </mc:Choice>
              <mc:Fallback>
                <p:oleObj name="Equation" r:id="rId6" imgW="139680" imgH="177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3813" y="3068638"/>
                        <a:ext cx="136525" cy="17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5" name="Rectangle 45"/>
          <p:cNvSpPr>
            <a:spLocks noChangeArrowheads="1"/>
          </p:cNvSpPr>
          <p:nvPr/>
        </p:nvSpPr>
        <p:spPr bwMode="auto">
          <a:xfrm>
            <a:off x="2628900" y="2997200"/>
            <a:ext cx="6242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>
                <a:cs typeface="Times New Roman" panose="02020603050405020304" pitchFamily="18" charset="0"/>
              </a:rPr>
              <a:t> so that the system has a maximum overshoot of 40% and a peak time of 1s. </a:t>
            </a:r>
            <a:endParaRPr lang="en-GB" altLang="en-US" sz="2000"/>
          </a:p>
        </p:txBody>
      </p:sp>
      <p:graphicFrame>
        <p:nvGraphicFramePr>
          <p:cNvPr id="317486" name="Object 4"/>
          <p:cNvGraphicFramePr>
            <a:graphicFrameLocks noChangeAspect="1"/>
          </p:cNvGraphicFramePr>
          <p:nvPr/>
        </p:nvGraphicFramePr>
        <p:xfrm>
          <a:off x="2411413" y="3644900"/>
          <a:ext cx="4608512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6" name="Visio" r:id="rId7" imgW="3538347" imgH="1603654" progId="Visio.Drawing.11">
                  <p:embed/>
                </p:oleObj>
              </mc:Choice>
              <mc:Fallback>
                <p:oleObj name="Visio" r:id="rId7" imgW="3538347" imgH="1603654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3644900"/>
                        <a:ext cx="4608512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152665" y="79048"/>
            <a:ext cx="47243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Other controllers - </a:t>
            </a:r>
            <a:r>
              <a:rPr lang="en-GB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5 </a:t>
            </a:r>
            <a:endParaRPr lang="en-US" altLang="zh-TW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PMingLiU" pitchFamily="18" charset="-12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6" grpId="0"/>
      <p:bldP spid="317477" grpId="0"/>
      <p:bldP spid="317478" grpId="0"/>
      <p:bldP spid="317479" grpId="0"/>
      <p:bldP spid="317481" grpId="0"/>
      <p:bldP spid="317482" grpId="0"/>
      <p:bldP spid="317484" grpId="0"/>
      <p:bldP spid="3174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2593975" y="44450"/>
            <a:ext cx="386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Analytic solution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2916238" y="1198563"/>
          <a:ext cx="243046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tion" r:id="rId3" imgW="2425680" imgH="723600" progId="Equation.3">
                  <p:embed/>
                </p:oleObj>
              </mc:Choice>
              <mc:Fallback>
                <p:oleObj name="Equation" r:id="rId3" imgW="2425680" imgH="723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198563"/>
                        <a:ext cx="2430462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843213" y="1125538"/>
            <a:ext cx="2736850" cy="792162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3851275" y="2133600"/>
            <a:ext cx="55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k=5</a:t>
            </a: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971550" y="5445125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u=-2</a:t>
            </a:r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5508625" y="5445125"/>
            <a:ext cx="571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u=2</a:t>
            </a:r>
          </a:p>
        </p:txBody>
      </p:sp>
      <p:pic>
        <p:nvPicPr>
          <p:cNvPr id="14951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3629025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708275"/>
            <a:ext cx="3629025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1" grpId="0"/>
      <p:bldP spid="149512" grpId="0"/>
      <p:bldP spid="14951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9505" name="Object 2"/>
          <p:cNvGraphicFramePr>
            <a:graphicFrameLocks noChangeAspect="1"/>
          </p:cNvGraphicFramePr>
          <p:nvPr/>
        </p:nvGraphicFramePr>
        <p:xfrm>
          <a:off x="293688" y="1158875"/>
          <a:ext cx="17176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1" name="Equation" r:id="rId4" imgW="1714320" imgH="495000" progId="Equation.3">
                  <p:embed/>
                </p:oleObj>
              </mc:Choice>
              <mc:Fallback>
                <p:oleObj name="Equation" r:id="rId4" imgW="1714320" imgH="495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1158875"/>
                        <a:ext cx="171767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507" name="Object 3"/>
          <p:cNvGraphicFramePr>
            <a:graphicFrameLocks noChangeAspect="1"/>
          </p:cNvGraphicFramePr>
          <p:nvPr/>
        </p:nvGraphicFramePr>
        <p:xfrm>
          <a:off x="2555875" y="1268413"/>
          <a:ext cx="35433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2" name="Visio" r:id="rId6" imgW="3343275" imgH="553923" progId="Visio.Drawing.11">
                  <p:embed/>
                </p:oleObj>
              </mc:Choice>
              <mc:Fallback>
                <p:oleObj name="Visio" r:id="rId6" imgW="3343275" imgH="553923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268413"/>
                        <a:ext cx="35433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509" name="Object 4"/>
          <p:cNvGraphicFramePr>
            <a:graphicFrameLocks noChangeAspect="1"/>
          </p:cNvGraphicFramePr>
          <p:nvPr/>
        </p:nvGraphicFramePr>
        <p:xfrm>
          <a:off x="276225" y="2095500"/>
          <a:ext cx="150177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3" name="Equation" r:id="rId8" imgW="1498320" imgH="266400" progId="Equation.3">
                  <p:embed/>
                </p:oleObj>
              </mc:Choice>
              <mc:Fallback>
                <p:oleObj name="Equation" r:id="rId8" imgW="1498320" imgH="266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2095500"/>
                        <a:ext cx="1501775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511" name="Object 5"/>
          <p:cNvGraphicFramePr>
            <a:graphicFrameLocks noChangeAspect="1"/>
          </p:cNvGraphicFramePr>
          <p:nvPr/>
        </p:nvGraphicFramePr>
        <p:xfrm>
          <a:off x="2063750" y="1989138"/>
          <a:ext cx="1716088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4" name="Equation" r:id="rId10" imgW="1714320" imgH="495000" progId="Equation.3">
                  <p:embed/>
                </p:oleObj>
              </mc:Choice>
              <mc:Fallback>
                <p:oleObj name="Equation" r:id="rId10" imgW="1714320" imgH="495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1989138"/>
                        <a:ext cx="1716088" cy="49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515" name="Object 6"/>
          <p:cNvGraphicFramePr>
            <a:graphicFrameLocks noChangeAspect="1"/>
          </p:cNvGraphicFramePr>
          <p:nvPr/>
        </p:nvGraphicFramePr>
        <p:xfrm>
          <a:off x="4067175" y="2166938"/>
          <a:ext cx="1601788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5" name="Equation" r:id="rId12" imgW="1600200" imgH="241200" progId="Equation.3">
                  <p:embed/>
                </p:oleObj>
              </mc:Choice>
              <mc:Fallback>
                <p:oleObj name="Equation" r:id="rId12" imgW="160020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66938"/>
                        <a:ext cx="1601788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517" name="Object 7"/>
          <p:cNvGraphicFramePr>
            <a:graphicFrameLocks noChangeAspect="1"/>
          </p:cNvGraphicFramePr>
          <p:nvPr/>
        </p:nvGraphicFramePr>
        <p:xfrm>
          <a:off x="6692900" y="1989138"/>
          <a:ext cx="198278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6" name="Equation" r:id="rId14" imgW="1981080" imgH="545760" progId="Equation.3">
                  <p:embed/>
                </p:oleObj>
              </mc:Choice>
              <mc:Fallback>
                <p:oleObj name="Equation" r:id="rId14" imgW="1981080" imgH="5457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2900" y="1989138"/>
                        <a:ext cx="1982788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518" name="Object 8"/>
          <p:cNvGraphicFramePr>
            <a:graphicFrameLocks noChangeAspect="1"/>
          </p:cNvGraphicFramePr>
          <p:nvPr/>
        </p:nvGraphicFramePr>
        <p:xfrm>
          <a:off x="5724525" y="2166938"/>
          <a:ext cx="91440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7" name="Equation" r:id="rId16" imgW="914400" imgH="241200" progId="Equation.3">
                  <p:embed/>
                </p:oleObj>
              </mc:Choice>
              <mc:Fallback>
                <p:oleObj name="Equation" r:id="rId16" imgW="91440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2166938"/>
                        <a:ext cx="914400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519" name="Object 9"/>
          <p:cNvGraphicFramePr>
            <a:graphicFrameLocks noChangeAspect="1"/>
          </p:cNvGraphicFramePr>
          <p:nvPr/>
        </p:nvGraphicFramePr>
        <p:xfrm>
          <a:off x="358775" y="2638425"/>
          <a:ext cx="1766888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8" name="Equation" r:id="rId18" imgW="1765080" imgH="571320" progId="Equation.3">
                  <p:embed/>
                </p:oleObj>
              </mc:Choice>
              <mc:Fallback>
                <p:oleObj name="Equation" r:id="rId18" imgW="1765080" imgH="5713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2638425"/>
                        <a:ext cx="1766888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521" name="Object 10"/>
          <p:cNvGraphicFramePr>
            <a:graphicFrameLocks noChangeAspect="1"/>
          </p:cNvGraphicFramePr>
          <p:nvPr/>
        </p:nvGraphicFramePr>
        <p:xfrm>
          <a:off x="2411413" y="2649538"/>
          <a:ext cx="17668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9" name="Equation" r:id="rId20" imgW="1765080" imgH="545760" progId="Equation.3">
                  <p:embed/>
                </p:oleObj>
              </mc:Choice>
              <mc:Fallback>
                <p:oleObj name="Equation" r:id="rId20" imgW="1765080" imgH="5457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649538"/>
                        <a:ext cx="1766887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522" name="Object 11"/>
          <p:cNvGraphicFramePr>
            <a:graphicFrameLocks noChangeAspect="1"/>
          </p:cNvGraphicFramePr>
          <p:nvPr/>
        </p:nvGraphicFramePr>
        <p:xfrm>
          <a:off x="4265613" y="2636838"/>
          <a:ext cx="26828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20" name="Equation" r:id="rId22" imgW="2679480" imgH="571320" progId="Equation.3">
                  <p:embed/>
                </p:oleObj>
              </mc:Choice>
              <mc:Fallback>
                <p:oleObj name="Equation" r:id="rId22" imgW="2679480" imgH="57132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5613" y="2636838"/>
                        <a:ext cx="2682875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523" name="Object 12"/>
          <p:cNvGraphicFramePr>
            <a:graphicFrameLocks noChangeAspect="1"/>
          </p:cNvGraphicFramePr>
          <p:nvPr/>
        </p:nvGraphicFramePr>
        <p:xfrm>
          <a:off x="7019925" y="2700338"/>
          <a:ext cx="4826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21" name="Equation" r:id="rId24" imgW="482400" imgH="457200" progId="Equation.3">
                  <p:embed/>
                </p:oleObj>
              </mc:Choice>
              <mc:Fallback>
                <p:oleObj name="Equation" r:id="rId24" imgW="482400" imgH="457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2700338"/>
                        <a:ext cx="48260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524" name="Object 13"/>
          <p:cNvGraphicFramePr>
            <a:graphicFrameLocks noChangeAspect="1"/>
          </p:cNvGraphicFramePr>
          <p:nvPr/>
        </p:nvGraphicFramePr>
        <p:xfrm>
          <a:off x="611188" y="3429000"/>
          <a:ext cx="30257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22" name="Equation" r:id="rId26" imgW="3022560" imgH="571320" progId="Equation.3">
                  <p:embed/>
                </p:oleObj>
              </mc:Choice>
              <mc:Fallback>
                <p:oleObj name="Equation" r:id="rId26" imgW="3022560" imgH="57132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429000"/>
                        <a:ext cx="3025775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526" name="Object 14"/>
          <p:cNvGraphicFramePr>
            <a:graphicFrameLocks noChangeAspect="1"/>
          </p:cNvGraphicFramePr>
          <p:nvPr/>
        </p:nvGraphicFramePr>
        <p:xfrm>
          <a:off x="3924300" y="3500438"/>
          <a:ext cx="24066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23" name="Equation" r:id="rId28" imgW="2400120" imgH="444240" progId="Equation.3">
                  <p:embed/>
                </p:oleObj>
              </mc:Choice>
              <mc:Fallback>
                <p:oleObj name="Equation" r:id="rId28" imgW="2400120" imgH="4442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500438"/>
                        <a:ext cx="240665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528" name="Object 15"/>
          <p:cNvGraphicFramePr>
            <a:graphicFrameLocks noChangeAspect="1"/>
          </p:cNvGraphicFramePr>
          <p:nvPr/>
        </p:nvGraphicFramePr>
        <p:xfrm>
          <a:off x="395288" y="4365625"/>
          <a:ext cx="37115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24" name="Equation" r:id="rId30" imgW="3708360" imgH="545760" progId="Equation.3">
                  <p:embed/>
                </p:oleObj>
              </mc:Choice>
              <mc:Fallback>
                <p:oleObj name="Equation" r:id="rId30" imgW="3708360" imgH="54576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365625"/>
                        <a:ext cx="3711575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152665" y="79048"/>
            <a:ext cx="47243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Other controllers - </a:t>
            </a:r>
            <a:r>
              <a:rPr lang="en-GB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6 </a:t>
            </a:r>
            <a:endParaRPr lang="en-US" altLang="zh-TW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PMingLiU" pitchFamily="18" charset="-12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2593975" y="44450"/>
            <a:ext cx="386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Analytic solution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2916238" y="1198563"/>
          <a:ext cx="243046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Equation" r:id="rId3" imgW="2425680" imgH="723600" progId="Equation.3">
                  <p:embed/>
                </p:oleObj>
              </mc:Choice>
              <mc:Fallback>
                <p:oleObj name="Equation" r:id="rId3" imgW="2425680" imgH="723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198563"/>
                        <a:ext cx="2430462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843213" y="1125538"/>
            <a:ext cx="2736850" cy="792162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0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420938"/>
            <a:ext cx="3995737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20938"/>
            <a:ext cx="4103688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4067175" y="2205038"/>
            <a:ext cx="571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u=1</a:t>
            </a:r>
          </a:p>
        </p:txBody>
      </p:sp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971550" y="5445125"/>
            <a:ext cx="55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k=2</a:t>
            </a:r>
          </a:p>
        </p:txBody>
      </p:sp>
      <p:sp>
        <p:nvSpPr>
          <p:cNvPr id="150537" name="Text Box 9"/>
          <p:cNvSpPr txBox="1">
            <a:spLocks noChangeArrowheads="1"/>
          </p:cNvSpPr>
          <p:nvPr/>
        </p:nvSpPr>
        <p:spPr bwMode="auto">
          <a:xfrm>
            <a:off x="5508625" y="5445125"/>
            <a:ext cx="55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k=5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5" grpId="0"/>
      <p:bldP spid="150536" grpId="0"/>
      <p:bldP spid="150537" grpId="0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4097</TotalTime>
  <Words>1948</Words>
  <Application>Microsoft Office PowerPoint</Application>
  <PresentationFormat>On-screen Show (4:3)</PresentationFormat>
  <Paragraphs>396</Paragraphs>
  <Slides>80</Slides>
  <Notes>62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80</vt:i4>
      </vt:variant>
    </vt:vector>
  </HeadingPairs>
  <TitlesOfParts>
    <vt:vector size="90" baseType="lpstr">
      <vt:lpstr>PMingLiU</vt:lpstr>
      <vt:lpstr>Arial</vt:lpstr>
      <vt:lpstr>Helvetica</vt:lpstr>
      <vt:lpstr>Symbol</vt:lpstr>
      <vt:lpstr>Times New Roman</vt:lpstr>
      <vt:lpstr>Wingdings</vt:lpstr>
      <vt:lpstr>Custom Design</vt:lpstr>
      <vt:lpstr>1_Custom Design</vt:lpstr>
      <vt:lpstr>Equation</vt:lpstr>
      <vt:lpstr>Visio</vt:lpstr>
      <vt:lpstr>PowerPoint Presentation</vt:lpstr>
      <vt:lpstr>Introduction</vt:lpstr>
      <vt:lpstr>First order ODEs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Newcastle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Damian Giaouris</dc:creator>
  <cp:lastModifiedBy>Damian Giaouris</cp:lastModifiedBy>
  <cp:revision>113</cp:revision>
  <dcterms:created xsi:type="dcterms:W3CDTF">2006-06-06T11:35:19Z</dcterms:created>
  <dcterms:modified xsi:type="dcterms:W3CDTF">2015-11-27T08:43:50Z</dcterms:modified>
</cp:coreProperties>
</file>