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0"/>
  </p:notesMasterIdLst>
  <p:handoutMasterIdLst>
    <p:handoutMasterId r:id="rId11"/>
  </p:handoutMasterIdLst>
  <p:sldIdLst>
    <p:sldId id="316" r:id="rId3"/>
    <p:sldId id="326" r:id="rId4"/>
    <p:sldId id="327" r:id="rId5"/>
    <p:sldId id="328" r:id="rId6"/>
    <p:sldId id="329" r:id="rId7"/>
    <p:sldId id="330" r:id="rId8"/>
    <p:sldId id="331" r:id="rId9"/>
  </p:sldIdLst>
  <p:sldSz cx="9144000" cy="6858000" type="screen4x3"/>
  <p:notesSz cx="6858000" cy="9144000"/>
  <p:custDataLst>
    <p:tags r:id="rId12"/>
  </p:custDataLst>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66"/>
    <a:srgbClr val="CC0000"/>
    <a:srgbClr val="700205"/>
    <a:srgbClr val="003F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79" autoAdjust="0"/>
    <p:restoredTop sz="99528" autoAdjust="0"/>
  </p:normalViewPr>
  <p:slideViewPr>
    <p:cSldViewPr>
      <p:cViewPr>
        <p:scale>
          <a:sx n="75" d="100"/>
          <a:sy n="75" d="100"/>
        </p:scale>
        <p:origin x="708" y="9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84"/>
    </p:cViewPr>
  </p:sorterViewPr>
  <p:notesViewPr>
    <p:cSldViewPr>
      <p:cViewPr varScale="1">
        <p:scale>
          <a:sx n="73" d="100"/>
          <a:sy n="73" d="100"/>
        </p:scale>
        <p:origin x="-274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5.wmf"/><Relationship Id="rId6" Type="http://schemas.openxmlformats.org/officeDocument/2006/relationships/image" Target="../media/image20.wmf"/><Relationship Id="rId5" Type="http://schemas.openxmlformats.org/officeDocument/2006/relationships/image" Target="../media/image6.wmf"/><Relationship Id="rId4"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5.wmf"/><Relationship Id="rId4"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GB"/>
          </a:p>
        </p:txBody>
      </p:sp>
      <p:sp>
        <p:nvSpPr>
          <p:cNvPr id="1126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7F8911ED-AE34-43C5-B186-DD4A1BE4FDE4}" type="datetimeFigureOut">
              <a:rPr lang="en-US"/>
              <a:pPr/>
              <a:t>2/16/2018</a:t>
            </a:fld>
            <a:endParaRPr lang="en-GB"/>
          </a:p>
        </p:txBody>
      </p:sp>
      <p:sp>
        <p:nvSpPr>
          <p:cNvPr id="1126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r>
              <a:rPr lang="en-GB"/>
              <a:t>EEE8044</a:t>
            </a:r>
          </a:p>
        </p:txBody>
      </p:sp>
      <p:sp>
        <p:nvSpPr>
          <p:cNvPr id="1126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F2C7B00-8BF6-446F-B614-0861C68EA58B}" type="slidenum">
              <a:rPr lang="en-GB"/>
              <a:pPr/>
              <a:t>‹#›</a:t>
            </a:fld>
            <a:endParaRPr lang="en-GB"/>
          </a:p>
        </p:txBody>
      </p:sp>
    </p:spTree>
    <p:extLst>
      <p:ext uri="{BB962C8B-B14F-4D97-AF65-F5344CB8AC3E}">
        <p14:creationId xmlns:p14="http://schemas.microsoft.com/office/powerpoint/2010/main" val="740590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55B2C59-727F-4044-B8F6-84EB5A40DDD1}" type="datetimeFigureOut">
              <a:rPr lang="en-GB"/>
              <a:pPr/>
              <a:t>16/02/2018</a:t>
            </a:fld>
            <a:endParaRPr lang="en-GB"/>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GB"/>
              <a:t>EEE8044</a:t>
            </a: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A6486AC-63D1-45AA-BF5E-BBB244D42AED}" type="slidenum">
              <a:rPr lang="en-GB"/>
              <a:pPr>
                <a:defRPr/>
              </a:pPr>
              <a:t>‹#›</a:t>
            </a:fld>
            <a:endParaRPr lang="en-GB"/>
          </a:p>
        </p:txBody>
      </p:sp>
    </p:spTree>
    <p:extLst>
      <p:ext uri="{BB962C8B-B14F-4D97-AF65-F5344CB8AC3E}">
        <p14:creationId xmlns:p14="http://schemas.microsoft.com/office/powerpoint/2010/main" val="30669888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GB"/>
              <a:t>EEE8044</a:t>
            </a: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1538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userDrawn="1"/>
        </p:nvSpPr>
        <p:spPr bwMode="auto">
          <a:xfrm>
            <a:off x="0" y="0"/>
            <a:ext cx="9144000" cy="6858000"/>
          </a:xfrm>
          <a:prstGeom prst="rect">
            <a:avLst/>
          </a:prstGeom>
          <a:solidFill>
            <a:srgbClr val="003F72"/>
          </a:solidFill>
          <a:ln w="9525">
            <a:noFill/>
            <a:miter lim="800000"/>
            <a:headEnd/>
            <a:tailEnd/>
          </a:ln>
        </p:spPr>
        <p:txBody>
          <a:bodyPr wrap="none" anchor="ctr"/>
          <a:lstStyle/>
          <a:p>
            <a:pPr>
              <a:defRPr/>
            </a:pPr>
            <a:endParaRPr lang="en-GB"/>
          </a:p>
        </p:txBody>
      </p:sp>
      <p:pic>
        <p:nvPicPr>
          <p:cNvPr id="5" name="Picture 7" descr="2"/>
          <p:cNvPicPr>
            <a:picLocks noChangeAspect="1" noChangeArrowheads="1"/>
          </p:cNvPicPr>
          <p:nvPr userDrawn="1"/>
        </p:nvPicPr>
        <p:blipFill>
          <a:blip r:embed="rId2" cstate="print">
            <a:clrChange>
              <a:clrFrom>
                <a:srgbClr val="353638"/>
              </a:clrFrom>
              <a:clrTo>
                <a:srgbClr val="353638">
                  <a:alpha val="0"/>
                </a:srgbClr>
              </a:clrTo>
            </a:clrChange>
          </a:blip>
          <a:srcRect/>
          <a:stretch>
            <a:fillRect/>
          </a:stretch>
        </p:blipFill>
        <p:spPr bwMode="auto">
          <a:xfrm>
            <a:off x="3327400" y="685800"/>
            <a:ext cx="5816600" cy="6172200"/>
          </a:xfrm>
          <a:prstGeom prst="rect">
            <a:avLst/>
          </a:prstGeom>
          <a:noFill/>
          <a:ln w="9525">
            <a:noFill/>
            <a:miter lim="800000"/>
            <a:headEnd/>
            <a:tailEnd/>
          </a:ln>
        </p:spPr>
      </p:pic>
      <p:sp>
        <p:nvSpPr>
          <p:cNvPr id="16387" name="Rectangle 3"/>
          <p:cNvSpPr>
            <a:spLocks noGrp="1" noChangeArrowheads="1"/>
          </p:cNvSpPr>
          <p:nvPr>
            <p:ph type="subTitle" idx="1"/>
          </p:nvPr>
        </p:nvSpPr>
        <p:spPr>
          <a:xfrm>
            <a:off x="684213" y="5445125"/>
            <a:ext cx="7704137" cy="936625"/>
          </a:xfrm>
        </p:spPr>
        <p:txBody>
          <a:bodyPr/>
          <a:lstStyle>
            <a:lvl1pPr marL="0" indent="0">
              <a:buFont typeface="Wingdings" pitchFamily="2" charset="2"/>
              <a:buNone/>
              <a:defRPr sz="2000"/>
            </a:lvl1pPr>
          </a:lstStyle>
          <a:p>
            <a:r>
              <a:rPr lang="en-GB"/>
              <a:t>Additional Text e.g. Presenter Name</a:t>
            </a:r>
          </a:p>
        </p:txBody>
      </p:sp>
      <p:sp>
        <p:nvSpPr>
          <p:cNvPr id="16386" name="Rectangle 2"/>
          <p:cNvSpPr>
            <a:spLocks noGrp="1" noChangeArrowheads="1"/>
          </p:cNvSpPr>
          <p:nvPr>
            <p:ph type="ctrTitle"/>
          </p:nvPr>
        </p:nvSpPr>
        <p:spPr>
          <a:xfrm>
            <a:off x="684213" y="1916113"/>
            <a:ext cx="7772400" cy="3025775"/>
          </a:xfrm>
        </p:spPr>
        <p:txBody>
          <a:bodyPr/>
          <a:lstStyle>
            <a:lvl1pPr algn="l">
              <a:defRPr/>
            </a:lvl1pPr>
          </a:lstStyle>
          <a:p>
            <a:r>
              <a:rPr lang="en-GB"/>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0"/>
            <a:ext cx="2057400" cy="576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0"/>
            <a:ext cx="6019800" cy="576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44000" cy="6858000"/>
          </a:xfrm>
          <a:prstGeom prst="rect">
            <a:avLst/>
          </a:prstGeom>
          <a:solidFill>
            <a:srgbClr val="003F72"/>
          </a:solidFill>
          <a:ln w="9525">
            <a:noFill/>
            <a:miter lim="800000"/>
            <a:headEnd/>
            <a:tailEnd/>
          </a:ln>
        </p:spPr>
        <p:txBody>
          <a:bodyPr wrap="none" anchor="ctr"/>
          <a:lstStyle/>
          <a:p>
            <a:pPr>
              <a:defRPr/>
            </a:pPr>
            <a:endParaRPr lang="en-GB"/>
          </a:p>
        </p:txBody>
      </p:sp>
      <p:pic>
        <p:nvPicPr>
          <p:cNvPr id="5" name="Picture 8" descr="2"/>
          <p:cNvPicPr>
            <a:picLocks noChangeAspect="1" noChangeArrowheads="1"/>
          </p:cNvPicPr>
          <p:nvPr userDrawn="1"/>
        </p:nvPicPr>
        <p:blipFill>
          <a:blip r:embed="rId2" cstate="print">
            <a:clrChange>
              <a:clrFrom>
                <a:srgbClr val="353638"/>
              </a:clrFrom>
              <a:clrTo>
                <a:srgbClr val="353638">
                  <a:alpha val="0"/>
                </a:srgbClr>
              </a:clrTo>
            </a:clrChange>
          </a:blip>
          <a:srcRect/>
          <a:stretch>
            <a:fillRect/>
          </a:stretch>
        </p:blipFill>
        <p:spPr bwMode="auto">
          <a:xfrm>
            <a:off x="3327400" y="685800"/>
            <a:ext cx="5816600" cy="6172200"/>
          </a:xfrm>
          <a:prstGeom prst="rect">
            <a:avLst/>
          </a:prstGeom>
          <a:noFill/>
          <a:ln w="9525">
            <a:noFill/>
            <a:miter lim="800000"/>
            <a:headEnd/>
            <a:tailEnd/>
          </a:ln>
        </p:spPr>
      </p:pic>
      <p:sp>
        <p:nvSpPr>
          <p:cNvPr id="58375" name="Rectangle 7"/>
          <p:cNvSpPr>
            <a:spLocks noGrp="1" noChangeArrowheads="1"/>
          </p:cNvSpPr>
          <p:nvPr>
            <p:ph type="ctrTitle"/>
          </p:nvPr>
        </p:nvSpPr>
        <p:spPr>
          <a:xfrm>
            <a:off x="684213" y="1916113"/>
            <a:ext cx="7772400" cy="3025775"/>
          </a:xfrm>
        </p:spPr>
        <p:txBody>
          <a:bodyPr/>
          <a:lstStyle>
            <a:lvl1pPr algn="l">
              <a:defRPr/>
            </a:lvl1pPr>
          </a:lstStyle>
          <a:p>
            <a:r>
              <a:rPr lang="en-GB"/>
              <a:t>Click to edit Master title style</a:t>
            </a:r>
          </a:p>
        </p:txBody>
      </p:sp>
      <p:sp>
        <p:nvSpPr>
          <p:cNvPr id="58377" name="Rectangle 9"/>
          <p:cNvSpPr>
            <a:spLocks noGrp="1" noChangeArrowheads="1"/>
          </p:cNvSpPr>
          <p:nvPr>
            <p:ph type="subTitle" idx="1"/>
          </p:nvPr>
        </p:nvSpPr>
        <p:spPr>
          <a:xfrm>
            <a:off x="684213" y="5445125"/>
            <a:ext cx="7704137" cy="936625"/>
          </a:xfrm>
        </p:spPr>
        <p:txBody>
          <a:bodyPr/>
          <a:lstStyle>
            <a:lvl1pPr marL="0" indent="0">
              <a:buFont typeface="Wingdings" pitchFamily="2" charset="2"/>
              <a:buNone/>
              <a:defRPr sz="2000" b="0">
                <a:solidFill>
                  <a:schemeClr val="bg1"/>
                </a:solidFill>
              </a:defRPr>
            </a:lvl1pPr>
          </a:lstStyle>
          <a:p>
            <a:r>
              <a:rPr lang="en-GB"/>
              <a:t>Additional Text e.g. Presenter Name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628775"/>
            <a:ext cx="39243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45013" y="1628775"/>
            <a:ext cx="3925887"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0"/>
            <a:ext cx="2057400" cy="576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0"/>
            <a:ext cx="6019800" cy="576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628775"/>
            <a:ext cx="39243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45013" y="1628775"/>
            <a:ext cx="3925887"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7" name="Rectangle 7"/>
          <p:cNvSpPr>
            <a:spLocks noChangeArrowheads="1"/>
          </p:cNvSpPr>
          <p:nvPr userDrawn="1"/>
        </p:nvSpPr>
        <p:spPr bwMode="auto">
          <a:xfrm>
            <a:off x="0" y="0"/>
            <a:ext cx="9144000" cy="1295400"/>
          </a:xfrm>
          <a:prstGeom prst="rect">
            <a:avLst/>
          </a:prstGeom>
          <a:solidFill>
            <a:srgbClr val="F20017"/>
          </a:solidFill>
          <a:ln w="9525">
            <a:noFill/>
            <a:miter lim="800000"/>
            <a:headEnd/>
            <a:tailEnd/>
          </a:ln>
        </p:spPr>
        <p:txBody>
          <a:bodyPr wrap="none" anchor="ctr"/>
          <a:lstStyle/>
          <a:p>
            <a:pPr>
              <a:defRPr/>
            </a:pPr>
            <a:endParaRPr lang="en-GB"/>
          </a:p>
        </p:txBody>
      </p:sp>
      <p:sp>
        <p:nvSpPr>
          <p:cNvPr id="15369" name="Rectangle 9"/>
          <p:cNvSpPr>
            <a:spLocks noChangeArrowheads="1"/>
          </p:cNvSpPr>
          <p:nvPr userDrawn="1"/>
        </p:nvSpPr>
        <p:spPr bwMode="auto">
          <a:xfrm>
            <a:off x="0" y="1295400"/>
            <a:ext cx="9144000" cy="5562600"/>
          </a:xfrm>
          <a:prstGeom prst="rect">
            <a:avLst/>
          </a:prstGeom>
          <a:solidFill>
            <a:srgbClr val="003F72"/>
          </a:solidFill>
          <a:ln w="9525">
            <a:noFill/>
            <a:miter lim="800000"/>
            <a:headEnd/>
            <a:tailEnd/>
          </a:ln>
        </p:spPr>
        <p:txBody>
          <a:bodyPr wrap="none" anchor="ctr"/>
          <a:lstStyle/>
          <a:p>
            <a:pPr>
              <a:defRPr/>
            </a:pPr>
            <a:endParaRPr lang="en-GB"/>
          </a:p>
        </p:txBody>
      </p:sp>
      <p:sp>
        <p:nvSpPr>
          <p:cNvPr id="1028" name="Rectangle 2"/>
          <p:cNvSpPr>
            <a:spLocks noGrp="1" noChangeArrowheads="1"/>
          </p:cNvSpPr>
          <p:nvPr>
            <p:ph type="title"/>
          </p:nvPr>
        </p:nvSpPr>
        <p:spPr bwMode="auto">
          <a:xfrm>
            <a:off x="395288"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9" name="Rectangle 3"/>
          <p:cNvSpPr>
            <a:spLocks noGrp="1" noChangeArrowheads="1"/>
          </p:cNvSpPr>
          <p:nvPr>
            <p:ph type="body" idx="1"/>
          </p:nvPr>
        </p:nvSpPr>
        <p:spPr bwMode="auto">
          <a:xfrm>
            <a:off x="468313" y="1628775"/>
            <a:ext cx="8002587" cy="4133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0" name="Picture 10" descr="Newcastle_Master_ColOut"/>
          <p:cNvPicPr>
            <a:picLocks noChangeAspect="1" noChangeArrowheads="1"/>
          </p:cNvPicPr>
          <p:nvPr userDrawn="1"/>
        </p:nvPicPr>
        <p:blipFill>
          <a:blip r:embed="rId13" cstate="print">
            <a:clrChange>
              <a:clrFrom>
                <a:srgbClr val="000000"/>
              </a:clrFrom>
              <a:clrTo>
                <a:srgbClr val="000000">
                  <a:alpha val="0"/>
                </a:srgbClr>
              </a:clrTo>
            </a:clrChange>
          </a:blip>
          <a:srcRect l="-1228" r="-2965" b="2365"/>
          <a:stretch>
            <a:fillRect/>
          </a:stretch>
        </p:blipFill>
        <p:spPr bwMode="auto">
          <a:xfrm>
            <a:off x="6372225" y="5876925"/>
            <a:ext cx="2232025" cy="720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6"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cs typeface="Arial" charset="0"/>
        </a:defRPr>
      </a:lvl2pPr>
      <a:lvl3pPr algn="ctr" rtl="0" eaLnBrk="0" fontAlgn="base" hangingPunct="0">
        <a:spcBef>
          <a:spcPct val="0"/>
        </a:spcBef>
        <a:spcAft>
          <a:spcPct val="0"/>
        </a:spcAft>
        <a:defRPr sz="3600" b="1">
          <a:solidFill>
            <a:schemeClr val="bg1"/>
          </a:solidFill>
          <a:latin typeface="Arial" charset="0"/>
          <a:cs typeface="Arial" charset="0"/>
        </a:defRPr>
      </a:lvl3pPr>
      <a:lvl4pPr algn="ctr" rtl="0" eaLnBrk="0" fontAlgn="base" hangingPunct="0">
        <a:spcBef>
          <a:spcPct val="0"/>
        </a:spcBef>
        <a:spcAft>
          <a:spcPct val="0"/>
        </a:spcAft>
        <a:defRPr sz="3600" b="1">
          <a:solidFill>
            <a:schemeClr val="bg1"/>
          </a:solidFill>
          <a:latin typeface="Arial" charset="0"/>
          <a:cs typeface="Arial" charset="0"/>
        </a:defRPr>
      </a:lvl4pPr>
      <a:lvl5pPr algn="ctr" rtl="0" eaLnBrk="0" fontAlgn="base" hangingPunct="0">
        <a:spcBef>
          <a:spcPct val="0"/>
        </a:spcBef>
        <a:spcAft>
          <a:spcPct val="0"/>
        </a:spcAft>
        <a:defRPr sz="3600" b="1">
          <a:solidFill>
            <a:schemeClr val="bg1"/>
          </a:solidFill>
          <a:latin typeface="Arial" charset="0"/>
          <a:cs typeface="Arial" charset="0"/>
        </a:defRPr>
      </a:lvl5pPr>
      <a:lvl6pPr marL="457200" algn="ctr" rtl="0" fontAlgn="base">
        <a:spcBef>
          <a:spcPct val="0"/>
        </a:spcBef>
        <a:spcAft>
          <a:spcPct val="0"/>
        </a:spcAft>
        <a:defRPr sz="3600" b="1">
          <a:solidFill>
            <a:schemeClr val="bg1"/>
          </a:solidFill>
          <a:latin typeface="Arial" charset="0"/>
          <a:cs typeface="Arial" charset="0"/>
        </a:defRPr>
      </a:lvl6pPr>
      <a:lvl7pPr marL="914400" algn="ctr" rtl="0" fontAlgn="base">
        <a:spcBef>
          <a:spcPct val="0"/>
        </a:spcBef>
        <a:spcAft>
          <a:spcPct val="0"/>
        </a:spcAft>
        <a:defRPr sz="3600" b="1">
          <a:solidFill>
            <a:schemeClr val="bg1"/>
          </a:solidFill>
          <a:latin typeface="Arial" charset="0"/>
          <a:cs typeface="Arial" charset="0"/>
        </a:defRPr>
      </a:lvl7pPr>
      <a:lvl8pPr marL="1371600" algn="ctr" rtl="0" fontAlgn="base">
        <a:spcBef>
          <a:spcPct val="0"/>
        </a:spcBef>
        <a:spcAft>
          <a:spcPct val="0"/>
        </a:spcAft>
        <a:defRPr sz="3600" b="1">
          <a:solidFill>
            <a:schemeClr val="bg1"/>
          </a:solidFill>
          <a:latin typeface="Arial" charset="0"/>
          <a:cs typeface="Arial" charset="0"/>
        </a:defRPr>
      </a:lvl8pPr>
      <a:lvl9pPr marL="1828800" algn="ctr" rtl="0" fontAlgn="base">
        <a:spcBef>
          <a:spcPct val="0"/>
        </a:spcBef>
        <a:spcAft>
          <a:spcPct val="0"/>
        </a:spcAft>
        <a:defRPr sz="36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3000">
          <a:solidFill>
            <a:schemeClr val="bg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bg1"/>
          </a:solidFill>
          <a:latin typeface="+mn-lt"/>
          <a:cs typeface="+mn-cs"/>
        </a:defRPr>
      </a:lvl2pPr>
      <a:lvl3pPr marL="1143000" indent="-228600" algn="l" rtl="0" eaLnBrk="0" fontAlgn="base" hangingPunct="0">
        <a:spcBef>
          <a:spcPct val="20000"/>
        </a:spcBef>
        <a:spcAft>
          <a:spcPct val="0"/>
        </a:spcAft>
        <a:buFont typeface="Wingdings" pitchFamily="2" charset="2"/>
        <a:buChar char="§"/>
        <a:defRPr sz="2400">
          <a:solidFill>
            <a:schemeClr val="bg1"/>
          </a:solidFill>
          <a:latin typeface="+mn-lt"/>
          <a:cs typeface="+mn-cs"/>
        </a:defRPr>
      </a:lvl3pPr>
      <a:lvl4pPr marL="1600200" indent="-228600" algn="l" rtl="0" eaLnBrk="0" fontAlgn="base" hangingPunct="0">
        <a:spcBef>
          <a:spcPct val="20000"/>
        </a:spcBef>
        <a:spcAft>
          <a:spcPct val="0"/>
        </a:spcAft>
        <a:buFont typeface="Wingdings" pitchFamily="2" charset="2"/>
        <a:buChar char="§"/>
        <a:defRPr sz="2000">
          <a:solidFill>
            <a:schemeClr val="bg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a:solidFill>
            <a:schemeClr val="bg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bg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bg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bg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9" name="Rectangle 7"/>
          <p:cNvSpPr>
            <a:spLocks noChangeArrowheads="1"/>
          </p:cNvSpPr>
          <p:nvPr userDrawn="1"/>
        </p:nvSpPr>
        <p:spPr bwMode="auto">
          <a:xfrm>
            <a:off x="0" y="0"/>
            <a:ext cx="9144000" cy="765175"/>
          </a:xfrm>
          <a:prstGeom prst="rect">
            <a:avLst/>
          </a:prstGeom>
          <a:solidFill>
            <a:srgbClr val="F20017"/>
          </a:solidFill>
          <a:ln w="9525">
            <a:noFill/>
            <a:miter lim="800000"/>
            <a:headEnd/>
            <a:tailEnd/>
          </a:ln>
        </p:spPr>
        <p:txBody>
          <a:bodyPr wrap="none" anchor="ctr"/>
          <a:lstStyle/>
          <a:p>
            <a:pPr>
              <a:defRPr/>
            </a:pPr>
            <a:endParaRPr lang="en-GB"/>
          </a:p>
        </p:txBody>
      </p:sp>
      <p:sp>
        <p:nvSpPr>
          <p:cNvPr id="2051" name="Rectangle 8"/>
          <p:cNvSpPr>
            <a:spLocks noGrp="1" noChangeArrowheads="1"/>
          </p:cNvSpPr>
          <p:nvPr>
            <p:ph type="body" idx="1"/>
          </p:nvPr>
        </p:nvSpPr>
        <p:spPr bwMode="auto">
          <a:xfrm>
            <a:off x="468313" y="1628775"/>
            <a:ext cx="8002587" cy="4133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2" name="Rectangle 9"/>
          <p:cNvSpPr>
            <a:spLocks noGrp="1" noChangeArrowheads="1"/>
          </p:cNvSpPr>
          <p:nvPr>
            <p:ph type="title"/>
          </p:nvPr>
        </p:nvSpPr>
        <p:spPr bwMode="auto">
          <a:xfrm>
            <a:off x="395288" y="44450"/>
            <a:ext cx="8229600" cy="865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pic>
        <p:nvPicPr>
          <p:cNvPr id="2053" name="Picture 12" descr="Newcastle_Master_Col"/>
          <p:cNvPicPr>
            <a:picLocks noChangeAspect="1" noChangeArrowheads="1"/>
          </p:cNvPicPr>
          <p:nvPr userDrawn="1"/>
        </p:nvPicPr>
        <p:blipFill>
          <a:blip r:embed="rId15" cstate="print"/>
          <a:srcRect/>
          <a:stretch>
            <a:fillRect/>
          </a:stretch>
        </p:blipFill>
        <p:spPr bwMode="auto">
          <a:xfrm>
            <a:off x="6443663" y="5926138"/>
            <a:ext cx="2016125" cy="661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 id="2147483695" r:id="rId12"/>
    <p:sldLayoutId id="2147483698" r:id="rId13"/>
  </p:sldLayoutIdLst>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cs typeface="Arial" charset="0"/>
        </a:defRPr>
      </a:lvl2pPr>
      <a:lvl3pPr algn="ctr" rtl="0" eaLnBrk="0" fontAlgn="base" hangingPunct="0">
        <a:spcBef>
          <a:spcPct val="0"/>
        </a:spcBef>
        <a:spcAft>
          <a:spcPct val="0"/>
        </a:spcAft>
        <a:defRPr sz="3600" b="1">
          <a:solidFill>
            <a:schemeClr val="bg1"/>
          </a:solidFill>
          <a:latin typeface="Arial" charset="0"/>
          <a:cs typeface="Arial" charset="0"/>
        </a:defRPr>
      </a:lvl3pPr>
      <a:lvl4pPr algn="ctr" rtl="0" eaLnBrk="0" fontAlgn="base" hangingPunct="0">
        <a:spcBef>
          <a:spcPct val="0"/>
        </a:spcBef>
        <a:spcAft>
          <a:spcPct val="0"/>
        </a:spcAft>
        <a:defRPr sz="3600" b="1">
          <a:solidFill>
            <a:schemeClr val="bg1"/>
          </a:solidFill>
          <a:latin typeface="Arial" charset="0"/>
          <a:cs typeface="Arial" charset="0"/>
        </a:defRPr>
      </a:lvl4pPr>
      <a:lvl5pPr algn="ctr" rtl="0" eaLnBrk="0" fontAlgn="base" hangingPunct="0">
        <a:spcBef>
          <a:spcPct val="0"/>
        </a:spcBef>
        <a:spcAft>
          <a:spcPct val="0"/>
        </a:spcAft>
        <a:defRPr sz="3600" b="1">
          <a:solidFill>
            <a:schemeClr val="bg1"/>
          </a:solidFill>
          <a:latin typeface="Arial" charset="0"/>
          <a:cs typeface="Arial" charset="0"/>
        </a:defRPr>
      </a:lvl5pPr>
      <a:lvl6pPr marL="457200" algn="ctr" rtl="0" fontAlgn="base">
        <a:spcBef>
          <a:spcPct val="0"/>
        </a:spcBef>
        <a:spcAft>
          <a:spcPct val="0"/>
        </a:spcAft>
        <a:defRPr sz="3600" b="1">
          <a:solidFill>
            <a:schemeClr val="bg1"/>
          </a:solidFill>
          <a:latin typeface="Arial" charset="0"/>
          <a:cs typeface="Arial" charset="0"/>
        </a:defRPr>
      </a:lvl6pPr>
      <a:lvl7pPr marL="914400" algn="ctr" rtl="0" fontAlgn="base">
        <a:spcBef>
          <a:spcPct val="0"/>
        </a:spcBef>
        <a:spcAft>
          <a:spcPct val="0"/>
        </a:spcAft>
        <a:defRPr sz="3600" b="1">
          <a:solidFill>
            <a:schemeClr val="bg1"/>
          </a:solidFill>
          <a:latin typeface="Arial" charset="0"/>
          <a:cs typeface="Arial" charset="0"/>
        </a:defRPr>
      </a:lvl7pPr>
      <a:lvl8pPr marL="1371600" algn="ctr" rtl="0" fontAlgn="base">
        <a:spcBef>
          <a:spcPct val="0"/>
        </a:spcBef>
        <a:spcAft>
          <a:spcPct val="0"/>
        </a:spcAft>
        <a:defRPr sz="3600" b="1">
          <a:solidFill>
            <a:schemeClr val="bg1"/>
          </a:solidFill>
          <a:latin typeface="Arial" charset="0"/>
          <a:cs typeface="Arial" charset="0"/>
        </a:defRPr>
      </a:lvl8pPr>
      <a:lvl9pPr marL="1828800" algn="ctr" rtl="0" fontAlgn="base">
        <a:spcBef>
          <a:spcPct val="0"/>
        </a:spcBef>
        <a:spcAft>
          <a:spcPct val="0"/>
        </a:spcAft>
        <a:defRPr sz="36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3000" b="1">
          <a:solidFill>
            <a:srgbClr val="003F72"/>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b="1">
          <a:solidFill>
            <a:srgbClr val="003F72"/>
          </a:solidFill>
          <a:latin typeface="+mn-lt"/>
          <a:cs typeface="+mn-cs"/>
        </a:defRPr>
      </a:lvl2pPr>
      <a:lvl3pPr marL="1143000" indent="-228600" algn="l" rtl="0" eaLnBrk="0" fontAlgn="base" hangingPunct="0">
        <a:spcBef>
          <a:spcPct val="20000"/>
        </a:spcBef>
        <a:spcAft>
          <a:spcPct val="0"/>
        </a:spcAft>
        <a:buFont typeface="Wingdings" pitchFamily="2" charset="2"/>
        <a:buChar char="§"/>
        <a:defRPr sz="2400" b="1">
          <a:solidFill>
            <a:srgbClr val="003F72"/>
          </a:solidFill>
          <a:latin typeface="+mn-lt"/>
          <a:cs typeface="+mn-cs"/>
        </a:defRPr>
      </a:lvl3pPr>
      <a:lvl4pPr marL="1600200" indent="-228600" algn="l" rtl="0" eaLnBrk="0" fontAlgn="base" hangingPunct="0">
        <a:spcBef>
          <a:spcPct val="20000"/>
        </a:spcBef>
        <a:spcAft>
          <a:spcPct val="0"/>
        </a:spcAft>
        <a:buFont typeface="Wingdings" pitchFamily="2" charset="2"/>
        <a:buChar char="§"/>
        <a:defRPr sz="2000" b="1">
          <a:solidFill>
            <a:srgbClr val="003F72"/>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b="1">
          <a:solidFill>
            <a:srgbClr val="003F72"/>
          </a:solidFill>
          <a:latin typeface="+mn-lt"/>
          <a:cs typeface="+mn-cs"/>
        </a:defRPr>
      </a:lvl5pPr>
      <a:lvl6pPr marL="2514600" indent="-228600" algn="l" rtl="0" fontAlgn="base">
        <a:spcBef>
          <a:spcPct val="20000"/>
        </a:spcBef>
        <a:spcAft>
          <a:spcPct val="0"/>
        </a:spcAft>
        <a:buFont typeface="Wingdings" pitchFamily="2" charset="2"/>
        <a:buChar char="§"/>
        <a:defRPr sz="2000" b="1">
          <a:solidFill>
            <a:srgbClr val="003F72"/>
          </a:solidFill>
          <a:latin typeface="+mn-lt"/>
          <a:cs typeface="+mn-cs"/>
        </a:defRPr>
      </a:lvl6pPr>
      <a:lvl7pPr marL="2971800" indent="-228600" algn="l" rtl="0" fontAlgn="base">
        <a:spcBef>
          <a:spcPct val="20000"/>
        </a:spcBef>
        <a:spcAft>
          <a:spcPct val="0"/>
        </a:spcAft>
        <a:buFont typeface="Wingdings" pitchFamily="2" charset="2"/>
        <a:buChar char="§"/>
        <a:defRPr sz="2000" b="1">
          <a:solidFill>
            <a:srgbClr val="003F72"/>
          </a:solidFill>
          <a:latin typeface="+mn-lt"/>
          <a:cs typeface="+mn-cs"/>
        </a:defRPr>
      </a:lvl7pPr>
      <a:lvl8pPr marL="3429000" indent="-228600" algn="l" rtl="0" fontAlgn="base">
        <a:spcBef>
          <a:spcPct val="20000"/>
        </a:spcBef>
        <a:spcAft>
          <a:spcPct val="0"/>
        </a:spcAft>
        <a:buFont typeface="Wingdings" pitchFamily="2" charset="2"/>
        <a:buChar char="§"/>
        <a:defRPr sz="2000" b="1">
          <a:solidFill>
            <a:srgbClr val="003F72"/>
          </a:solidFill>
          <a:latin typeface="+mn-lt"/>
          <a:cs typeface="+mn-cs"/>
        </a:defRPr>
      </a:lvl8pPr>
      <a:lvl9pPr marL="3886200" indent="-228600" algn="l" rtl="0" fontAlgn="base">
        <a:spcBef>
          <a:spcPct val="20000"/>
        </a:spcBef>
        <a:spcAft>
          <a:spcPct val="0"/>
        </a:spcAft>
        <a:buFont typeface="Wingdings" pitchFamily="2" charset="2"/>
        <a:buChar char="§"/>
        <a:defRPr sz="2000" b="1">
          <a:solidFill>
            <a:srgbClr val="003F7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7.wmf"/><Relationship Id="rId18" Type="http://schemas.openxmlformats.org/officeDocument/2006/relationships/image" Target="../media/image14.emf"/><Relationship Id="rId3" Type="http://schemas.openxmlformats.org/officeDocument/2006/relationships/slideLayout" Target="../slideLayouts/slideLayout13.xml"/><Relationship Id="rId21" Type="http://schemas.openxmlformats.org/officeDocument/2006/relationships/oleObject" Target="../embeddings/oleObject7.bin"/><Relationship Id="rId7" Type="http://schemas.openxmlformats.org/officeDocument/2006/relationships/oleObject" Target="../embeddings/oleObject1.bin"/><Relationship Id="rId12" Type="http://schemas.openxmlformats.org/officeDocument/2006/relationships/oleObject" Target="../embeddings/oleObject4.bin"/><Relationship Id="rId17" Type="http://schemas.openxmlformats.org/officeDocument/2006/relationships/image" Target="../media/image9.wmf"/><Relationship Id="rId2" Type="http://schemas.openxmlformats.org/officeDocument/2006/relationships/tags" Target="../tags/tag3.xml"/><Relationship Id="rId16" Type="http://schemas.openxmlformats.org/officeDocument/2006/relationships/oleObject" Target="../embeddings/oleObject6.bin"/><Relationship Id="rId20" Type="http://schemas.openxmlformats.org/officeDocument/2006/relationships/image" Target="../media/image16.emf"/><Relationship Id="rId1" Type="http://schemas.openxmlformats.org/officeDocument/2006/relationships/vmlDrawing" Target="../drawings/vmlDrawing1.vml"/><Relationship Id="rId6" Type="http://schemas.openxmlformats.org/officeDocument/2006/relationships/image" Target="../media/image13.emf"/><Relationship Id="rId11" Type="http://schemas.openxmlformats.org/officeDocument/2006/relationships/oleObject" Target="../embeddings/oleObject3.bin"/><Relationship Id="rId5" Type="http://schemas.openxmlformats.org/officeDocument/2006/relationships/image" Target="../media/image12.emf"/><Relationship Id="rId15" Type="http://schemas.openxmlformats.org/officeDocument/2006/relationships/image" Target="../media/image8.wmf"/><Relationship Id="rId10" Type="http://schemas.openxmlformats.org/officeDocument/2006/relationships/image" Target="../media/image6.wmf"/><Relationship Id="rId19" Type="http://schemas.openxmlformats.org/officeDocument/2006/relationships/image" Target="../media/image15.emf"/><Relationship Id="rId4" Type="http://schemas.openxmlformats.org/officeDocument/2006/relationships/image" Target="../media/image11.emf"/><Relationship Id="rId9" Type="http://schemas.openxmlformats.org/officeDocument/2006/relationships/oleObject" Target="../embeddings/oleObject2.bin"/><Relationship Id="rId14" Type="http://schemas.openxmlformats.org/officeDocument/2006/relationships/oleObject" Target="../embeddings/oleObject5.bin"/><Relationship Id="rId22" Type="http://schemas.openxmlformats.org/officeDocument/2006/relationships/image" Target="../media/image10.w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2.bin"/><Relationship Id="rId3" Type="http://schemas.openxmlformats.org/officeDocument/2006/relationships/slideLayout" Target="../slideLayouts/slideLayout13.xml"/><Relationship Id="rId7" Type="http://schemas.openxmlformats.org/officeDocument/2006/relationships/image" Target="../media/image17.wmf"/><Relationship Id="rId12" Type="http://schemas.openxmlformats.org/officeDocument/2006/relationships/image" Target="../media/image21.emf"/><Relationship Id="rId2" Type="http://schemas.openxmlformats.org/officeDocument/2006/relationships/tags" Target="../tags/tag4.xml"/><Relationship Id="rId16" Type="http://schemas.openxmlformats.org/officeDocument/2006/relationships/image" Target="../media/image20.wmf"/><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image" Target="../media/image19.wmf"/><Relationship Id="rId5" Type="http://schemas.openxmlformats.org/officeDocument/2006/relationships/image" Target="../media/image5.wmf"/><Relationship Id="rId15" Type="http://schemas.openxmlformats.org/officeDocument/2006/relationships/oleObject" Target="../embeddings/oleObject13.bin"/><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8.wmf"/><Relationship Id="rId14" Type="http://schemas.openxmlformats.org/officeDocument/2006/relationships/image" Target="../media/image6.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4.wmf"/><Relationship Id="rId3" Type="http://schemas.openxmlformats.org/officeDocument/2006/relationships/slideLayout" Target="../slideLayouts/slideLayout13.xml"/><Relationship Id="rId7" Type="http://schemas.openxmlformats.org/officeDocument/2006/relationships/image" Target="../media/image22.wmf"/><Relationship Id="rId12" Type="http://schemas.openxmlformats.org/officeDocument/2006/relationships/oleObject" Target="../embeddings/oleObject17.bin"/><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15.bin"/><Relationship Id="rId11" Type="http://schemas.openxmlformats.org/officeDocument/2006/relationships/image" Target="../media/image26.emf"/><Relationship Id="rId5" Type="http://schemas.openxmlformats.org/officeDocument/2006/relationships/image" Target="../media/image5.wmf"/><Relationship Id="rId10" Type="http://schemas.openxmlformats.org/officeDocument/2006/relationships/image" Target="../media/image25.emf"/><Relationship Id="rId4" Type="http://schemas.openxmlformats.org/officeDocument/2006/relationships/oleObject" Target="../embeddings/oleObject14.bin"/><Relationship Id="rId9" Type="http://schemas.openxmlformats.org/officeDocument/2006/relationships/image" Target="../media/image23.wmf"/></Relationships>
</file>

<file path=ppt/slides/_rels/slide5.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slideLayout" Target="../slideLayouts/slideLayout13.xml"/><Relationship Id="rId7" Type="http://schemas.openxmlformats.org/officeDocument/2006/relationships/image" Target="../media/image28.w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oleObject" Target="../embeddings/oleObject19.bin"/><Relationship Id="rId11" Type="http://schemas.openxmlformats.org/officeDocument/2006/relationships/image" Target="../media/image32.emf"/><Relationship Id="rId5" Type="http://schemas.openxmlformats.org/officeDocument/2006/relationships/image" Target="../media/image27.wmf"/><Relationship Id="rId10" Type="http://schemas.openxmlformats.org/officeDocument/2006/relationships/image" Target="../media/image31.emf"/><Relationship Id="rId4" Type="http://schemas.openxmlformats.org/officeDocument/2006/relationships/oleObject" Target="../embeddings/oleObject18.bin"/><Relationship Id="rId9" Type="http://schemas.openxmlformats.org/officeDocument/2006/relationships/image" Target="../media/image30.emf"/></Relationships>
</file>

<file path=ppt/slides/_rels/slide6.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slideLayout" Target="../slideLayouts/slideLayout13.xml"/><Relationship Id="rId1" Type="http://schemas.openxmlformats.org/officeDocument/2006/relationships/tags" Target="../tags/tag7.xml"/><Relationship Id="rId5" Type="http://schemas.openxmlformats.org/officeDocument/2006/relationships/image" Target="../media/image35.emf"/><Relationship Id="rId4" Type="http://schemas.openxmlformats.org/officeDocument/2006/relationships/image" Target="../media/image34.emf"/></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vmlDrawing" Target="../drawings/vmlDrawing5.vml"/><Relationship Id="rId5" Type="http://schemas.openxmlformats.org/officeDocument/2006/relationships/image" Target="../media/image36.wmf"/><Relationship Id="rId4" Type="http://schemas.openxmlformats.org/officeDocument/2006/relationships/oleObject" Target="../embeddings/oleObject2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6" name="Picture 4" descr="Newcastle_Master_ColOut"/>
          <p:cNvPicPr>
            <a:picLocks noChangeAspect="1" noChangeArrowheads="1"/>
          </p:cNvPicPr>
          <p:nvPr/>
        </p:nvPicPr>
        <p:blipFill>
          <a:blip r:embed="rId4" cstate="print">
            <a:clrChange>
              <a:clrFrom>
                <a:srgbClr val="000000"/>
              </a:clrFrom>
              <a:clrTo>
                <a:srgbClr val="000000">
                  <a:alpha val="0"/>
                </a:srgbClr>
              </a:clrTo>
            </a:clrChange>
          </a:blip>
          <a:srcRect l="-2831" r="-2965" b="3569"/>
          <a:stretch>
            <a:fillRect/>
          </a:stretch>
        </p:blipFill>
        <p:spPr bwMode="auto">
          <a:xfrm>
            <a:off x="0" y="0"/>
            <a:ext cx="4703763" cy="1476375"/>
          </a:xfrm>
          <a:prstGeom prst="rect">
            <a:avLst/>
          </a:prstGeom>
          <a:noFill/>
          <a:ln w="9525">
            <a:noFill/>
            <a:miter lim="800000"/>
            <a:headEnd/>
            <a:tailEnd/>
          </a:ln>
        </p:spPr>
      </p:pic>
      <p:sp>
        <p:nvSpPr>
          <p:cNvPr id="76807" name="Rectangle 7"/>
          <p:cNvSpPr>
            <a:spLocks noChangeArrowheads="1"/>
          </p:cNvSpPr>
          <p:nvPr/>
        </p:nvSpPr>
        <p:spPr bwMode="auto">
          <a:xfrm>
            <a:off x="933239" y="2060227"/>
            <a:ext cx="7561686" cy="1384995"/>
          </a:xfrm>
          <a:prstGeom prst="rect">
            <a:avLst/>
          </a:prstGeom>
          <a:noFill/>
          <a:ln w="9525">
            <a:noFill/>
            <a:miter lim="800000"/>
            <a:headEnd/>
            <a:tailEnd/>
          </a:ln>
          <a:effectLst/>
        </p:spPr>
        <p:txBody>
          <a:bodyPr wrap="none" anchor="ctr">
            <a:spAutoFit/>
          </a:bodyPr>
          <a:lstStyle/>
          <a:p>
            <a:pPr algn="ctr" eaLnBrk="0" hangingPunct="0"/>
            <a:r>
              <a:rPr lang="en-GB" sz="2800" b="1" dirty="0" smtClean="0">
                <a:solidFill>
                  <a:schemeClr val="bg1"/>
                </a:solidFill>
                <a:effectLst>
                  <a:outerShdw blurRad="38100" dist="38100" dir="2700000" algn="tl">
                    <a:srgbClr val="C0C0C0"/>
                  </a:outerShdw>
                </a:effectLst>
              </a:rPr>
              <a:t>EEE8115-EEE8086</a:t>
            </a:r>
          </a:p>
          <a:p>
            <a:pPr algn="ctr" eaLnBrk="0" hangingPunct="0"/>
            <a:r>
              <a:rPr lang="en-GB" sz="2800" b="1" dirty="0">
                <a:solidFill>
                  <a:schemeClr val="bg1"/>
                </a:solidFill>
                <a:effectLst>
                  <a:outerShdw blurRad="38100" dist="38100" dir="2700000" algn="tl">
                    <a:srgbClr val="C0C0C0"/>
                  </a:outerShdw>
                </a:effectLst>
              </a:rPr>
              <a:t>Robust and Adaptive Control </a:t>
            </a:r>
            <a:r>
              <a:rPr lang="en-GB" sz="2800" b="1" dirty="0" smtClean="0">
                <a:solidFill>
                  <a:schemeClr val="bg1"/>
                </a:solidFill>
                <a:effectLst>
                  <a:outerShdw blurRad="38100" dist="38100" dir="2700000" algn="tl">
                    <a:srgbClr val="C0C0C0"/>
                  </a:outerShdw>
                </a:effectLst>
              </a:rPr>
              <a:t>Systems</a:t>
            </a:r>
          </a:p>
          <a:p>
            <a:pPr algn="ctr" eaLnBrk="0" hangingPunct="0"/>
            <a:r>
              <a:rPr lang="en-GB" sz="2800" b="1" dirty="0">
                <a:solidFill>
                  <a:schemeClr val="bg1"/>
                </a:solidFill>
                <a:effectLst>
                  <a:outerShdw blurRad="38100" dist="38100" dir="2700000" algn="tl">
                    <a:srgbClr val="C0C0C0"/>
                  </a:outerShdw>
                </a:effectLst>
              </a:rPr>
              <a:t>Chapter 3: The geometry of the state space</a:t>
            </a:r>
          </a:p>
        </p:txBody>
      </p:sp>
      <p:sp>
        <p:nvSpPr>
          <p:cNvPr id="76808" name="Text Box 8"/>
          <p:cNvSpPr txBox="1">
            <a:spLocks noChangeArrowheads="1"/>
          </p:cNvSpPr>
          <p:nvPr/>
        </p:nvSpPr>
        <p:spPr bwMode="auto">
          <a:xfrm>
            <a:off x="107504" y="4077072"/>
            <a:ext cx="5910464" cy="2308324"/>
          </a:xfrm>
          <a:prstGeom prst="rect">
            <a:avLst/>
          </a:prstGeom>
          <a:noFill/>
          <a:ln w="9525" algn="ctr">
            <a:noFill/>
            <a:miter lim="800000"/>
            <a:headEnd/>
            <a:tailEnd/>
          </a:ln>
          <a:effectLst/>
        </p:spPr>
        <p:txBody>
          <a:bodyPr wrap="none">
            <a:spAutoFit/>
          </a:bodyPr>
          <a:lstStyle/>
          <a:p>
            <a:r>
              <a:rPr lang="en-GB" sz="2400" dirty="0" smtClean="0">
                <a:solidFill>
                  <a:schemeClr val="bg1"/>
                </a:solidFill>
              </a:rPr>
              <a:t>This lecture will be recorded and </a:t>
            </a:r>
          </a:p>
          <a:p>
            <a:r>
              <a:rPr lang="en-GB" sz="2400" dirty="0" smtClean="0">
                <a:solidFill>
                  <a:schemeClr val="bg1"/>
                </a:solidFill>
              </a:rPr>
              <a:t>you will be able to download it</a:t>
            </a:r>
          </a:p>
          <a:p>
            <a:endParaRPr lang="en-GB" sz="2400" dirty="0" smtClean="0">
              <a:solidFill>
                <a:srgbClr val="FFFF00"/>
              </a:solidFill>
            </a:endParaRPr>
          </a:p>
          <a:p>
            <a:endParaRPr lang="en-GB" sz="2400" dirty="0" smtClean="0">
              <a:solidFill>
                <a:srgbClr val="FFFF00"/>
              </a:solidFill>
            </a:endParaRPr>
          </a:p>
          <a:p>
            <a:r>
              <a:rPr lang="en-GB" sz="2400" dirty="0" smtClean="0">
                <a:solidFill>
                  <a:srgbClr val="FFFF00"/>
                </a:solidFill>
              </a:rPr>
              <a:t>Dr </a:t>
            </a:r>
            <a:r>
              <a:rPr lang="en-GB" sz="2400" dirty="0">
                <a:solidFill>
                  <a:srgbClr val="FFFF00"/>
                </a:solidFill>
              </a:rPr>
              <a:t>Damian Giaouris</a:t>
            </a:r>
          </a:p>
          <a:p>
            <a:r>
              <a:rPr lang="en-GB" sz="2400" dirty="0">
                <a:solidFill>
                  <a:srgbClr val="FFFF00"/>
                </a:solidFill>
              </a:rPr>
              <a:t>http://www.staff.ncl.ac.uk/damian.giaouris/</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Orthonormal</a:t>
            </a:r>
            <a:endParaRPr lang="en-US" dirty="0" smtClean="0"/>
          </a:p>
        </p:txBody>
      </p:sp>
      <p:sp>
        <p:nvSpPr>
          <p:cNvPr id="124932" name="Text Box 4"/>
          <p:cNvSpPr txBox="1">
            <a:spLocks noChangeArrowheads="1"/>
          </p:cNvSpPr>
          <p:nvPr/>
        </p:nvSpPr>
        <p:spPr bwMode="auto">
          <a:xfrm>
            <a:off x="323850" y="765175"/>
            <a:ext cx="8353425" cy="369332"/>
          </a:xfrm>
          <a:prstGeom prst="rect">
            <a:avLst/>
          </a:prstGeom>
          <a:noFill/>
          <a:ln w="9525">
            <a:noFill/>
            <a:miter lim="800000"/>
            <a:headEnd/>
            <a:tailEnd/>
          </a:ln>
          <a:effectLst/>
        </p:spPr>
        <p:txBody>
          <a:bodyPr>
            <a:spAutoFit/>
          </a:bodyPr>
          <a:lstStyle/>
          <a:p>
            <a:pPr marL="285750" lvl="0" indent="-285750">
              <a:buFont typeface="Arial" panose="020B0604020202020204" pitchFamily="34" charset="0"/>
              <a:buChar char="•"/>
            </a:pPr>
            <a:endParaRPr lang="en-GB" dirty="0"/>
          </a:p>
        </p:txBody>
      </p:sp>
      <p:pic>
        <p:nvPicPr>
          <p:cNvPr id="124949" name="Picture 124948"/>
          <p:cNvPicPr>
            <a:picLocks noChangeAspect="1"/>
          </p:cNvPicPr>
          <p:nvPr/>
        </p:nvPicPr>
        <p:blipFill>
          <a:blip r:embed="rId4"/>
          <a:stretch>
            <a:fillRect/>
          </a:stretch>
        </p:blipFill>
        <p:spPr>
          <a:xfrm>
            <a:off x="539552" y="1052736"/>
            <a:ext cx="8231603" cy="498040"/>
          </a:xfrm>
          <a:prstGeom prst="rect">
            <a:avLst/>
          </a:prstGeom>
        </p:spPr>
      </p:pic>
      <p:pic>
        <p:nvPicPr>
          <p:cNvPr id="124950" name="Picture 124949"/>
          <p:cNvPicPr>
            <a:picLocks noChangeAspect="1"/>
          </p:cNvPicPr>
          <p:nvPr/>
        </p:nvPicPr>
        <p:blipFill>
          <a:blip r:embed="rId5"/>
          <a:stretch>
            <a:fillRect/>
          </a:stretch>
        </p:blipFill>
        <p:spPr>
          <a:xfrm>
            <a:off x="504674" y="1528414"/>
            <a:ext cx="8231603" cy="1494121"/>
          </a:xfrm>
          <a:prstGeom prst="rect">
            <a:avLst/>
          </a:prstGeom>
        </p:spPr>
      </p:pic>
      <p:pic>
        <p:nvPicPr>
          <p:cNvPr id="124951" name="Picture 124950"/>
          <p:cNvPicPr>
            <a:picLocks noChangeAspect="1"/>
          </p:cNvPicPr>
          <p:nvPr/>
        </p:nvPicPr>
        <p:blipFill>
          <a:blip r:embed="rId6"/>
          <a:stretch>
            <a:fillRect/>
          </a:stretch>
        </p:blipFill>
        <p:spPr>
          <a:xfrm>
            <a:off x="504673" y="2869102"/>
            <a:ext cx="8231603" cy="536234"/>
          </a:xfrm>
          <a:prstGeom prst="rect">
            <a:avLst/>
          </a:prstGeom>
        </p:spPr>
      </p:pic>
      <p:graphicFrame>
        <p:nvGraphicFramePr>
          <p:cNvPr id="124953" name="Object 124952"/>
          <p:cNvGraphicFramePr>
            <a:graphicFrameLocks noChangeAspect="1"/>
          </p:cNvGraphicFramePr>
          <p:nvPr>
            <p:extLst>
              <p:ext uri="{D42A27DB-BD31-4B8C-83A1-F6EECF244321}">
                <p14:modId xmlns:p14="http://schemas.microsoft.com/office/powerpoint/2010/main" val="3599468174"/>
              </p:ext>
            </p:extLst>
          </p:nvPr>
        </p:nvGraphicFramePr>
        <p:xfrm>
          <a:off x="503916" y="3201169"/>
          <a:ext cx="666750" cy="533400"/>
        </p:xfrm>
        <a:graphic>
          <a:graphicData uri="http://schemas.openxmlformats.org/presentationml/2006/ole">
            <mc:AlternateContent xmlns:mc="http://schemas.openxmlformats.org/markup-compatibility/2006">
              <mc:Choice xmlns:v="urn:schemas-microsoft-com:vml" Requires="v">
                <p:oleObj spid="_x0000_s125089" name="Equation" r:id="rId7" imgW="660113" imgH="545863" progId="Equation.DSMT4">
                  <p:embed/>
                </p:oleObj>
              </mc:Choice>
              <mc:Fallback>
                <p:oleObj name="Equation" r:id="rId7" imgW="660113" imgH="545863" progId="Equation.DSMT4">
                  <p:embed/>
                  <p:pic>
                    <p:nvPicPr>
                      <p:cNvPr id="0" name="Object 9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3916" y="3201169"/>
                        <a:ext cx="6667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4955" name="Object 124954"/>
          <p:cNvGraphicFramePr>
            <a:graphicFrameLocks noChangeAspect="1"/>
          </p:cNvGraphicFramePr>
          <p:nvPr>
            <p:extLst>
              <p:ext uri="{D42A27DB-BD31-4B8C-83A1-F6EECF244321}">
                <p14:modId xmlns:p14="http://schemas.microsoft.com/office/powerpoint/2010/main" val="963379643"/>
              </p:ext>
            </p:extLst>
          </p:nvPr>
        </p:nvGraphicFramePr>
        <p:xfrm>
          <a:off x="1619672" y="3201169"/>
          <a:ext cx="1447800" cy="533400"/>
        </p:xfrm>
        <a:graphic>
          <a:graphicData uri="http://schemas.openxmlformats.org/presentationml/2006/ole">
            <mc:AlternateContent xmlns:mc="http://schemas.openxmlformats.org/markup-compatibility/2006">
              <mc:Choice xmlns:v="urn:schemas-microsoft-com:vml" Requires="v">
                <p:oleObj spid="_x0000_s125090" name="Equation" r:id="rId9" imgW="1434477" imgH="545863" progId="Equation.DSMT4">
                  <p:embed/>
                </p:oleObj>
              </mc:Choice>
              <mc:Fallback>
                <p:oleObj name="Equation" r:id="rId9" imgW="1434477" imgH="545863" progId="Equation.DSMT4">
                  <p:embed/>
                  <p:pic>
                    <p:nvPicPr>
                      <p:cNvPr id="0" name="Object 9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19672" y="3201169"/>
                        <a:ext cx="1447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1196387495"/>
              </p:ext>
            </p:extLst>
          </p:nvPr>
        </p:nvGraphicFramePr>
        <p:xfrm>
          <a:off x="3635896" y="3201169"/>
          <a:ext cx="666750" cy="533400"/>
        </p:xfrm>
        <a:graphic>
          <a:graphicData uri="http://schemas.openxmlformats.org/presentationml/2006/ole">
            <mc:AlternateContent xmlns:mc="http://schemas.openxmlformats.org/markup-compatibility/2006">
              <mc:Choice xmlns:v="urn:schemas-microsoft-com:vml" Requires="v">
                <p:oleObj spid="_x0000_s125091" name="Equation" r:id="rId11" imgW="660113" imgH="545863" progId="Equation.DSMT4">
                  <p:embed/>
                </p:oleObj>
              </mc:Choice>
              <mc:Fallback>
                <p:oleObj name="Equation" r:id="rId11" imgW="660113" imgH="545863"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35896" y="3201169"/>
                        <a:ext cx="6667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4959" name="Object 124958"/>
          <p:cNvGraphicFramePr>
            <a:graphicFrameLocks noChangeAspect="1"/>
          </p:cNvGraphicFramePr>
          <p:nvPr>
            <p:extLst>
              <p:ext uri="{D42A27DB-BD31-4B8C-83A1-F6EECF244321}">
                <p14:modId xmlns:p14="http://schemas.microsoft.com/office/powerpoint/2010/main" val="2239917352"/>
              </p:ext>
            </p:extLst>
          </p:nvPr>
        </p:nvGraphicFramePr>
        <p:xfrm>
          <a:off x="4644008" y="3212207"/>
          <a:ext cx="771525" cy="504825"/>
        </p:xfrm>
        <a:graphic>
          <a:graphicData uri="http://schemas.openxmlformats.org/presentationml/2006/ole">
            <mc:AlternateContent xmlns:mc="http://schemas.openxmlformats.org/markup-compatibility/2006">
              <mc:Choice xmlns:v="urn:schemas-microsoft-com:vml" Requires="v">
                <p:oleObj spid="_x0000_s125092" r:id="rId12" imgW="774364" imgH="520474" progId="Equation.3">
                  <p:embed/>
                </p:oleObj>
              </mc:Choice>
              <mc:Fallback>
                <p:oleObj r:id="rId12" imgW="774364" imgH="520474" progId="Equation.3">
                  <p:embed/>
                  <p:pic>
                    <p:nvPicPr>
                      <p:cNvPr id="0" name="Object 1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44008" y="3212207"/>
                        <a:ext cx="7715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p:nvPr/>
        </p:nvCxnSpPr>
        <p:spPr>
          <a:xfrm>
            <a:off x="4302646" y="3467869"/>
            <a:ext cx="3178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5" name="Object 34"/>
          <p:cNvGraphicFramePr>
            <a:graphicFrameLocks noChangeAspect="1"/>
          </p:cNvGraphicFramePr>
          <p:nvPr>
            <p:extLst>
              <p:ext uri="{D42A27DB-BD31-4B8C-83A1-F6EECF244321}">
                <p14:modId xmlns:p14="http://schemas.microsoft.com/office/powerpoint/2010/main" val="828004169"/>
              </p:ext>
            </p:extLst>
          </p:nvPr>
        </p:nvGraphicFramePr>
        <p:xfrm>
          <a:off x="5933406" y="2924944"/>
          <a:ext cx="1876425" cy="542925"/>
        </p:xfrm>
        <a:graphic>
          <a:graphicData uri="http://schemas.openxmlformats.org/presentationml/2006/ole">
            <mc:AlternateContent xmlns:mc="http://schemas.openxmlformats.org/markup-compatibility/2006">
              <mc:Choice xmlns:v="urn:schemas-microsoft-com:vml" Requires="v">
                <p:oleObj spid="_x0000_s125093" r:id="rId14" imgW="1853396" imgH="545863" progId="Equation.3">
                  <p:embed/>
                </p:oleObj>
              </mc:Choice>
              <mc:Fallback>
                <p:oleObj r:id="rId14" imgW="1853396" imgH="545863" progId="Equation.3">
                  <p:embed/>
                  <p:pic>
                    <p:nvPicPr>
                      <p:cNvPr id="0" name="Object 10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33406" y="2924944"/>
                        <a:ext cx="1876425"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3116267369"/>
              </p:ext>
            </p:extLst>
          </p:nvPr>
        </p:nvGraphicFramePr>
        <p:xfrm>
          <a:off x="5933405" y="3667322"/>
          <a:ext cx="1876425" cy="542925"/>
        </p:xfrm>
        <a:graphic>
          <a:graphicData uri="http://schemas.openxmlformats.org/presentationml/2006/ole">
            <mc:AlternateContent xmlns:mc="http://schemas.openxmlformats.org/markup-compatibility/2006">
              <mc:Choice xmlns:v="urn:schemas-microsoft-com:vml" Requires="v">
                <p:oleObj spid="_x0000_s125094" r:id="rId16" imgW="1904174" imgH="545863" progId="Equation.3">
                  <p:embed/>
                </p:oleObj>
              </mc:Choice>
              <mc:Fallback>
                <p:oleObj r:id="rId16" imgW="1904174" imgH="545863" progId="Equation.3">
                  <p:embed/>
                  <p:pic>
                    <p:nvPicPr>
                      <p:cNvPr id="0" name="Object 10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33405" y="3667322"/>
                        <a:ext cx="1876425"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Rectangle 37"/>
          <p:cNvSpPr/>
          <p:nvPr/>
        </p:nvSpPr>
        <p:spPr>
          <a:xfrm>
            <a:off x="3160851" y="4409700"/>
            <a:ext cx="5545108" cy="369332"/>
          </a:xfrm>
          <a:prstGeom prst="rect">
            <a:avLst/>
          </a:prstGeom>
        </p:spPr>
        <p:txBody>
          <a:bodyPr wrap="none">
            <a:spAutoFit/>
          </a:bodyPr>
          <a:lstStyle/>
          <a:p>
            <a:r>
              <a:rPr lang="en-GB" dirty="0" smtClean="0">
                <a:latin typeface="Times New Roman" panose="02020603050405020304" pitchFamily="18" charset="0"/>
                <a:ea typeface="Times New Roman" panose="02020603050405020304" pitchFamily="18" charset="0"/>
              </a:rPr>
              <a:t>Orthonormal b</a:t>
            </a:r>
            <a:r>
              <a:rPr lang="en-GB" dirty="0" smtClean="0">
                <a:latin typeface="Times New Roman" panose="02020603050405020304" pitchFamily="18" charset="0"/>
              </a:rPr>
              <a:t>asis for all vectors in the Cartesian PLANE</a:t>
            </a:r>
            <a:endParaRPr lang="en-GB" dirty="0"/>
          </a:p>
        </p:txBody>
      </p:sp>
      <p:cxnSp>
        <p:nvCxnSpPr>
          <p:cNvPr id="42" name="Straight Arrow Connector 41"/>
          <p:cNvCxnSpPr/>
          <p:nvPr/>
        </p:nvCxnSpPr>
        <p:spPr>
          <a:xfrm>
            <a:off x="5029770" y="3734569"/>
            <a:ext cx="0" cy="6751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 name="Picture 44"/>
          <p:cNvPicPr>
            <a:picLocks noChangeAspect="1"/>
          </p:cNvPicPr>
          <p:nvPr/>
        </p:nvPicPr>
        <p:blipFill>
          <a:blip r:embed="rId18"/>
          <a:stretch>
            <a:fillRect/>
          </a:stretch>
        </p:blipFill>
        <p:spPr>
          <a:xfrm>
            <a:off x="-51311" y="3799723"/>
            <a:ext cx="3039135" cy="3040631"/>
          </a:xfrm>
          <a:prstGeom prst="rect">
            <a:avLst/>
          </a:prstGeom>
        </p:spPr>
      </p:pic>
      <p:pic>
        <p:nvPicPr>
          <p:cNvPr id="46" name="Picture 45"/>
          <p:cNvPicPr>
            <a:picLocks noChangeAspect="1"/>
          </p:cNvPicPr>
          <p:nvPr/>
        </p:nvPicPr>
        <p:blipFill>
          <a:blip r:embed="rId19"/>
          <a:stretch>
            <a:fillRect/>
          </a:stretch>
        </p:blipFill>
        <p:spPr>
          <a:xfrm>
            <a:off x="-52678" y="3808730"/>
            <a:ext cx="3047770" cy="3049270"/>
          </a:xfrm>
          <a:prstGeom prst="rect">
            <a:avLst/>
          </a:prstGeom>
          <a:solidFill>
            <a:schemeClr val="bg1"/>
          </a:solidFill>
        </p:spPr>
      </p:pic>
      <p:pic>
        <p:nvPicPr>
          <p:cNvPr id="48" name="Picture 47"/>
          <p:cNvPicPr>
            <a:picLocks noChangeAspect="1"/>
          </p:cNvPicPr>
          <p:nvPr/>
        </p:nvPicPr>
        <p:blipFill>
          <a:blip r:embed="rId20"/>
          <a:stretch>
            <a:fillRect/>
          </a:stretch>
        </p:blipFill>
        <p:spPr>
          <a:xfrm>
            <a:off x="-59946" y="3817737"/>
            <a:ext cx="3047770" cy="3049270"/>
          </a:xfrm>
          <a:prstGeom prst="rect">
            <a:avLst/>
          </a:prstGeom>
          <a:solidFill>
            <a:schemeClr val="bg1"/>
          </a:solidFill>
        </p:spPr>
      </p:pic>
      <p:graphicFrame>
        <p:nvGraphicFramePr>
          <p:cNvPr id="50" name="Object 49"/>
          <p:cNvGraphicFramePr>
            <a:graphicFrameLocks noChangeAspect="1"/>
          </p:cNvGraphicFramePr>
          <p:nvPr>
            <p:extLst>
              <p:ext uri="{D42A27DB-BD31-4B8C-83A1-F6EECF244321}">
                <p14:modId xmlns:p14="http://schemas.microsoft.com/office/powerpoint/2010/main" val="1307073439"/>
              </p:ext>
            </p:extLst>
          </p:nvPr>
        </p:nvGraphicFramePr>
        <p:xfrm>
          <a:off x="4320157" y="5171193"/>
          <a:ext cx="1419225" cy="504825"/>
        </p:xfrm>
        <a:graphic>
          <a:graphicData uri="http://schemas.openxmlformats.org/presentationml/2006/ole">
            <mc:AlternateContent xmlns:mc="http://schemas.openxmlformats.org/markup-compatibility/2006">
              <mc:Choice xmlns:v="urn:schemas-microsoft-com:vml" Requires="v">
                <p:oleObj spid="_x0000_s125095" r:id="rId21" imgW="1435100" imgH="520700" progId="Equation.3">
                  <p:embed/>
                </p:oleObj>
              </mc:Choice>
              <mc:Fallback>
                <p:oleObj r:id="rId21" imgW="1435100" imgH="520700" progId="Equation.3">
                  <p:embed/>
                  <p:pic>
                    <p:nvPicPr>
                      <p:cNvPr id="0" name="Object 13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320157" y="5171193"/>
                        <a:ext cx="14192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249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9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49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49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49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495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49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Orthogonal</a:t>
            </a:r>
            <a:endParaRPr lang="en-US" dirty="0" smtClean="0"/>
          </a:p>
        </p:txBody>
      </p:sp>
      <p:graphicFrame>
        <p:nvGraphicFramePr>
          <p:cNvPr id="124953" name="Object 124952"/>
          <p:cNvGraphicFramePr>
            <a:graphicFrameLocks noChangeAspect="1"/>
          </p:cNvGraphicFramePr>
          <p:nvPr>
            <p:extLst>
              <p:ext uri="{D42A27DB-BD31-4B8C-83A1-F6EECF244321}">
                <p14:modId xmlns:p14="http://schemas.microsoft.com/office/powerpoint/2010/main" val="1494689830"/>
              </p:ext>
            </p:extLst>
          </p:nvPr>
        </p:nvGraphicFramePr>
        <p:xfrm>
          <a:off x="503916" y="1032395"/>
          <a:ext cx="666750" cy="533400"/>
        </p:xfrm>
        <a:graphic>
          <a:graphicData uri="http://schemas.openxmlformats.org/presentationml/2006/ole">
            <mc:AlternateContent xmlns:mc="http://schemas.openxmlformats.org/markup-compatibility/2006">
              <mc:Choice xmlns:v="urn:schemas-microsoft-com:vml" Requires="v">
                <p:oleObj spid="_x0000_s393273" name="Equation" r:id="rId4" imgW="660113" imgH="545863" progId="Equation.DSMT4">
                  <p:embed/>
                </p:oleObj>
              </mc:Choice>
              <mc:Fallback>
                <p:oleObj name="Equation" r:id="rId4" imgW="660113" imgH="545863"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16" y="1032395"/>
                        <a:ext cx="6667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597789721"/>
              </p:ext>
            </p:extLst>
          </p:nvPr>
        </p:nvGraphicFramePr>
        <p:xfrm>
          <a:off x="3729038" y="1032395"/>
          <a:ext cx="1154112" cy="558800"/>
        </p:xfrm>
        <a:graphic>
          <a:graphicData uri="http://schemas.openxmlformats.org/presentationml/2006/ole">
            <mc:AlternateContent xmlns:mc="http://schemas.openxmlformats.org/markup-compatibility/2006">
              <mc:Choice xmlns:v="urn:schemas-microsoft-com:vml" Requires="v">
                <p:oleObj spid="_x0000_s393274" name="Equation" r:id="rId6" imgW="1143000" imgH="571320" progId="Equation.DSMT4">
                  <p:embed/>
                </p:oleObj>
              </mc:Choice>
              <mc:Fallback>
                <p:oleObj name="Equation" r:id="rId6" imgW="1143000" imgH="571320" progId="Equation.DSMT4">
                  <p:embed/>
                  <p:pic>
                    <p:nvPicPr>
                      <p:cNvPr id="0" name=""/>
                      <p:cNvPicPr>
                        <a:picLocks noChangeAspect="1" noChangeArrowheads="1"/>
                      </p:cNvPicPr>
                      <p:nvPr/>
                    </p:nvPicPr>
                    <p:blipFill>
                      <a:blip r:embed="rId7"/>
                      <a:srcRect/>
                      <a:stretch>
                        <a:fillRect/>
                      </a:stretch>
                    </p:blipFill>
                    <p:spPr bwMode="auto">
                      <a:xfrm>
                        <a:off x="3729038" y="1032395"/>
                        <a:ext cx="1154112"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132047220"/>
              </p:ext>
            </p:extLst>
          </p:nvPr>
        </p:nvGraphicFramePr>
        <p:xfrm>
          <a:off x="1619672" y="1974226"/>
          <a:ext cx="1571625" cy="533400"/>
        </p:xfrm>
        <a:graphic>
          <a:graphicData uri="http://schemas.openxmlformats.org/presentationml/2006/ole">
            <mc:AlternateContent xmlns:mc="http://schemas.openxmlformats.org/markup-compatibility/2006">
              <mc:Choice xmlns:v="urn:schemas-microsoft-com:vml" Requires="v">
                <p:oleObj spid="_x0000_s393275" name="Equation" r:id="rId8" imgW="1587240" imgH="545760" progId="Equation.DSMT4">
                  <p:embed/>
                </p:oleObj>
              </mc:Choice>
              <mc:Fallback>
                <p:oleObj name="Equation" r:id="rId8" imgW="1587240" imgH="545760" progId="Equation.DSMT4">
                  <p:embed/>
                  <p:pic>
                    <p:nvPicPr>
                      <p:cNvPr id="0" name="Object 1"/>
                      <p:cNvPicPr>
                        <a:picLocks noChangeAspect="1" noChangeArrowheads="1"/>
                      </p:cNvPicPr>
                      <p:nvPr/>
                    </p:nvPicPr>
                    <p:blipFill>
                      <a:blip r:embed="rId9"/>
                      <a:srcRect/>
                      <a:stretch>
                        <a:fillRect/>
                      </a:stretch>
                    </p:blipFill>
                    <p:spPr bwMode="auto">
                      <a:xfrm>
                        <a:off x="1619672" y="1974226"/>
                        <a:ext cx="157162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610757636"/>
              </p:ext>
            </p:extLst>
          </p:nvPr>
        </p:nvGraphicFramePr>
        <p:xfrm>
          <a:off x="3729038" y="1963738"/>
          <a:ext cx="1382712" cy="557212"/>
        </p:xfrm>
        <a:graphic>
          <a:graphicData uri="http://schemas.openxmlformats.org/presentationml/2006/ole">
            <mc:AlternateContent xmlns:mc="http://schemas.openxmlformats.org/markup-compatibility/2006">
              <mc:Choice xmlns:v="urn:schemas-microsoft-com:vml" Requires="v">
                <p:oleObj spid="_x0000_s393276" name="Equation" r:id="rId10" imgW="1396800" imgH="571320" progId="Equation.DSMT4">
                  <p:embed/>
                </p:oleObj>
              </mc:Choice>
              <mc:Fallback>
                <p:oleObj name="Equation" r:id="rId10" imgW="1396800" imgH="571320" progId="Equation.DSMT4">
                  <p:embed/>
                  <p:pic>
                    <p:nvPicPr>
                      <p:cNvPr id="0" name=""/>
                      <p:cNvPicPr>
                        <a:picLocks noChangeAspect="1" noChangeArrowheads="1"/>
                      </p:cNvPicPr>
                      <p:nvPr/>
                    </p:nvPicPr>
                    <p:blipFill>
                      <a:blip r:embed="rId11"/>
                      <a:srcRect/>
                      <a:stretch>
                        <a:fillRect/>
                      </a:stretch>
                    </p:blipFill>
                    <p:spPr bwMode="auto">
                      <a:xfrm>
                        <a:off x="3729038" y="1963738"/>
                        <a:ext cx="1382712" cy="557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4"/>
          <p:cNvPicPr>
            <a:picLocks noChangeAspect="1"/>
          </p:cNvPicPr>
          <p:nvPr/>
        </p:nvPicPr>
        <p:blipFill>
          <a:blip r:embed="rId12"/>
          <a:stretch>
            <a:fillRect/>
          </a:stretch>
        </p:blipFill>
        <p:spPr>
          <a:xfrm>
            <a:off x="1979712" y="2491358"/>
            <a:ext cx="4353957" cy="4356100"/>
          </a:xfrm>
          <a:prstGeom prst="rect">
            <a:avLst/>
          </a:prstGeom>
        </p:spPr>
      </p:pic>
      <p:sp>
        <p:nvSpPr>
          <p:cNvPr id="8" name="Rectangle 2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1" name="Object 10"/>
          <p:cNvGraphicFramePr>
            <a:graphicFrameLocks noChangeAspect="1"/>
          </p:cNvGraphicFramePr>
          <p:nvPr>
            <p:extLst>
              <p:ext uri="{D42A27DB-BD31-4B8C-83A1-F6EECF244321}">
                <p14:modId xmlns:p14="http://schemas.microsoft.com/office/powerpoint/2010/main" val="878867303"/>
              </p:ext>
            </p:extLst>
          </p:nvPr>
        </p:nvGraphicFramePr>
        <p:xfrm>
          <a:off x="1619672" y="1032395"/>
          <a:ext cx="1447800" cy="533400"/>
        </p:xfrm>
        <a:graphic>
          <a:graphicData uri="http://schemas.openxmlformats.org/presentationml/2006/ole">
            <mc:AlternateContent xmlns:mc="http://schemas.openxmlformats.org/markup-compatibility/2006">
              <mc:Choice xmlns:v="urn:schemas-microsoft-com:vml" Requires="v">
                <p:oleObj spid="_x0000_s393277" name="Equation" r:id="rId13" imgW="1434477" imgH="545863" progId="Equation.DSMT4">
                  <p:embed/>
                </p:oleObj>
              </mc:Choice>
              <mc:Fallback>
                <p:oleObj name="Equation" r:id="rId13" imgW="1434477" imgH="545863" progId="Equation.DSMT4">
                  <p:embed/>
                  <p:pic>
                    <p:nvPicPr>
                      <p:cNvPr id="0" name="Object 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19672" y="1032395"/>
                        <a:ext cx="14478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p:nvPr/>
        </p:nvSpPr>
        <p:spPr>
          <a:xfrm>
            <a:off x="6333669" y="2021798"/>
            <a:ext cx="1813317" cy="369332"/>
          </a:xfrm>
          <a:prstGeom prst="rect">
            <a:avLst/>
          </a:prstGeom>
        </p:spPr>
        <p:txBody>
          <a:bodyPr wrap="none">
            <a:spAutoFit/>
          </a:bodyPr>
          <a:lstStyle/>
          <a:p>
            <a:r>
              <a:rPr lang="en-GB" dirty="0" smtClean="0">
                <a:latin typeface="Times New Roman" panose="02020603050405020304" pitchFamily="18" charset="0"/>
                <a:ea typeface="Times New Roman" panose="02020603050405020304" pitchFamily="18" charset="0"/>
              </a:rPr>
              <a:t>Orthogonal </a:t>
            </a:r>
            <a:r>
              <a:rPr lang="en-GB" dirty="0">
                <a:latin typeface="Times New Roman" panose="02020603050405020304" pitchFamily="18" charset="0"/>
                <a:ea typeface="Times New Roman" panose="02020603050405020304" pitchFamily="18" charset="0"/>
              </a:rPr>
              <a:t>b</a:t>
            </a:r>
            <a:r>
              <a:rPr lang="en-GB" dirty="0">
                <a:latin typeface="Times New Roman" panose="02020603050405020304" pitchFamily="18" charset="0"/>
              </a:rPr>
              <a:t>asis </a:t>
            </a:r>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4145680900"/>
              </p:ext>
            </p:extLst>
          </p:nvPr>
        </p:nvGraphicFramePr>
        <p:xfrm>
          <a:off x="6534508" y="2780928"/>
          <a:ext cx="1695450" cy="504825"/>
        </p:xfrm>
        <a:graphic>
          <a:graphicData uri="http://schemas.openxmlformats.org/presentationml/2006/ole">
            <mc:AlternateContent xmlns:mc="http://schemas.openxmlformats.org/markup-compatibility/2006">
              <mc:Choice xmlns:v="urn:schemas-microsoft-com:vml" Requires="v">
                <p:oleObj spid="_x0000_s393278" r:id="rId15" imgW="1701800" imgH="520700" progId="Equation.3">
                  <p:embed/>
                </p:oleObj>
              </mc:Choice>
              <mc:Fallback>
                <p:oleObj r:id="rId15" imgW="1701800" imgH="520700" progId="Equation.3">
                  <p:embed/>
                  <p:pic>
                    <p:nvPicPr>
                      <p:cNvPr id="0" name="Object 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34508" y="2780928"/>
                        <a:ext cx="16954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217624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General</a:t>
            </a:r>
            <a:endParaRPr lang="en-US" dirty="0" smtClean="0"/>
          </a:p>
        </p:txBody>
      </p:sp>
      <p:sp>
        <p:nvSpPr>
          <p:cNvPr id="124932" name="Text Box 4"/>
          <p:cNvSpPr txBox="1">
            <a:spLocks noChangeArrowheads="1"/>
          </p:cNvSpPr>
          <p:nvPr/>
        </p:nvSpPr>
        <p:spPr bwMode="auto">
          <a:xfrm>
            <a:off x="323850" y="765175"/>
            <a:ext cx="8353425" cy="369332"/>
          </a:xfrm>
          <a:prstGeom prst="rect">
            <a:avLst/>
          </a:prstGeom>
          <a:noFill/>
          <a:ln w="9525">
            <a:noFill/>
            <a:miter lim="800000"/>
            <a:headEnd/>
            <a:tailEnd/>
          </a:ln>
          <a:effectLst/>
        </p:spPr>
        <p:txBody>
          <a:bodyPr>
            <a:spAutoFit/>
          </a:bodyPr>
          <a:lstStyle/>
          <a:p>
            <a:pPr marL="285750" lvl="0" indent="-285750">
              <a:buFont typeface="Arial" panose="020B0604020202020204" pitchFamily="34" charset="0"/>
              <a:buChar char="•"/>
            </a:pPr>
            <a:endParaRPr lang="en-GB" dirty="0"/>
          </a:p>
        </p:txBody>
      </p:sp>
      <p:graphicFrame>
        <p:nvGraphicFramePr>
          <p:cNvPr id="124953" name="Object 124952"/>
          <p:cNvGraphicFramePr>
            <a:graphicFrameLocks noChangeAspect="1"/>
          </p:cNvGraphicFramePr>
          <p:nvPr>
            <p:extLst>
              <p:ext uri="{D42A27DB-BD31-4B8C-83A1-F6EECF244321}">
                <p14:modId xmlns:p14="http://schemas.microsoft.com/office/powerpoint/2010/main" val="4093753198"/>
              </p:ext>
            </p:extLst>
          </p:nvPr>
        </p:nvGraphicFramePr>
        <p:xfrm>
          <a:off x="503916" y="1032395"/>
          <a:ext cx="666750" cy="533400"/>
        </p:xfrm>
        <a:graphic>
          <a:graphicData uri="http://schemas.openxmlformats.org/presentationml/2006/ole">
            <mc:AlternateContent xmlns:mc="http://schemas.openxmlformats.org/markup-compatibility/2006">
              <mc:Choice xmlns:v="urn:schemas-microsoft-com:vml" Requires="v">
                <p:oleObj spid="_x0000_s394260" name="Equation" r:id="rId4" imgW="660113" imgH="545863" progId="Equation.DSMT4">
                  <p:embed/>
                </p:oleObj>
              </mc:Choice>
              <mc:Fallback>
                <p:oleObj name="Equation" r:id="rId4" imgW="660113" imgH="545863"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916" y="1032395"/>
                        <a:ext cx="6667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330373222"/>
              </p:ext>
            </p:extLst>
          </p:nvPr>
        </p:nvGraphicFramePr>
        <p:xfrm>
          <a:off x="3365500" y="1031875"/>
          <a:ext cx="1409700" cy="558800"/>
        </p:xfrm>
        <a:graphic>
          <a:graphicData uri="http://schemas.openxmlformats.org/presentationml/2006/ole">
            <mc:AlternateContent xmlns:mc="http://schemas.openxmlformats.org/markup-compatibility/2006">
              <mc:Choice xmlns:v="urn:schemas-microsoft-com:vml" Requires="v">
                <p:oleObj spid="_x0000_s394261" name="Equation" r:id="rId6" imgW="1396800" imgH="571320" progId="Equation.DSMT4">
                  <p:embed/>
                </p:oleObj>
              </mc:Choice>
              <mc:Fallback>
                <p:oleObj name="Equation" r:id="rId6" imgW="1396800" imgH="571320" progId="Equation.DSMT4">
                  <p:embed/>
                  <p:pic>
                    <p:nvPicPr>
                      <p:cNvPr id="0" name=""/>
                      <p:cNvPicPr>
                        <a:picLocks noChangeAspect="1" noChangeArrowheads="1"/>
                      </p:cNvPicPr>
                      <p:nvPr/>
                    </p:nvPicPr>
                    <p:blipFill>
                      <a:blip r:embed="rId7"/>
                      <a:srcRect/>
                      <a:stretch>
                        <a:fillRect/>
                      </a:stretch>
                    </p:blipFill>
                    <p:spPr bwMode="auto">
                      <a:xfrm>
                        <a:off x="3365500" y="1031875"/>
                        <a:ext cx="14097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03206773"/>
              </p:ext>
            </p:extLst>
          </p:nvPr>
        </p:nvGraphicFramePr>
        <p:xfrm>
          <a:off x="1383524" y="1032395"/>
          <a:ext cx="1714500" cy="533400"/>
        </p:xfrm>
        <a:graphic>
          <a:graphicData uri="http://schemas.openxmlformats.org/presentationml/2006/ole">
            <mc:AlternateContent xmlns:mc="http://schemas.openxmlformats.org/markup-compatibility/2006">
              <mc:Choice xmlns:v="urn:schemas-microsoft-com:vml" Requires="v">
                <p:oleObj spid="_x0000_s394262" name="Equation" r:id="rId8" imgW="1713756" imgH="545863" progId="Equation.DSMT4">
                  <p:embed/>
                </p:oleObj>
              </mc:Choice>
              <mc:Fallback>
                <p:oleObj name="Equation" r:id="rId8" imgW="1713756" imgH="545863" progId="Equation.DSMT4">
                  <p:embed/>
                  <p:pic>
                    <p:nvPicPr>
                      <p:cNvPr id="0" name="Object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83524" y="1032395"/>
                        <a:ext cx="17145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Picture 6"/>
          <p:cNvPicPr>
            <a:picLocks noChangeAspect="1"/>
          </p:cNvPicPr>
          <p:nvPr/>
        </p:nvPicPr>
        <p:blipFill>
          <a:blip r:embed="rId10"/>
          <a:stretch>
            <a:fillRect/>
          </a:stretch>
        </p:blipFill>
        <p:spPr>
          <a:xfrm>
            <a:off x="5248383" y="768871"/>
            <a:ext cx="3645646" cy="4886961"/>
          </a:xfrm>
          <a:prstGeom prst="rect">
            <a:avLst/>
          </a:prstGeom>
        </p:spPr>
      </p:pic>
      <p:pic>
        <p:nvPicPr>
          <p:cNvPr id="8" name="Picture 7"/>
          <p:cNvPicPr>
            <a:picLocks noChangeAspect="1"/>
          </p:cNvPicPr>
          <p:nvPr/>
        </p:nvPicPr>
        <p:blipFill>
          <a:blip r:embed="rId11"/>
          <a:stretch>
            <a:fillRect/>
          </a:stretch>
        </p:blipFill>
        <p:spPr>
          <a:xfrm>
            <a:off x="5244487" y="768871"/>
            <a:ext cx="3645646" cy="4886961"/>
          </a:xfrm>
          <a:prstGeom prst="rect">
            <a:avLst/>
          </a:prstGeom>
          <a:solidFill>
            <a:schemeClr val="bg1"/>
          </a:solidFill>
        </p:spPr>
      </p:pic>
      <p:sp>
        <p:nvSpPr>
          <p:cNvPr id="15" name="Rectangle 14"/>
          <p:cNvSpPr/>
          <p:nvPr/>
        </p:nvSpPr>
        <p:spPr>
          <a:xfrm>
            <a:off x="3758051" y="1712912"/>
            <a:ext cx="742511" cy="369332"/>
          </a:xfrm>
          <a:prstGeom prst="rect">
            <a:avLst/>
          </a:prstGeom>
        </p:spPr>
        <p:txBody>
          <a:bodyPr wrap="none">
            <a:spAutoFit/>
          </a:bodyPr>
          <a:lstStyle/>
          <a:p>
            <a:r>
              <a:rPr lang="en-GB" dirty="0" smtClean="0">
                <a:latin typeface="Times New Roman" panose="02020603050405020304" pitchFamily="18" charset="0"/>
                <a:ea typeface="Times New Roman" panose="02020603050405020304" pitchFamily="18" charset="0"/>
              </a:rPr>
              <a:t>B</a:t>
            </a:r>
            <a:r>
              <a:rPr lang="en-GB" dirty="0" smtClean="0">
                <a:latin typeface="Times New Roman" panose="02020603050405020304" pitchFamily="18" charset="0"/>
              </a:rPr>
              <a:t>asis </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2102548961"/>
              </p:ext>
            </p:extLst>
          </p:nvPr>
        </p:nvGraphicFramePr>
        <p:xfrm>
          <a:off x="3314394" y="2394311"/>
          <a:ext cx="1695450" cy="504825"/>
        </p:xfrm>
        <a:graphic>
          <a:graphicData uri="http://schemas.openxmlformats.org/presentationml/2006/ole">
            <mc:AlternateContent xmlns:mc="http://schemas.openxmlformats.org/markup-compatibility/2006">
              <mc:Choice xmlns:v="urn:schemas-microsoft-com:vml" Requires="v">
                <p:oleObj spid="_x0000_s394263" r:id="rId12" imgW="1701800" imgH="520700" progId="Equation.3">
                  <p:embed/>
                </p:oleObj>
              </mc:Choice>
              <mc:Fallback>
                <p:oleObj r:id="rId12" imgW="1701800" imgH="52070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14394" y="2394311"/>
                        <a:ext cx="16954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197433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249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Conclusions </a:t>
            </a:r>
            <a:endParaRPr lang="en-US" dirty="0" smtClean="0"/>
          </a:p>
        </p:txBody>
      </p:sp>
      <p:sp>
        <p:nvSpPr>
          <p:cNvPr id="124932" name="Text Box 4"/>
          <p:cNvSpPr txBox="1">
            <a:spLocks noChangeArrowheads="1"/>
          </p:cNvSpPr>
          <p:nvPr/>
        </p:nvSpPr>
        <p:spPr bwMode="auto">
          <a:xfrm>
            <a:off x="323850" y="765175"/>
            <a:ext cx="8353425" cy="369332"/>
          </a:xfrm>
          <a:prstGeom prst="rect">
            <a:avLst/>
          </a:prstGeom>
          <a:noFill/>
          <a:ln w="9525">
            <a:noFill/>
            <a:miter lim="800000"/>
            <a:headEnd/>
            <a:tailEnd/>
          </a:ln>
          <a:effectLst/>
        </p:spPr>
        <p:txBody>
          <a:bodyPr>
            <a:spAutoFit/>
          </a:bodyPr>
          <a:lstStyle/>
          <a:p>
            <a:pPr marL="285750" lvl="0" indent="-285750">
              <a:buFont typeface="Arial" panose="020B0604020202020204" pitchFamily="34" charset="0"/>
              <a:buChar char="•"/>
            </a:pP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2806099813"/>
              </p:ext>
            </p:extLst>
          </p:nvPr>
        </p:nvGraphicFramePr>
        <p:xfrm>
          <a:off x="1907704" y="996950"/>
          <a:ext cx="4333875" cy="504825"/>
        </p:xfrm>
        <a:graphic>
          <a:graphicData uri="http://schemas.openxmlformats.org/presentationml/2006/ole">
            <mc:AlternateContent xmlns:mc="http://schemas.openxmlformats.org/markup-compatibility/2006">
              <mc:Choice xmlns:v="urn:schemas-microsoft-com:vml" Requires="v">
                <p:oleObj spid="_x0000_s395273" r:id="rId4" imgW="4318000" imgH="520700" progId="Equation.3">
                  <p:embed/>
                </p:oleObj>
              </mc:Choice>
              <mc:Fallback>
                <p:oleObj r:id="rId4" imgW="4318000" imgH="520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996950"/>
                        <a:ext cx="43338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26632417"/>
              </p:ext>
            </p:extLst>
          </p:nvPr>
        </p:nvGraphicFramePr>
        <p:xfrm>
          <a:off x="361950" y="969963"/>
          <a:ext cx="1217613" cy="558800"/>
        </p:xfrm>
        <a:graphic>
          <a:graphicData uri="http://schemas.openxmlformats.org/presentationml/2006/ole">
            <mc:AlternateContent xmlns:mc="http://schemas.openxmlformats.org/markup-compatibility/2006">
              <mc:Choice xmlns:v="urn:schemas-microsoft-com:vml" Requires="v">
                <p:oleObj spid="_x0000_s395274" name="Equation" r:id="rId6" imgW="1206360" imgH="571320" progId="Equation.DSMT4">
                  <p:embed/>
                </p:oleObj>
              </mc:Choice>
              <mc:Fallback>
                <p:oleObj name="Equation" r:id="rId6" imgW="1206360" imgH="571320" progId="Equation.DSMT4">
                  <p:embed/>
                  <p:pic>
                    <p:nvPicPr>
                      <p:cNvPr id="0" name=""/>
                      <p:cNvPicPr>
                        <a:picLocks noChangeAspect="1" noChangeArrowheads="1"/>
                      </p:cNvPicPr>
                      <p:nvPr/>
                    </p:nvPicPr>
                    <p:blipFill>
                      <a:blip r:embed="rId7"/>
                      <a:srcRect/>
                      <a:stretch>
                        <a:fillRect/>
                      </a:stretch>
                    </p:blipFill>
                    <p:spPr bwMode="auto">
                      <a:xfrm>
                        <a:off x="361950" y="969963"/>
                        <a:ext cx="1217613"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p:nvSpPr>
        <p:spPr>
          <a:xfrm>
            <a:off x="251520" y="1855232"/>
            <a:ext cx="1903085" cy="369332"/>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Linear Dependant </a:t>
            </a:r>
            <a:endParaRPr lang="en-GB" dirty="0"/>
          </a:p>
        </p:txBody>
      </p:sp>
      <p:pic>
        <p:nvPicPr>
          <p:cNvPr id="5" name="Picture 4"/>
          <p:cNvPicPr>
            <a:picLocks noChangeAspect="1"/>
          </p:cNvPicPr>
          <p:nvPr/>
        </p:nvPicPr>
        <p:blipFill>
          <a:blip r:embed="rId8"/>
          <a:stretch>
            <a:fillRect/>
          </a:stretch>
        </p:blipFill>
        <p:spPr>
          <a:xfrm>
            <a:off x="251520" y="2578021"/>
            <a:ext cx="8231603" cy="805114"/>
          </a:xfrm>
          <a:prstGeom prst="rect">
            <a:avLst/>
          </a:prstGeom>
        </p:spPr>
      </p:pic>
      <p:pic>
        <p:nvPicPr>
          <p:cNvPr id="9" name="Picture 8"/>
          <p:cNvPicPr>
            <a:picLocks noChangeAspect="1"/>
          </p:cNvPicPr>
          <p:nvPr/>
        </p:nvPicPr>
        <p:blipFill>
          <a:blip r:embed="rId9"/>
          <a:stretch>
            <a:fillRect/>
          </a:stretch>
        </p:blipFill>
        <p:spPr>
          <a:xfrm>
            <a:off x="251520" y="3300810"/>
            <a:ext cx="8231603" cy="498040"/>
          </a:xfrm>
          <a:prstGeom prst="rect">
            <a:avLst/>
          </a:prstGeom>
        </p:spPr>
      </p:pic>
      <p:pic>
        <p:nvPicPr>
          <p:cNvPr id="11" name="Picture 10"/>
          <p:cNvPicPr>
            <a:picLocks noChangeAspect="1"/>
          </p:cNvPicPr>
          <p:nvPr/>
        </p:nvPicPr>
        <p:blipFill>
          <a:blip r:embed="rId10"/>
          <a:stretch>
            <a:fillRect/>
          </a:stretch>
        </p:blipFill>
        <p:spPr>
          <a:xfrm>
            <a:off x="254224" y="3787700"/>
            <a:ext cx="8231603" cy="805114"/>
          </a:xfrm>
          <a:prstGeom prst="rect">
            <a:avLst/>
          </a:prstGeom>
        </p:spPr>
      </p:pic>
      <p:pic>
        <p:nvPicPr>
          <p:cNvPr id="16" name="Picture 15"/>
          <p:cNvPicPr>
            <a:picLocks noChangeAspect="1"/>
          </p:cNvPicPr>
          <p:nvPr/>
        </p:nvPicPr>
        <p:blipFill>
          <a:blip r:embed="rId11"/>
          <a:stretch>
            <a:fillRect/>
          </a:stretch>
        </p:blipFill>
        <p:spPr>
          <a:xfrm>
            <a:off x="237654" y="4592814"/>
            <a:ext cx="8231603" cy="1112188"/>
          </a:xfrm>
          <a:prstGeom prst="rect">
            <a:avLst/>
          </a:prstGeom>
        </p:spPr>
      </p:pic>
    </p:spTree>
    <p:custDataLst>
      <p:tags r:id="rId2"/>
    </p:custDataLst>
    <p:extLst>
      <p:ext uri="{BB962C8B-B14F-4D97-AF65-F5344CB8AC3E}">
        <p14:creationId xmlns:p14="http://schemas.microsoft.com/office/powerpoint/2010/main" val="65417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HOS</a:t>
            </a:r>
            <a:endParaRPr lang="en-US" dirty="0" smtClean="0"/>
          </a:p>
        </p:txBody>
      </p:sp>
      <p:sp>
        <p:nvSpPr>
          <p:cNvPr id="124932" name="Text Box 4"/>
          <p:cNvSpPr txBox="1">
            <a:spLocks noChangeArrowheads="1"/>
          </p:cNvSpPr>
          <p:nvPr/>
        </p:nvSpPr>
        <p:spPr bwMode="auto">
          <a:xfrm>
            <a:off x="323850" y="765175"/>
            <a:ext cx="8353425" cy="369332"/>
          </a:xfrm>
          <a:prstGeom prst="rect">
            <a:avLst/>
          </a:prstGeom>
          <a:noFill/>
          <a:ln w="9525">
            <a:noFill/>
            <a:miter lim="800000"/>
            <a:headEnd/>
            <a:tailEnd/>
          </a:ln>
          <a:effectLst/>
        </p:spPr>
        <p:txBody>
          <a:bodyPr>
            <a:spAutoFit/>
          </a:bodyPr>
          <a:lstStyle/>
          <a:p>
            <a:pPr marL="285750" lvl="0" indent="-285750">
              <a:buFont typeface="Arial" panose="020B0604020202020204" pitchFamily="34" charset="0"/>
              <a:buChar char="•"/>
            </a:pPr>
            <a:endParaRPr lang="en-GB" dirty="0"/>
          </a:p>
        </p:txBody>
      </p:sp>
      <p:pic>
        <p:nvPicPr>
          <p:cNvPr id="2" name="Picture 1"/>
          <p:cNvPicPr>
            <a:picLocks noChangeAspect="1"/>
          </p:cNvPicPr>
          <p:nvPr/>
        </p:nvPicPr>
        <p:blipFill>
          <a:blip r:embed="rId3"/>
          <a:stretch>
            <a:fillRect/>
          </a:stretch>
        </p:blipFill>
        <p:spPr>
          <a:xfrm>
            <a:off x="323850" y="1134507"/>
            <a:ext cx="8231603" cy="1193158"/>
          </a:xfrm>
          <a:prstGeom prst="rect">
            <a:avLst/>
          </a:prstGeom>
        </p:spPr>
      </p:pic>
      <p:pic>
        <p:nvPicPr>
          <p:cNvPr id="7" name="Picture 6"/>
          <p:cNvPicPr>
            <a:picLocks noChangeAspect="1"/>
          </p:cNvPicPr>
          <p:nvPr/>
        </p:nvPicPr>
        <p:blipFill>
          <a:blip r:embed="rId4"/>
          <a:stretch>
            <a:fillRect/>
          </a:stretch>
        </p:blipFill>
        <p:spPr>
          <a:xfrm>
            <a:off x="323849" y="2140903"/>
            <a:ext cx="8231603" cy="1112188"/>
          </a:xfrm>
          <a:prstGeom prst="rect">
            <a:avLst/>
          </a:prstGeom>
        </p:spPr>
      </p:pic>
      <p:pic>
        <p:nvPicPr>
          <p:cNvPr id="14" name="Picture 13"/>
          <p:cNvPicPr>
            <a:picLocks noChangeAspect="1"/>
          </p:cNvPicPr>
          <p:nvPr/>
        </p:nvPicPr>
        <p:blipFill>
          <a:blip r:embed="rId5"/>
          <a:stretch>
            <a:fillRect/>
          </a:stretch>
        </p:blipFill>
        <p:spPr>
          <a:xfrm>
            <a:off x="375029" y="3253091"/>
            <a:ext cx="8231603" cy="1303155"/>
          </a:xfrm>
          <a:prstGeom prst="rect">
            <a:avLst/>
          </a:prstGeom>
        </p:spPr>
      </p:pic>
    </p:spTree>
    <p:custDataLst>
      <p:tags r:id="rId1"/>
    </p:custDataLst>
    <p:extLst>
      <p:ext uri="{BB962C8B-B14F-4D97-AF65-F5344CB8AC3E}">
        <p14:creationId xmlns:p14="http://schemas.microsoft.com/office/powerpoint/2010/main" val="374393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State Space and Basis Vectors</a:t>
            </a:r>
            <a:endParaRPr lang="en-US" dirty="0" smtClean="0"/>
          </a:p>
        </p:txBody>
      </p:sp>
      <p:sp>
        <p:nvSpPr>
          <p:cNvPr id="124932" name="Text Box 4"/>
          <p:cNvSpPr txBox="1">
            <a:spLocks noChangeArrowheads="1"/>
          </p:cNvSpPr>
          <p:nvPr/>
        </p:nvSpPr>
        <p:spPr bwMode="auto">
          <a:xfrm>
            <a:off x="323850" y="765175"/>
            <a:ext cx="8353425" cy="369332"/>
          </a:xfrm>
          <a:prstGeom prst="rect">
            <a:avLst/>
          </a:prstGeom>
          <a:noFill/>
          <a:ln w="9525">
            <a:noFill/>
            <a:miter lim="800000"/>
            <a:headEnd/>
            <a:tailEnd/>
          </a:ln>
          <a:effectLst/>
        </p:spPr>
        <p:txBody>
          <a:bodyPr>
            <a:spAutoFit/>
          </a:bodyPr>
          <a:lstStyle/>
          <a:p>
            <a:pPr marL="285750" lvl="0" indent="-285750">
              <a:buFont typeface="Arial" panose="020B0604020202020204" pitchFamily="34" charset="0"/>
              <a:buChar char="•"/>
            </a:pPr>
            <a:endParaRPr lang="en-GB" dirty="0"/>
          </a:p>
        </p:txBody>
      </p:sp>
      <p:grpSp>
        <p:nvGrpSpPr>
          <p:cNvPr id="4" name="Group 1"/>
          <p:cNvGrpSpPr>
            <a:grpSpLocks noChangeAspect="1"/>
          </p:cNvGrpSpPr>
          <p:nvPr/>
        </p:nvGrpSpPr>
        <p:grpSpPr bwMode="auto">
          <a:xfrm>
            <a:off x="3879197" y="954508"/>
            <a:ext cx="4901977" cy="2952328"/>
            <a:chOff x="0" y="0"/>
            <a:chExt cx="4619" cy="2783"/>
          </a:xfrm>
        </p:grpSpPr>
        <p:sp>
          <p:nvSpPr>
            <p:cNvPr id="5" name="AutoShape 28"/>
            <p:cNvSpPr>
              <a:spLocks noChangeAspect="1" noChangeArrowheads="1" noTextEdit="1"/>
            </p:cNvSpPr>
            <p:nvPr/>
          </p:nvSpPr>
          <p:spPr bwMode="auto">
            <a:xfrm>
              <a:off x="0" y="0"/>
              <a:ext cx="4619" cy="278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Line 27"/>
            <p:cNvSpPr>
              <a:spLocks noChangeShapeType="1"/>
            </p:cNvSpPr>
            <p:nvPr/>
          </p:nvSpPr>
          <p:spPr bwMode="auto">
            <a:xfrm>
              <a:off x="208" y="1594"/>
              <a:ext cx="1358" cy="1"/>
            </a:xfrm>
            <a:prstGeom prst="line">
              <a:avLst/>
            </a:prstGeom>
            <a:noFill/>
            <a:ln w="8"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26"/>
            <p:cNvSpPr>
              <a:spLocks/>
            </p:cNvSpPr>
            <p:nvPr/>
          </p:nvSpPr>
          <p:spPr bwMode="auto">
            <a:xfrm>
              <a:off x="1557" y="1555"/>
              <a:ext cx="71" cy="78"/>
            </a:xfrm>
            <a:custGeom>
              <a:avLst/>
              <a:gdLst>
                <a:gd name="T0" fmla="*/ 0 w 71"/>
                <a:gd name="T1" fmla="*/ 0 h 78"/>
                <a:gd name="T2" fmla="*/ 71 w 71"/>
                <a:gd name="T3" fmla="*/ 39 h 78"/>
                <a:gd name="T4" fmla="*/ 0 w 71"/>
                <a:gd name="T5" fmla="*/ 78 h 78"/>
                <a:gd name="T6" fmla="*/ 0 w 71"/>
                <a:gd name="T7" fmla="*/ 0 h 78"/>
              </a:gdLst>
              <a:ahLst/>
              <a:cxnLst>
                <a:cxn ang="0">
                  <a:pos x="T0" y="T1"/>
                </a:cxn>
                <a:cxn ang="0">
                  <a:pos x="T2" y="T3"/>
                </a:cxn>
                <a:cxn ang="0">
                  <a:pos x="T4" y="T5"/>
                </a:cxn>
                <a:cxn ang="0">
                  <a:pos x="T6" y="T7"/>
                </a:cxn>
              </a:cxnLst>
              <a:rect l="0" t="0" r="r" b="b"/>
              <a:pathLst>
                <a:path w="71" h="78">
                  <a:moveTo>
                    <a:pt x="0" y="0"/>
                  </a:moveTo>
                  <a:lnTo>
                    <a:pt x="71" y="39"/>
                  </a:lnTo>
                  <a:lnTo>
                    <a:pt x="0" y="7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Rectangle 25"/>
            <p:cNvSpPr>
              <a:spLocks noChangeArrowheads="1"/>
            </p:cNvSpPr>
            <p:nvPr/>
          </p:nvSpPr>
          <p:spPr bwMode="auto">
            <a:xfrm>
              <a:off x="772" y="1648"/>
              <a:ext cx="75"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24"/>
            <p:cNvSpPr>
              <a:spLocks noChangeArrowheads="1"/>
            </p:cNvSpPr>
            <p:nvPr/>
          </p:nvSpPr>
          <p:spPr bwMode="auto">
            <a:xfrm>
              <a:off x="833" y="1729"/>
              <a:ext cx="60"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Line 23"/>
            <p:cNvSpPr>
              <a:spLocks noChangeShapeType="1"/>
            </p:cNvSpPr>
            <p:nvPr/>
          </p:nvSpPr>
          <p:spPr bwMode="auto">
            <a:xfrm flipV="1">
              <a:off x="208" y="83"/>
              <a:ext cx="1" cy="1511"/>
            </a:xfrm>
            <a:prstGeom prst="line">
              <a:avLst/>
            </a:prstGeom>
            <a:noFill/>
            <a:ln w="8"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Freeform 22"/>
            <p:cNvSpPr>
              <a:spLocks/>
            </p:cNvSpPr>
            <p:nvPr/>
          </p:nvSpPr>
          <p:spPr bwMode="auto">
            <a:xfrm>
              <a:off x="173" y="14"/>
              <a:ext cx="71" cy="78"/>
            </a:xfrm>
            <a:custGeom>
              <a:avLst/>
              <a:gdLst>
                <a:gd name="T0" fmla="*/ 0 w 71"/>
                <a:gd name="T1" fmla="*/ 78 h 78"/>
                <a:gd name="T2" fmla="*/ 35 w 71"/>
                <a:gd name="T3" fmla="*/ 0 h 78"/>
                <a:gd name="T4" fmla="*/ 71 w 71"/>
                <a:gd name="T5" fmla="*/ 78 h 78"/>
                <a:gd name="T6" fmla="*/ 0 w 71"/>
                <a:gd name="T7" fmla="*/ 78 h 78"/>
              </a:gdLst>
              <a:ahLst/>
              <a:cxnLst>
                <a:cxn ang="0">
                  <a:pos x="T0" y="T1"/>
                </a:cxn>
                <a:cxn ang="0">
                  <a:pos x="T2" y="T3"/>
                </a:cxn>
                <a:cxn ang="0">
                  <a:pos x="T4" y="T5"/>
                </a:cxn>
                <a:cxn ang="0">
                  <a:pos x="T6" y="T7"/>
                </a:cxn>
              </a:cxnLst>
              <a:rect l="0" t="0" r="r" b="b"/>
              <a:pathLst>
                <a:path w="71" h="78">
                  <a:moveTo>
                    <a:pt x="0" y="78"/>
                  </a:moveTo>
                  <a:lnTo>
                    <a:pt x="35" y="0"/>
                  </a:lnTo>
                  <a:lnTo>
                    <a:pt x="71" y="78"/>
                  </a:lnTo>
                  <a:lnTo>
                    <a:pt x="0"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21"/>
            <p:cNvSpPr>
              <a:spLocks noChangeArrowheads="1"/>
            </p:cNvSpPr>
            <p:nvPr/>
          </p:nvSpPr>
          <p:spPr bwMode="auto">
            <a:xfrm rot="16200000">
              <a:off x="-31" y="899"/>
              <a:ext cx="180" cy="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20"/>
            <p:cNvSpPr>
              <a:spLocks noChangeArrowheads="1"/>
            </p:cNvSpPr>
            <p:nvPr/>
          </p:nvSpPr>
          <p:spPr bwMode="auto">
            <a:xfrm rot="16200000">
              <a:off x="68" y="938"/>
              <a:ext cx="105"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16" name="Group 17"/>
            <p:cNvGrpSpPr>
              <a:grpSpLocks/>
            </p:cNvGrpSpPr>
            <p:nvPr/>
          </p:nvGrpSpPr>
          <p:grpSpPr bwMode="auto">
            <a:xfrm>
              <a:off x="780" y="542"/>
              <a:ext cx="743" cy="938"/>
              <a:chOff x="780" y="542"/>
              <a:chExt cx="743" cy="938"/>
            </a:xfrm>
          </p:grpSpPr>
          <p:sp>
            <p:nvSpPr>
              <p:cNvPr id="124928" name="Rectangle 19"/>
              <p:cNvSpPr>
                <a:spLocks noChangeArrowheads="1"/>
              </p:cNvSpPr>
              <p:nvPr/>
            </p:nvSpPr>
            <p:spPr bwMode="auto">
              <a:xfrm>
                <a:off x="987" y="583"/>
                <a:ext cx="536" cy="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700" b="0" i="0" u="none" strike="noStrike" cap="none" normalizeH="0" baseline="0" dirty="0" smtClean="0">
                    <a:ln>
                      <a:noFill/>
                    </a:ln>
                    <a:solidFill>
                      <a:srgbClr val="000000"/>
                    </a:solidFill>
                    <a:effectLst/>
                    <a:ea typeface="Times New Roman" panose="02020603050405020304" pitchFamily="18" charset="0"/>
                  </a:rPr>
                  <a:t>R</a:t>
                </a:r>
                <a:r>
                  <a:rPr kumimoji="0" lang="en-US" altLang="en-US" sz="2700" b="0" i="0" u="none" strike="noStrike" cap="none" normalizeH="0" baseline="30000" dirty="0" smtClean="0">
                    <a:ln>
                      <a:noFill/>
                    </a:ln>
                    <a:solidFill>
                      <a:srgbClr val="000000"/>
                    </a:solidFill>
                    <a:effectLst/>
                    <a:latin typeface="Arial" panose="020B0604020202020204" pitchFamily="34" charset="0"/>
                    <a:ea typeface="Times New Roman" panose="02020603050405020304" pitchFamily="18" charset="0"/>
                  </a:rPr>
                  <a:t>2</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4929" name="Rectangle 18"/>
              <p:cNvSpPr>
                <a:spLocks noChangeArrowheads="1"/>
              </p:cNvSpPr>
              <p:nvPr/>
            </p:nvSpPr>
            <p:spPr bwMode="auto">
              <a:xfrm>
                <a:off x="780" y="542"/>
                <a:ext cx="105"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endParaRPr lang="en-GB"/>
              </a:p>
            </p:txBody>
          </p:sp>
        </p:grpSp>
        <p:sp>
          <p:nvSpPr>
            <p:cNvPr id="17" name="Line 16"/>
            <p:cNvSpPr>
              <a:spLocks noChangeShapeType="1"/>
            </p:cNvSpPr>
            <p:nvPr/>
          </p:nvSpPr>
          <p:spPr bwMode="auto">
            <a:xfrm>
              <a:off x="3187" y="1594"/>
              <a:ext cx="1358" cy="1"/>
            </a:xfrm>
            <a:prstGeom prst="line">
              <a:avLst/>
            </a:prstGeom>
            <a:noFill/>
            <a:ln w="8"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Freeform 15"/>
            <p:cNvSpPr>
              <a:spLocks/>
            </p:cNvSpPr>
            <p:nvPr/>
          </p:nvSpPr>
          <p:spPr bwMode="auto">
            <a:xfrm>
              <a:off x="4536" y="1555"/>
              <a:ext cx="71" cy="78"/>
            </a:xfrm>
            <a:custGeom>
              <a:avLst/>
              <a:gdLst>
                <a:gd name="T0" fmla="*/ 0 w 71"/>
                <a:gd name="T1" fmla="*/ 0 h 78"/>
                <a:gd name="T2" fmla="*/ 71 w 71"/>
                <a:gd name="T3" fmla="*/ 39 h 78"/>
                <a:gd name="T4" fmla="*/ 0 w 71"/>
                <a:gd name="T5" fmla="*/ 78 h 78"/>
                <a:gd name="T6" fmla="*/ 0 w 71"/>
                <a:gd name="T7" fmla="*/ 0 h 78"/>
              </a:gdLst>
              <a:ahLst/>
              <a:cxnLst>
                <a:cxn ang="0">
                  <a:pos x="T0" y="T1"/>
                </a:cxn>
                <a:cxn ang="0">
                  <a:pos x="T2" y="T3"/>
                </a:cxn>
                <a:cxn ang="0">
                  <a:pos x="T4" y="T5"/>
                </a:cxn>
                <a:cxn ang="0">
                  <a:pos x="T6" y="T7"/>
                </a:cxn>
              </a:cxnLst>
              <a:rect l="0" t="0" r="r" b="b"/>
              <a:pathLst>
                <a:path w="71" h="78">
                  <a:moveTo>
                    <a:pt x="0" y="0"/>
                  </a:moveTo>
                  <a:lnTo>
                    <a:pt x="71" y="39"/>
                  </a:lnTo>
                  <a:lnTo>
                    <a:pt x="0" y="7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14"/>
            <p:cNvSpPr>
              <a:spLocks noChangeArrowheads="1"/>
            </p:cNvSpPr>
            <p:nvPr/>
          </p:nvSpPr>
          <p:spPr bwMode="auto">
            <a:xfrm>
              <a:off x="3750" y="1648"/>
              <a:ext cx="75"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13"/>
            <p:cNvSpPr>
              <a:spLocks noChangeArrowheads="1"/>
            </p:cNvSpPr>
            <p:nvPr/>
          </p:nvSpPr>
          <p:spPr bwMode="auto">
            <a:xfrm>
              <a:off x="3810" y="1729"/>
              <a:ext cx="60"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Line 12"/>
            <p:cNvSpPr>
              <a:spLocks noChangeShapeType="1"/>
            </p:cNvSpPr>
            <p:nvPr/>
          </p:nvSpPr>
          <p:spPr bwMode="auto">
            <a:xfrm flipV="1">
              <a:off x="3187" y="83"/>
              <a:ext cx="1" cy="1511"/>
            </a:xfrm>
            <a:prstGeom prst="line">
              <a:avLst/>
            </a:prstGeom>
            <a:noFill/>
            <a:ln w="8"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Freeform 11"/>
            <p:cNvSpPr>
              <a:spLocks/>
            </p:cNvSpPr>
            <p:nvPr/>
          </p:nvSpPr>
          <p:spPr bwMode="auto">
            <a:xfrm>
              <a:off x="3152" y="14"/>
              <a:ext cx="71" cy="78"/>
            </a:xfrm>
            <a:custGeom>
              <a:avLst/>
              <a:gdLst>
                <a:gd name="T0" fmla="*/ 0 w 71"/>
                <a:gd name="T1" fmla="*/ 78 h 78"/>
                <a:gd name="T2" fmla="*/ 35 w 71"/>
                <a:gd name="T3" fmla="*/ 0 h 78"/>
                <a:gd name="T4" fmla="*/ 71 w 71"/>
                <a:gd name="T5" fmla="*/ 78 h 78"/>
                <a:gd name="T6" fmla="*/ 0 w 71"/>
                <a:gd name="T7" fmla="*/ 78 h 78"/>
              </a:gdLst>
              <a:ahLst/>
              <a:cxnLst>
                <a:cxn ang="0">
                  <a:pos x="T0" y="T1"/>
                </a:cxn>
                <a:cxn ang="0">
                  <a:pos x="T2" y="T3"/>
                </a:cxn>
                <a:cxn ang="0">
                  <a:pos x="T4" y="T5"/>
                </a:cxn>
                <a:cxn ang="0">
                  <a:pos x="T6" y="T7"/>
                </a:cxn>
              </a:cxnLst>
              <a:rect l="0" t="0" r="r" b="b"/>
              <a:pathLst>
                <a:path w="71" h="78">
                  <a:moveTo>
                    <a:pt x="0" y="78"/>
                  </a:moveTo>
                  <a:lnTo>
                    <a:pt x="35" y="0"/>
                  </a:lnTo>
                  <a:lnTo>
                    <a:pt x="71" y="78"/>
                  </a:lnTo>
                  <a:lnTo>
                    <a:pt x="0"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10"/>
            <p:cNvSpPr>
              <a:spLocks noChangeArrowheads="1"/>
            </p:cNvSpPr>
            <p:nvPr/>
          </p:nvSpPr>
          <p:spPr bwMode="auto">
            <a:xfrm rot="16200000">
              <a:off x="2947" y="897"/>
              <a:ext cx="180" cy="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9"/>
            <p:cNvSpPr>
              <a:spLocks noChangeArrowheads="1"/>
            </p:cNvSpPr>
            <p:nvPr/>
          </p:nvSpPr>
          <p:spPr bwMode="auto">
            <a:xfrm rot="16200000">
              <a:off x="3065" y="938"/>
              <a:ext cx="105"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25" name="Group 6"/>
            <p:cNvGrpSpPr>
              <a:grpSpLocks/>
            </p:cNvGrpSpPr>
            <p:nvPr/>
          </p:nvGrpSpPr>
          <p:grpSpPr bwMode="auto">
            <a:xfrm>
              <a:off x="3555" y="604"/>
              <a:ext cx="627" cy="560"/>
              <a:chOff x="3555" y="604"/>
              <a:chExt cx="627" cy="560"/>
            </a:xfrm>
          </p:grpSpPr>
          <p:sp>
            <p:nvSpPr>
              <p:cNvPr id="30" name="Rectangle 8"/>
              <p:cNvSpPr>
                <a:spLocks noChangeArrowheads="1"/>
              </p:cNvSpPr>
              <p:nvPr/>
            </p:nvSpPr>
            <p:spPr bwMode="auto">
              <a:xfrm>
                <a:off x="3717" y="639"/>
                <a:ext cx="465"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300" b="0" i="0" u="none" strike="noStrike" cap="none" normalizeH="0" baseline="0" smtClean="0">
                    <a:ln>
                      <a:noFill/>
                    </a:ln>
                    <a:solidFill>
                      <a:srgbClr val="000000"/>
                    </a:solidFill>
                    <a:effectLst/>
                    <a:ea typeface="Times New Roman" panose="02020603050405020304" pitchFamily="18" charset="0"/>
                  </a:rPr>
                  <a:t>R</a:t>
                </a:r>
                <a:r>
                  <a:rPr kumimoji="0" lang="en-US" altLang="en-US" sz="2300" b="0"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7"/>
              <p:cNvSpPr>
                <a:spLocks noChangeArrowheads="1"/>
              </p:cNvSpPr>
              <p:nvPr/>
            </p:nvSpPr>
            <p:spPr bwMode="auto">
              <a:xfrm>
                <a:off x="3555" y="604"/>
                <a:ext cx="105"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endParaRPr lang="en-GB"/>
              </a:p>
            </p:txBody>
          </p:sp>
        </p:grpSp>
        <p:sp>
          <p:nvSpPr>
            <p:cNvPr id="26" name="Line 5"/>
            <p:cNvSpPr>
              <a:spLocks noChangeShapeType="1"/>
            </p:cNvSpPr>
            <p:nvPr/>
          </p:nvSpPr>
          <p:spPr bwMode="auto">
            <a:xfrm flipH="1">
              <a:off x="2174" y="1594"/>
              <a:ext cx="1013" cy="1127"/>
            </a:xfrm>
            <a:prstGeom prst="line">
              <a:avLst/>
            </a:prstGeom>
            <a:noFill/>
            <a:ln w="8"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 name="Freeform 4"/>
            <p:cNvSpPr>
              <a:spLocks/>
            </p:cNvSpPr>
            <p:nvPr/>
          </p:nvSpPr>
          <p:spPr bwMode="auto">
            <a:xfrm>
              <a:off x="2130" y="2686"/>
              <a:ext cx="75" cy="84"/>
            </a:xfrm>
            <a:custGeom>
              <a:avLst/>
              <a:gdLst>
                <a:gd name="T0" fmla="*/ 75 w 75"/>
                <a:gd name="T1" fmla="*/ 56 h 84"/>
                <a:gd name="T2" fmla="*/ 0 w 75"/>
                <a:gd name="T3" fmla="*/ 84 h 84"/>
                <a:gd name="T4" fmla="*/ 25 w 75"/>
                <a:gd name="T5" fmla="*/ 0 h 84"/>
                <a:gd name="T6" fmla="*/ 75 w 75"/>
                <a:gd name="T7" fmla="*/ 56 h 84"/>
              </a:gdLst>
              <a:ahLst/>
              <a:cxnLst>
                <a:cxn ang="0">
                  <a:pos x="T0" y="T1"/>
                </a:cxn>
                <a:cxn ang="0">
                  <a:pos x="T2" y="T3"/>
                </a:cxn>
                <a:cxn ang="0">
                  <a:pos x="T4" y="T5"/>
                </a:cxn>
                <a:cxn ang="0">
                  <a:pos x="T6" y="T7"/>
                </a:cxn>
              </a:cxnLst>
              <a:rect l="0" t="0" r="r" b="b"/>
              <a:pathLst>
                <a:path w="75" h="84">
                  <a:moveTo>
                    <a:pt x="75" y="56"/>
                  </a:moveTo>
                  <a:lnTo>
                    <a:pt x="0" y="84"/>
                  </a:lnTo>
                  <a:lnTo>
                    <a:pt x="25" y="0"/>
                  </a:lnTo>
                  <a:lnTo>
                    <a:pt x="75"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3"/>
            <p:cNvSpPr>
              <a:spLocks noChangeArrowheads="1"/>
            </p:cNvSpPr>
            <p:nvPr/>
          </p:nvSpPr>
          <p:spPr bwMode="auto">
            <a:xfrm rot="18780000">
              <a:off x="2486" y="1895"/>
              <a:ext cx="180" cy="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x</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
            <p:cNvSpPr>
              <a:spLocks noChangeArrowheads="1"/>
            </p:cNvSpPr>
            <p:nvPr/>
          </p:nvSpPr>
          <p:spPr bwMode="auto">
            <a:xfrm rot="18780000">
              <a:off x="2625" y="1994"/>
              <a:ext cx="105"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aphicFrame>
        <p:nvGraphicFramePr>
          <p:cNvPr id="124933" name="Object 124932"/>
          <p:cNvGraphicFramePr>
            <a:graphicFrameLocks noChangeAspect="1"/>
          </p:cNvGraphicFramePr>
          <p:nvPr>
            <p:extLst>
              <p:ext uri="{D42A27DB-BD31-4B8C-83A1-F6EECF244321}">
                <p14:modId xmlns:p14="http://schemas.microsoft.com/office/powerpoint/2010/main" val="865130345"/>
              </p:ext>
            </p:extLst>
          </p:nvPr>
        </p:nvGraphicFramePr>
        <p:xfrm>
          <a:off x="0" y="1134507"/>
          <a:ext cx="3521439" cy="1296165"/>
        </p:xfrm>
        <a:graphic>
          <a:graphicData uri="http://schemas.openxmlformats.org/presentationml/2006/ole">
            <mc:AlternateContent xmlns:mc="http://schemas.openxmlformats.org/markup-compatibility/2006">
              <mc:Choice xmlns:v="urn:schemas-microsoft-com:vml" Requires="v">
                <p:oleObj spid="_x0000_s396335" name="Equation" r:id="rId4" imgW="2908300" imgH="1079500" progId="Equation.DSMT4">
                  <p:embed/>
                </p:oleObj>
              </mc:Choice>
              <mc:Fallback>
                <p:oleObj name="Equation" r:id="rId4" imgW="2908300" imgH="1079500" progId="Equation.DSMT4">
                  <p:embed/>
                  <p:pic>
                    <p:nvPicPr>
                      <p:cNvPr id="0" name="Object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134507"/>
                        <a:ext cx="3521439" cy="1296165"/>
                      </a:xfrm>
                      <a:prstGeom prst="rect">
                        <a:avLst/>
                      </a:prstGeom>
                      <a:noFill/>
                    </p:spPr>
                  </p:pic>
                </p:oleObj>
              </mc:Fallback>
            </mc:AlternateContent>
          </a:graphicData>
        </a:graphic>
      </p:graphicFrame>
      <p:sp>
        <p:nvSpPr>
          <p:cNvPr id="124934" name="Rectangle 124933"/>
          <p:cNvSpPr/>
          <p:nvPr/>
        </p:nvSpPr>
        <p:spPr>
          <a:xfrm>
            <a:off x="103466" y="2941801"/>
            <a:ext cx="5861113" cy="1477328"/>
          </a:xfrm>
          <a:prstGeom prst="rect">
            <a:avLst/>
          </a:prstGeom>
        </p:spPr>
        <p:txBody>
          <a:bodyPr wrap="square">
            <a:spAutoFit/>
          </a:bodyPr>
          <a:lstStyle/>
          <a:p>
            <a:pPr marL="285750" indent="-285750">
              <a:buFont typeface="Arial" panose="020B0604020202020204" pitchFamily="34" charset="0"/>
              <a:buChar char="•"/>
            </a:pPr>
            <a:r>
              <a:rPr lang="en-GB" dirty="0" smtClean="0">
                <a:latin typeface="Times New Roman" panose="02020603050405020304" pitchFamily="18" charset="0"/>
                <a:ea typeface="Times New Roman" panose="02020603050405020304" pitchFamily="18" charset="0"/>
              </a:rPr>
              <a:t>The </a:t>
            </a:r>
            <a:r>
              <a:rPr lang="en-GB" dirty="0">
                <a:latin typeface="Times New Roman" panose="02020603050405020304" pitchFamily="18" charset="0"/>
                <a:ea typeface="Times New Roman" panose="02020603050405020304" pitchFamily="18" charset="0"/>
              </a:rPr>
              <a:t>state space is another vector </a:t>
            </a:r>
            <a:r>
              <a:rPr lang="en-GB" dirty="0" smtClean="0">
                <a:latin typeface="Times New Roman" panose="02020603050405020304" pitchFamily="18" charset="0"/>
                <a:ea typeface="Times New Roman" panose="02020603050405020304" pitchFamily="18" charset="0"/>
              </a:rPr>
              <a:t>space. </a:t>
            </a:r>
          </a:p>
          <a:p>
            <a:pPr marL="285750" indent="-285750">
              <a:buFont typeface="Arial" panose="020B0604020202020204" pitchFamily="34" charset="0"/>
              <a:buChar char="•"/>
            </a:pPr>
            <a:r>
              <a:rPr lang="en-GB" dirty="0" smtClean="0">
                <a:latin typeface="Times New Roman" panose="02020603050405020304" pitchFamily="18" charset="0"/>
                <a:ea typeface="Times New Roman" panose="02020603050405020304" pitchFamily="18" charset="0"/>
              </a:rPr>
              <a:t>We </a:t>
            </a:r>
            <a:r>
              <a:rPr lang="en-GB" dirty="0">
                <a:latin typeface="Times New Roman" panose="02020603050405020304" pitchFamily="18" charset="0"/>
                <a:ea typeface="Times New Roman" panose="02020603050405020304" pitchFamily="18" charset="0"/>
              </a:rPr>
              <a:t>can define other bases. </a:t>
            </a:r>
            <a:endParaRPr lang="en-GB" dirty="0" smtClean="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dirty="0" smtClean="0">
                <a:latin typeface="Times New Roman" panose="02020603050405020304" pitchFamily="18" charset="0"/>
              </a:rPr>
              <a:t>Can we find a “good” basis?</a:t>
            </a:r>
          </a:p>
          <a:p>
            <a:pPr marL="285750" indent="-285750">
              <a:buFont typeface="Arial" panose="020B0604020202020204" pitchFamily="34" charset="0"/>
              <a:buChar char="•"/>
            </a:pPr>
            <a:r>
              <a:rPr lang="en-GB" dirty="0">
                <a:latin typeface="Times New Roman" panose="02020603050405020304" pitchFamily="18" charset="0"/>
              </a:rPr>
              <a:t>A </a:t>
            </a:r>
            <a:r>
              <a:rPr lang="en-GB" dirty="0">
                <a:latin typeface="Times New Roman" panose="02020603050405020304" pitchFamily="18" charset="0"/>
              </a:rPr>
              <a:t>basis that consists of vectors that are </a:t>
            </a:r>
            <a:r>
              <a:rPr lang="en-GB" b="1" dirty="0">
                <a:latin typeface="Times New Roman" panose="02020603050405020304" pitchFamily="18" charset="0"/>
              </a:rPr>
              <a:t>invariant</a:t>
            </a:r>
            <a:r>
              <a:rPr lang="en-GB" dirty="0">
                <a:latin typeface="Times New Roman" panose="02020603050405020304" pitchFamily="18" charset="0"/>
              </a:rPr>
              <a:t> under the solution of the state equation. </a:t>
            </a:r>
          </a:p>
        </p:txBody>
      </p:sp>
      <p:sp>
        <p:nvSpPr>
          <p:cNvPr id="124935" name="Rectangle 124934"/>
          <p:cNvSpPr/>
          <p:nvPr/>
        </p:nvSpPr>
        <p:spPr>
          <a:xfrm>
            <a:off x="375026" y="4322420"/>
            <a:ext cx="8157413" cy="1338828"/>
          </a:xfrm>
          <a:prstGeom prst="rect">
            <a:avLst/>
          </a:prstGeom>
        </p:spPr>
        <p:txBody>
          <a:bodyPr wrap="square">
            <a:spAutoFit/>
          </a:bodyPr>
          <a:lstStyle/>
          <a:p>
            <a:pPr algn="just">
              <a:lnSpc>
                <a:spcPct val="150000"/>
              </a:lnSpc>
              <a:spcAft>
                <a:spcPts val="0"/>
              </a:spcAft>
            </a:pPr>
            <a:r>
              <a:rPr lang="en-GB" dirty="0">
                <a:latin typeface="Times New Roman" panose="02020603050405020304" pitchFamily="18" charset="0"/>
                <a:ea typeface="Times New Roman" panose="02020603050405020304" pitchFamily="18" charset="0"/>
              </a:rPr>
              <a:t>The invariance property means that if the solution at some point in time is on one of these vectors then it will remain on that vector for all subsequent times. This will greatly simplify our analysis.</a:t>
            </a:r>
            <a:endParaRPr lang="en-GB" sz="1600" dirty="0">
              <a:effectLst/>
              <a:latin typeface="Times New Roman" panose="02020603050405020304" pitchFamily="18" charset="0"/>
              <a:ea typeface="Times New Roman" panose="02020603050405020304" pitchFamily="18" charset="0"/>
            </a:endParaRPr>
          </a:p>
        </p:txBody>
      </p:sp>
      <p:sp>
        <p:nvSpPr>
          <p:cNvPr id="124936" name="Rectangle 124935"/>
          <p:cNvSpPr/>
          <p:nvPr/>
        </p:nvSpPr>
        <p:spPr>
          <a:xfrm>
            <a:off x="395288" y="5546556"/>
            <a:ext cx="8748712" cy="1338828"/>
          </a:xfrm>
          <a:prstGeom prst="rect">
            <a:avLst/>
          </a:prstGeom>
          <a:solidFill>
            <a:schemeClr val="bg1"/>
          </a:solidFill>
        </p:spPr>
        <p:txBody>
          <a:bodyPr wrap="square">
            <a:spAutoFit/>
          </a:bodyPr>
          <a:lstStyle/>
          <a:p>
            <a:pPr algn="just">
              <a:lnSpc>
                <a:spcPct val="150000"/>
              </a:lnSpc>
              <a:spcAft>
                <a:spcPts val="0"/>
              </a:spcAft>
            </a:pPr>
            <a:r>
              <a:rPr lang="en-GB" dirty="0">
                <a:latin typeface="Times New Roman" panose="02020603050405020304" pitchFamily="18" charset="0"/>
                <a:ea typeface="Times New Roman" panose="02020603050405020304" pitchFamily="18" charset="0"/>
              </a:rPr>
              <a:t>The purpose of this chapter is to explain how these bases can be found for second and third order systems. By doing that we can see how the state space is partitioned, and this will give us an easier geometric approach to study/control the system. </a:t>
            </a:r>
            <a:endParaRPr lang="en-GB" sz="1600" dirty="0">
              <a:effectLst/>
              <a:latin typeface="Times New Roman" panose="02020603050405020304" pitchFamily="18" charset="0"/>
              <a:ea typeface="Times New Roman" panose="02020603050405020304" pitchFamily="18" charset="0"/>
            </a:endParaRPr>
          </a:p>
        </p:txBody>
      </p:sp>
    </p:spTree>
    <p:custDataLst>
      <p:tags r:id="rId2"/>
    </p:custDataLst>
    <p:extLst>
      <p:ext uri="{BB962C8B-B14F-4D97-AF65-F5344CB8AC3E}">
        <p14:creationId xmlns:p14="http://schemas.microsoft.com/office/powerpoint/2010/main" val="87510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9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493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493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493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493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49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49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p:bldP spid="12493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5134</TotalTime>
  <Words>198</Words>
  <Application>Microsoft Office PowerPoint</Application>
  <PresentationFormat>On-screen Show (4:3)</PresentationFormat>
  <Paragraphs>38</Paragraphs>
  <Slides>7</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3</vt:i4>
      </vt:variant>
      <vt:variant>
        <vt:lpstr>Slide Titles</vt:lpstr>
      </vt:variant>
      <vt:variant>
        <vt:i4>7</vt:i4>
      </vt:variant>
    </vt:vector>
  </HeadingPairs>
  <TitlesOfParts>
    <vt:vector size="15" baseType="lpstr">
      <vt:lpstr>Arial</vt:lpstr>
      <vt:lpstr>Times New Roman</vt:lpstr>
      <vt:lpstr>Wingdings</vt:lpstr>
      <vt:lpstr>Custom Design</vt:lpstr>
      <vt:lpstr>1_Custom Design</vt:lpstr>
      <vt:lpstr>Equation</vt:lpstr>
      <vt:lpstr>Equation.3</vt:lpstr>
      <vt:lpstr>MathType 6.0 Equation</vt:lpstr>
      <vt:lpstr>PowerPoint Presentation</vt:lpstr>
      <vt:lpstr>Orthonormal</vt:lpstr>
      <vt:lpstr>Orthogonal</vt:lpstr>
      <vt:lpstr>General</vt:lpstr>
      <vt:lpstr>Conclusions </vt:lpstr>
      <vt:lpstr>HOS</vt:lpstr>
      <vt:lpstr>State Space and Basis Vectors</vt:lpstr>
    </vt:vector>
  </TitlesOfParts>
  <Company>University of Newcastle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LESLEY BRAIDEN</dc:creator>
  <cp:lastModifiedBy>Damian Giaouris</cp:lastModifiedBy>
  <cp:revision>124</cp:revision>
  <dcterms:created xsi:type="dcterms:W3CDTF">2006-06-06T11:35:19Z</dcterms:created>
  <dcterms:modified xsi:type="dcterms:W3CDTF">2018-02-16T10:00:16Z</dcterms:modified>
</cp:coreProperties>
</file>