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37:52.2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4677736-C7D7-4EEE-9AB5-A6357D5FD5AB}" emma:medium="tactile" emma:mode="ink">
          <msink:context xmlns:msink="http://schemas.microsoft.com/ink/2010/main" type="writingRegion" rotatedBoundingBox="543,988 30507,-515 31268,14657 1305,16161"/>
        </emma:interpretation>
      </emma:emma>
    </inkml:annotationXML>
    <inkml:traceGroup>
      <inkml:annotationXML>
        <emma:emma xmlns:emma="http://www.w3.org/2003/04/emma" version="1.0">
          <emma:interpretation id="{97770D0D-A39B-40CD-B371-B2E3EE5F1DD5}" emma:medium="tactile" emma:mode="ink">
            <msink:context xmlns:msink="http://schemas.microsoft.com/ink/2010/main" type="paragraph" rotatedBoundingBox="1236,941 30550,-19 30640,2731 1326,36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D49103E-D875-49EF-A549-94C7CC1B3224}" emma:medium="tactile" emma:mode="ink">
              <msink:context xmlns:msink="http://schemas.microsoft.com/ink/2010/main" type="line" rotatedBoundingBox="1236,941 30550,-19 30640,2731 1326,3692"/>
            </emma:interpretation>
          </emma:emma>
        </inkml:annotationXML>
        <inkml:traceGroup>
          <inkml:annotationXML>
            <emma:emma xmlns:emma="http://www.w3.org/2003/04/emma" version="1.0">
              <emma:interpretation id="{395A12BE-7C5A-4223-BE33-D1526B21ADF5}" emma:medium="tactile" emma:mode="ink">
                <msink:context xmlns:msink="http://schemas.microsoft.com/ink/2010/main" type="inkWord" rotatedBoundingBox="1236,941 7339,741 7418,3129 1314,3329">
                  <msink:destinationLink direction="from" ref="{24E94E8C-1226-4162-AC3E-09B576E5D6D9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2846 564 0,'-35'0'47,"0"0"-47,-106 177 32,35-1-17,0-35 1,0 0-16,71 0 15,0 1-15,-36-37 16,71 72 0,0-1-1,0-105 1,35-36-16,1 0 0,34-35 16,36 36-16</inkml:trace>
          <inkml:trace contextRef="#ctx0" brushRef="#br0" timeOffset="303.8103">3058 882 0,'0'35'16,"71"142"0,-1-36 15,71 0-15,0 35-1,0-70 1,71 0-1</inkml:trace>
          <inkml:trace contextRef="#ctx0" brushRef="#br0" timeOffset="610.6303">3940 882 0,'-35'35'16,"-71"106"0,0 36-1,-35-1 1,35 0-1,0 1 1,0-36 0,1 35-1,69-105 1</inkml:trace>
          <inkml:trace contextRef="#ctx0" brushRef="#br0" timeOffset="969.5852">4363 494 0,'141'141'31,"-105"0"-15,-36 35-1,0-34 1,0-1 0,-36 35-1,36-35-15,-70 0 16,35 36-1,-36-1 1,-35-35 15</inkml:trace>
          <inkml:trace contextRef="#ctx0" brushRef="#br0" timeOffset="-763.0318">730 0 0,'-36'0'0,"1"35"16,-71 142-1,36-36-15,-36 0 16,35 35 0,36-35-16,0 0 15,-36 1-15,36-1 16,0 0-16,-1 0 0,1 0 16,35 0-16,0 0 0,0 36 15,106-36 1,-71-71-16,36-34 15,35-1-15,-1-35 16,37-35 0,-1-71-16,0 0 15,0-35-15,-35-36 16,-36 36-16,1 0 16,-1 0-16,-34 0 15,-1 0-15,-35 35 0,0-70 16,0-1-16,-71 36 15,-70-35 1,35 140 0,-35 1-16,-35 35 15,35 35 1</inkml:trace>
          <inkml:trace contextRef="#ctx0" brushRef="#br0" timeOffset="-378.0074">659 1340 0,'0'71'31,"0"-36"-15,35 36-16,142 70 31,-36 0 0,35-35-15,-35 0 0,36 0-1,-107-71 1,36 0 0</inkml:trace>
          <inkml:trace contextRef="#ctx0" brushRef="#br0" timeOffset="1547.1255">5139 2081 0,'142'-35'31,"34"0"-15,-35-1 0,0 36-1,0-35 1,36 0-1,-107 35-15</inkml:trace>
          <inkml:trace contextRef="#ctx0" brushRef="#br0" timeOffset="1256.3521">5210 1058 0,'141'0'32,"0"0"-17,0 36 1,36-36 0,-107 35-16,36 0 0</inkml:trace>
        </inkml:traceGroup>
        <inkml:traceGroup>
          <inkml:annotationXML>
            <emma:emma xmlns:emma="http://www.w3.org/2003/04/emma" version="1.0">
              <emma:interpretation id="{AB76061F-C069-49C4-9E2D-21694B9CCBF8}" emma:medium="tactile" emma:mode="ink">
                <msink:context xmlns:msink="http://schemas.microsoft.com/ink/2010/main" type="inkWord" rotatedBoundingBox="8106,1449 12098,1318 12152,2982 8160,3113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362.299">8244 564 0,'-35'0'0,"-36"36"16,-70 140 15,0-35-15,0 36-1,-36-1 1,1 0-1,35-35 1,0 1 0,0-72-1,70-35 1</inkml:trace>
          <inkml:trace contextRef="#ctx0" brushRef="#br0" timeOffset="2024.3978">7009 600 0,'106'141'62,"35"0"-30,0 35-17,36 1 17,-107-107-32,36-35 15,-71-35-15,1 71 0</inkml:trace>
          <inkml:trace contextRef="#ctx0" brushRef="#br0" timeOffset="2973.9328">8385 1164 0,'35'0'32,"142"0"-17,-1 0 1,-35 0-1,0 0-15,0 35 32,-35-70-32,106 0 15</inkml:trace>
          <inkml:trace contextRef="#ctx0" brushRef="#br0" timeOffset="2687.1669">9055 459 0,'36'0'15,"-1"35"1,-35 0-16,0 0 16,0 1-16,-71 140 15,1-35 1,-36 0 0,35 36-1,36-36 1,35 0-1</inkml:trace>
          <inkml:trace contextRef="#ctx0" brushRef="#br0" timeOffset="3996.6573">10184 529 0,'0'-35'16,"35"35"-16,107 0 31,34 0 0,-141 0-31,0 0 0,1 0 0,-36 35 16,0 0-16,-71 106 31,1-105-15,34-1-16,-69 71 15,69-36-15,36-34 16,0 34 0,0-34-16,36-1 15,105 35 1,35 36 0,-105-71-1,-36 71 1,35-35-1,-105 70 1,0-70 0,0-36-1,-107 106 1,-69 35 0</inkml:trace>
        </inkml:traceGroup>
        <inkml:traceGroup>
          <inkml:annotationXML>
            <emma:emma xmlns:emma="http://www.w3.org/2003/04/emma" version="1.0">
              <emma:interpretation id="{36351338-C3AA-4995-8A1A-D4B47F1F52AE}" emma:medium="tactile" emma:mode="ink">
                <msink:context xmlns:msink="http://schemas.microsoft.com/ink/2010/main" type="inkWord" rotatedBoundingBox="16333,781 25432,482 25498,2492 16399,2790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11354.2763">19251 1482 0,'35'0'31,"106"-36"-15,35-34 15,-35-1-31,142 36 16</inkml:trace>
          <inkml:trace contextRef="#ctx0" brushRef="#br0" timeOffset="11117.645">19462 741 0,'141'0'15,"36"0"1,-107 35-16</inkml:trace>
          <inkml:trace contextRef="#ctx0" brushRef="#br0" timeOffset="12165.4538">22249-71 0,'-35'0'0,"0"36"15,-36 34-15,-105 36 32,-1 35-17,1 0 1,35 0-1,0 0-15,-36 1 32,36-37-32,-35 1 31,35 35-31,0-70 31,105-71-31,1 35 0,0 0 0</inkml:trace>
          <inkml:trace contextRef="#ctx0" brushRef="#br0" timeOffset="11760.3663">20732-71 0,'0'71'31,"71"105"1,35 1-17,-1-1 1,1-35-1,-35 36-15,35-36 32,-1 35-32,1 0 31,-70-140-31,-36-1 0,141 36 16</inkml:trace>
          <inkml:trace contextRef="#ctx0" brushRef="#br0" timeOffset="13065.8406">22955-318 0,'-36'-35'15,"1"0"17,0 35-32,-71 0 15,106 35 1,-35-35-16,-1 35 0,-34 1 31,-36 105-15,106-106 15,0 0-31,35-35 31,1 0-31,140-35 32,-141 0-32,71 0 15,-35-36 1,-1 0-1,-70 36 1,36 35-16,-36-35 31,0 70 1,-71 142 14,36-142-46,-36 141 16,-105 1 15,105-142-15,-35 71 15,1-71-15,69 0 15,36 1 0,36-36-15,69 0 0,-34-36-16,105 1 31,1 0-31,-71-1 15</inkml:trace>
          <inkml:trace contextRef="#ctx0" brushRef="#br0" timeOffset="13614.317">23413 882 0,'36'0'31,"140"-71"-15,-35 71 0,35-70-1,71 34 1</inkml:trace>
          <inkml:trace contextRef="#ctx0" brushRef="#br0" timeOffset="13353.6065">23978-35 0,'0'35'32,"0"141"-17,0-35 1,-36 1-1,1 34 1,35-35-16,-35 0 16,35 36-1,0-36-15</inkml:trace>
          <inkml:trace contextRef="#ctx0" brushRef="#br0" timeOffset="9642.7117">15229 212 0,'0'141'62,"0"35"-46,0-70-1,0 35-15,0 35 16,0 1-16,0-36 16,0 0-1,0 35-15,0 1 16,0-71 15,-35-106-31,35-36 16,0-69-1,-36-1 1,36-35 0,0-1-16,-35 1 15,35-35-15,0 35 16,0-36 0,35 36-16,-35-35 31,36 35-31,-1 70 15,35 1-15,36 34 16,-70 36 0,34 0-16,1 36 15,-1-1-15,71 141 16,-70-70 15,-71-35-31,0-1 16,-71 71-1,36-105 1,-106 70 0,35-71-16,-70 0 31,-1-35-15,107 35-1</inkml:trace>
          <inkml:trace contextRef="#ctx0" brushRef="#br0" timeOffset="10013.7151">17063 141 0,'-70'0'16,"34"0"0,-34 35-1,-71 142 1,0-1-1,70-35 1,1 0-16,-36 36 16,70-36-16,1 35 31,35-105-31,0-1 0,35-34 16,1 34-16,34-70 0,1 35 15</inkml:trace>
          <inkml:trace contextRef="#ctx0" brushRef="#br0" timeOffset="10604.2784">17945 423 0,'-106'71'31,"1"105"-15,-37 1-1,1-1 1,0 0 15,0-35-15,35 36-1</inkml:trace>
          <inkml:trace contextRef="#ctx0" brushRef="#br0" timeOffset="10287.4765">17099 459 0,'35'35'32,"35"141"-17,36 1 1,0-36 0,35 0-1,0-35 1,0-36-16</inkml:trace>
          <inkml:trace contextRef="#ctx0" brushRef="#br0" timeOffset="10896.054">18651 317 0,'0'36'0,"35"34"15,-35-34-15,0 140 16,0 0 0,-35 1-1,-71-1 1,0-35 0,-35 36-1,106-107-15</inkml:trace>
        </inkml:traceGroup>
        <inkml:traceGroup>
          <inkml:annotationXML>
            <emma:emma xmlns:emma="http://www.w3.org/2003/04/emma" version="1.0">
              <emma:interpretation id="{1A5D70AF-6EE3-477E-B038-A3B2C9EC026D}" emma:medium="tactile" emma:mode="ink">
                <msink:context xmlns:msink="http://schemas.microsoft.com/ink/2010/main" type="inkWord" rotatedBoundingBox="25998,882 30575,732 30640,2731 26064,2881"/>
              </emma:interpretation>
              <emma:one-of disjunction-type="recognition" id="oneOf3">
                <emma:interpretation id="interp3" emma:lang="" emma:confidence="0">
                  <emma:literal>-5</emma:literal>
                </emma:interpretation>
                <emma:interpretation id="interp4" emma:lang="" emma:confidence="0">
                  <emma:literal>- 5</emma:literal>
                </emma:interpretation>
                <emma:interpretation id="interp5" emma:lang="" emma:confidence="0">
                  <emma:literal>_ 5</emma:literal>
                </emma:interpretation>
                <emma:interpretation id="interp6" emma:lang="" emma:confidence="0">
                  <emma:literal>. 5</emma:literal>
                </emma:interpretation>
                <emma:interpretation id="interp7" emma:lang="" emma:confidence="0">
                  <emma:literal>~ 5</emma:literal>
                </emma:interpretation>
              </emma:one-of>
            </emma:emma>
          </inkml:annotationXML>
          <inkml:trace contextRef="#ctx0" brushRef="#br0" timeOffset="15153.406">27364 882 0,'142'0'31,"-37"-35"-15,36-1-16,1 36 31,-1-35-31,35 35 0,-70 0 16</inkml:trace>
          <inkml:trace contextRef="#ctx0" brushRef="#br0" timeOffset="15950.5323">28705 247 0,'-106'70'31,"36"107"-15,-1-36-1,36-35 1,35 70 15,0-105-15,0-36-16,35 0 16,0-35-1,142 0 1,-1 0-1,-35 36 1,-70-1 0,-36-35-16,36 0 0,-71 35 15,35 0 1,-35 36-16,0-36 16,0 36-16,-106 105 31,35-105-16,-105 70 1,106-71 0</inkml:trace>
          <inkml:trace contextRef="#ctx0" brushRef="#br0" timeOffset="15419.115">28705 247 0,'141'-35'32,"35"-1"-1,-34 36-31,-72-35 0,1 35 15</inkml:trace>
          <inkml:trace contextRef="#ctx0" brushRef="#br0" timeOffset="14147.7256">24719 0 0,'0'-35'0,"35"35"16,106 0-16,35 0 16,1 0-1,-36 35 1,-106 0 0,0 0-16,-35 1 0,0-1 15,0 0 1,-35 36-16,-106 70 31,70 0-15,71-106-16,0 1 15,71 34 1,105 36 15,-70-35-31,-70-1 31,-36-35-31,-36 36 16,36-36-16,-35 1 31,-141 69-15,70-34 0,-71-1-1</inkml:trace>
          <inkml:trace contextRef="#ctx0" brushRef="#br0" timeOffset="14764.3684">27082 247 0,'-70'0'16,"34"0"0,-105 106-1,0-36 1,-35 107-1,-1-36 17,1 35-17,35 1 1,70-107-16,71-35 16,-35 1-16</inkml:trace>
          <inkml:trace contextRef="#ctx0" brushRef="#br0" timeOffset="14431.4823">25953 176 0,'106'177'47,"0"-71"-31,-35 70 0,70-35-1,-36 0 1,37 36-1,-107-142-15,35 0 0</inkml:trace>
        </inkml:traceGroup>
      </inkml:traceGroup>
    </inkml:traceGroup>
    <inkml:traceGroup>
      <inkml:annotationXML>
        <emma:emma xmlns:emma="http://www.w3.org/2003/04/emma" version="1.0">
          <emma:interpretation id="{6278BAD1-0CF8-48E0-BE8B-199583414D46}" emma:medium="tactile" emma:mode="ink">
            <msink:context xmlns:msink="http://schemas.microsoft.com/ink/2010/main" type="paragraph" rotatedBoundingBox="1294,3979 29844,2546 30042,6485 1491,79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3AA9390-E1BA-4C31-A670-C9E01ED76127}" emma:medium="tactile" emma:mode="ink">
              <msink:context xmlns:msink="http://schemas.microsoft.com/ink/2010/main" type="line" rotatedBoundingBox="1294,3979 29844,2546 30038,6397 1487,7831"/>
            </emma:interpretation>
          </emma:emma>
        </inkml:annotationXML>
        <inkml:traceGroup>
          <inkml:annotationXML>
            <emma:emma xmlns:emma="http://www.w3.org/2003/04/emma" version="1.0">
              <emma:interpretation id="{1C6ECAA5-A7A6-46C3-9076-A37602E230BE}" emma:medium="tactile" emma:mode="ink">
                <msink:context xmlns:msink="http://schemas.microsoft.com/ink/2010/main" type="inkWord" rotatedBoundingBox="1294,3979 7038,3691 7231,7542 1487,7831"/>
              </emma:interpretation>
              <emma:one-of disjunction-type="recognition" id="oneOf4">
                <emma:interpretation id="interp8" emma:lang="" emma:confidence="1">
                  <emma:literal/>
                </emma:interpretation>
              </emma:one-of>
            </emma:emma>
          </inkml:annotationXML>
          <inkml:trace contextRef="#ctx0" brushRef="#br0" timeOffset="49978.2652">906 3845 0,'0'-35'16,"-35"35"-16,0 0 15,-36 0 1,36 0 0,-106 70-1,-1 36 1,1 71 15,36-1-15,34-35-16,36-35 15,35-35-15,0-36 16,70 71 0,-70-71-16,71 0 15,35-35 1,35 0-1,-35 0-15,35-141 32,0 0-17,-71 70 1,-70-70-16,0 0 31,0 35-31,-35 1 16,-35 34 15,34 0-31,-34 36 16,34 35-1,1 0-15</inkml:trace>
          <inkml:trace contextRef="#ctx0" brushRef="#br0" timeOffset="50415.4309">1047 3951 0,'-35'0'94,"35"-35"-94</inkml:trace>
          <inkml:trace contextRef="#ctx0" brushRef="#br0" timeOffset="50985.952">871 3916 0,'35'141'156,"-70"0"-141,35 0 1,0 35 0,0 1-1,0-1 17,0 1-32,0-1 15,0-35 1,0 0-1,0 36 1,0-1-16,0-35 16,0 0-1,0 36 1,35-36 0,-35 0-1,0 35 16,0-70 16</inkml:trace>
          <inkml:trace contextRef="#ctx0" brushRef="#br0" timeOffset="58546.1108">1964 5080 0,'106'-35'47,"71"-1"-16,-36 36-16,35-35 1,-105 0-16,105 0 31,0-1-15,-70 36 15,-70-35-31,-1 35 31</inkml:trace>
          <inkml:trace contextRef="#ctx0" brushRef="#br0" timeOffset="58161.096">2000 4127 0,'35'0'62,"0"-35"-62,1 35 16,34-35-16,106 0 31,-105 35-15,0-36-16,-1 36 16,1-35-1,-1 35-15,1 0 0,-36 0 16,71 35-16</inkml:trace>
          <inkml:trace contextRef="#ctx0" brushRef="#br0" timeOffset="59450.5259">4646 3069 0,'-177'-176'31,"1"140"-15,35 36 15,105 0-31,-140 71 16,141-36-1,-36 71 1,1 70-1,34-34-15,36-1 16,-35 0 0,0 35-16,35 1 15,-36-1-15,1 141 32,0-140-32,35-36 15,0 0-15,0 0 16,0 0-1,0 36 1,0-1 0,0-70 15,-35-106-31,35 35 31,0 0 0,35-35-31,141 0 32,-35 0-17,1 0 1,-1 36 0,0-72-16,35 36 15,1 0 1,-1 0-1,-35 0 1</inkml:trace>
          <inkml:trace contextRef="#ctx0" brushRef="#br0" timeOffset="74205.8678">4822 4057 0,'0'-35'16,"70"-107"0,-34 37 15,-1 34-31,0-70 16,-35 70-1,36 36 1,-36-35 15,35 211 0,-35 0 1,0 35-32,0-35 15,35 36 1,-35-36-16,35 0 15,1 35 1,-36-35 0,35 36-1,0-107 1,-35 36-16,36-35 16,-36-36-1,0 0 16,-71-35 1,-70 0-1,-36 0 0,107-35-31,-1 35 31,1 0-31,35 0 32,176 0-1,35 0 0,-35 0-15,36 0-1,-36 0 1,35 0 0,0 0 15,-70 0 63</inkml:trace>
        </inkml:traceGroup>
        <inkml:traceGroup>
          <inkml:annotationXML>
            <emma:emma xmlns:emma="http://www.w3.org/2003/04/emma" version="1.0">
              <emma:interpretation id="{14CD61F2-16D4-4135-88C5-D3DAD1DAFD35}" emma:medium="tactile" emma:mode="ink">
                <msink:context xmlns:msink="http://schemas.microsoft.com/ink/2010/main" type="inkWord" rotatedBoundingBox="10179,3892 13964,3702 14095,6305 10310,6495"/>
              </emma:interpretation>
              <emma:one-of disjunction-type="recognition" id="oneOf5">
                <emma:interpretation id="interp9" emma:lang="" emma:confidence="1">
                  <emma:literal/>
                </emma:interpretation>
              </emma:one-of>
            </emma:emma>
          </inkml:annotationXML>
          <inkml:trace contextRef="#ctx0" brushRef="#br0" timeOffset="60527.3932">11313 2893 0,'141'0'47,"36"-36"-16,-1 36-16,-35-35 1,0 35-16,36 0 31,-107 0-31,1 0 16,-36 35-16,0-35 16,-35 36-1,0-1-15,0 36 16,0 70-1,0 35 1,0 0 0,0-34-1,35-1 1,-35 35 0,36 0-16,-1-70 15,36 71 1,-36-36-1,-35 0-15,70 35 16,-34-35 15,-36-35-31,0 35 47,0-105-47,-36 34 16,1-70-16,0 0 15,0 35-15,-71-35 16,-71 0 15,1 0-31,35 0 16,-36 0 15,36 36-31,0-36 16</inkml:trace>
          <inkml:trace contextRef="#ctx0" brushRef="#br0" timeOffset="79660.4118">8914 3281 0,'141'0'47,"36"0"-16,-36 0-31,0 0 16,0 35-16,0 36 31,-70-71-31,70 105 16,-106-105-16,-35 36 0,0 34 16,0 1-1,-35-36-15,-142 141 16,36-34 15,106-37-15,35-69-16,71 34 31,-1 1-31,106-1 16,-34 36 15,-72 35-16,-35-105-15,-35-1 16,0 0-16,-35 71 0,-106 35 31,0-35-15,-35-36 15,-1-34-31,107 34 16</inkml:trace>
        </inkml:traceGroup>
        <inkml:traceGroup>
          <inkml:annotationXML>
            <emma:emma xmlns:emma="http://www.w3.org/2003/04/emma" version="1.0">
              <emma:interpretation id="{3F681215-5D37-42DA-8098-6220E7C35BD0}" emma:medium="tactile" emma:mode="ink">
                <msink:context xmlns:msink="http://schemas.microsoft.com/ink/2010/main" type="inkWord" rotatedBoundingBox="16112,3391 20651,3163 20809,6326 16271,6554"/>
              </emma:interpretation>
              <emma:one-of disjunction-type="recognition" id="oneOf6">
                <emma:interpretation id="interp10" emma:lang="" emma:confidence="1">
                  <emma:literal/>
                </emma:interpretation>
              </emma:one-of>
            </emma:emma>
          </inkml:annotationXML>
          <inkml:trace contextRef="#ctx0" brushRef="#br0" timeOffset="85474.9154">16393 4269 0,'35'0'31,"71"0"-31,0-36 16,70 1-1,1-36 1,-1 71 0,-105-35-1,35 35-15,35 0 0</inkml:trace>
          <inkml:trace contextRef="#ctx0" brushRef="#br0" timeOffset="86648.0435">18933 2399 0,'-35'-35'15,"-1"35"1,-34-36-16,-71 1 31,0 35-15,70 0-16,-70 35 15,35 1-15,0 69 32,36-34-32,35 105 15,-1-35 1,1 1-1,0 34-15,-36 0 16,36-70-16,0 35 0,35-35 16,-36 35-16,1 0 15,35-35-15,-35 35 0,-1-35 16,1 0-16,0 70 16,0-35-1,-1 1-15,36 34 16,0 0-1,0-105-15,0-1 16,71 1 0,-36-36-16,0-35 15,36 0 1,105-35 0,-70 0-1,106-36-15</inkml:trace>
          <inkml:trace contextRef="#ctx0" brushRef="#br0" timeOffset="84959.5418">15088 3457 0,'70'141'47,"-34"-35"-47,-1 70 31,-35-34-31,0-1 16,0 0-16,0 35 16,0-35-16,0 0 15,0 1 1,0 34-16,35 0 16,-70-105-16,35 35 31,-35-106-31,35-36 31,-36-105-15,1 0-1,0 0 1,-1-35 0,1 35-16,0-36 15,0 36-15,35 0 16,-36 0-1,36 0-15,0 0 16,0 0-16,36-1 31,-1 1-31,71 0 16,-71 106 0,36 35-1,-1 0-15,1 0 16,35 35-16,-36 36 15,36 105 1,-71-70 0,-35 35-1,0 0 1,-35-35 0,0-35-16,-71-1 15,71-35 1,-71-35-1,-71 0 1,142 36-16</inkml:trace>
          <inkml:trace contextRef="#ctx0" brushRef="#br0" timeOffset="85208.2045">16322 3492 0,'142'0'31,"34"0"0,-35 0-15,71 0 0</inkml:trace>
          <inkml:trace contextRef="#ctx0" brushRef="#br0" timeOffset="87524.3805">19392 2716 0,'0'-35'62,"0"176"-15,0 0-47,0 0 31,0 36-31,0-36 16,0 35-1,-36-35-15,36 36 16,-35-1 0,35 1-1,0-107 32</inkml:trace>
        </inkml:traceGroup>
        <inkml:traceGroup>
          <inkml:annotationXML>
            <emma:emma xmlns:emma="http://www.w3.org/2003/04/emma" version="1.0">
              <emma:interpretation id="{561960EB-E678-411D-BDA5-0AD9171C5197}" emma:medium="tactile" emma:mode="ink">
                <msink:context xmlns:msink="http://schemas.microsoft.com/ink/2010/main" type="inkWord" rotatedBoundingBox="23532,3894 24330,3853 24398,5215 23600,5256"/>
              </emma:interpretation>
              <emma:one-of disjunction-type="recognition" id="oneOf7">
                <emma:interpretation id="interp11" emma:lang="" emma:confidence="1">
                  <emma:literal/>
                </emma:interpretation>
              </emma:one-of>
            </emma:emma>
          </inkml:annotationXML>
          <inkml:trace contextRef="#ctx0" brushRef="#br0" timeOffset="88347.5747">22461 3104 0,'0'-35'15,"0"0"1,35 0 0,0-1-16,36 36 15,35 0 1,-71 0 0,141 106-1,-70-35 1,-70-36-1,-36 35-15,0-34 16,-36-1-16,1 36 16,-141 34-1,70-34 1,70 0-16,1-71 16,35 35-1,0 35 1,35-34-16,1-36 15,105 70 1,-106-35 0,0 1-16,-35-1 0,36 0 15,-36 1 1,-36-1 0,1 35-16,-141 36 31,-1-70-16,72-1 17,-1 0-17</inkml:trace>
        </inkml:traceGroup>
        <inkml:traceGroup>
          <inkml:annotationXML>
            <emma:emma xmlns:emma="http://www.w3.org/2003/04/emma" version="1.0">
              <emma:interpretation id="{7B560202-AA86-486F-A814-CA0AE7F3D692}" emma:medium="tactile" emma:mode="ink">
                <msink:context xmlns:msink="http://schemas.microsoft.com/ink/2010/main" type="inkWord" rotatedBoundingBox="26903,3339 29877,3190 29999,5639 27026,5788"/>
              </emma:interpretation>
              <emma:one-of disjunction-type="recognition" id="oneOf8">
                <emma:interpretation id="interp12" emma:lang="" emma:confidence="1">
                  <emma:literal/>
                </emma:interpretation>
              </emma:one-of>
            </emma:emma>
          </inkml:annotationXML>
          <inkml:trace contextRef="#ctx0" brushRef="#br0" timeOffset="88828.8606">25671 3387 0,'0'-36'15,"35"36"1,106 0 0,36 0 15,-36 0-31,0-35 15,0 35-15,0-35 16,71 35 0</inkml:trace>
          <inkml:trace contextRef="#ctx0" brushRef="#br0" timeOffset="89572.8428">27364 2575 0,'-35'71'31,"0"-71"-31,0 35 0,-71 141 31,35 1-15,36-107-1,35 36 1,35-35 0,0-36-1,142 36 1,-1-1 15,-105-70-31,-1 35 0,1 36 16,-71 0 15,0-1-31,0-35 16,-35 36-1,-36 35-15,36-36 16,-142 71-1,72-70 1,69 0-16</inkml:trace>
          <inkml:trace contextRef="#ctx0" brushRef="#br0" timeOffset="89102.5881">27047 2681 0,'35'-35'31,"0"35"-31,36-36 15,0 36 1,70-35-16,0 0 16,0 0-1,0 35-15</inkml:trace>
          <inkml:trace contextRef="#ctx0" brushRef="#br0" timeOffset="90203.5237">27752 2469 0,'0'-35'0,"36"0"15,140-36 17,-70 71-32,35-35 15,-35 35 1,35 35-1,-70 1-15,-36-1 16,-35 35 0,0 71-16,0 36 15,0-36 1,-35 0-16,35 0 16,0 0-1,0 36-15,35-36 16,-35 35-16,35-35 15,0 0 1,1 1-16,-1 34 16,-35-35 15,0-106-31,-35 36 16,-1-36-16,-69-35 15,-37 0 1,1 0-1,0 0-15,-35 0 16,-1 35 0</inkml:trace>
        </inkml:traceGroup>
      </inkml:traceGroup>
      <inkml:traceGroup>
        <inkml:annotationXML>
          <emma:emma xmlns:emma="http://www.w3.org/2003/04/emma" version="1.0">
            <emma:interpretation id="{8F1DA0A3-BCC7-4D22-A9BD-B2C3C434BAFF}" emma:medium="tactile" emma:mode="ink">
              <msink:context xmlns:msink="http://schemas.microsoft.com/ink/2010/main" type="line" rotatedBoundingBox="10846,6782 15967,6046 16097,6952 10976,7688"/>
            </emma:interpretation>
          </emma:emma>
        </inkml:annotationXML>
        <inkml:traceGroup>
          <inkml:annotationXML>
            <emma:emma xmlns:emma="http://www.w3.org/2003/04/emma" version="1.0">
              <emma:interpretation id="{750737C0-0371-4CDA-ADF7-61B37E06790E}" emma:medium="tactile" emma:mode="ink">
                <msink:context xmlns:msink="http://schemas.microsoft.com/ink/2010/main" type="inkWord" rotatedBoundingBox="10846,6782 15374,6131 15504,7037 10976,7688"/>
              </emma:interpretation>
              <emma:one-of disjunction-type="recognition" id="oneOf9">
                <emma:interpretation id="interp13" emma:lang="" emma:confidence="1">
                  <emma:literal/>
                </emma:interpretation>
              </emma:one-of>
            </emma:emma>
          </inkml:annotationXML>
          <inkml:trace contextRef="#ctx0" brushRef="#br0" timeOffset="117707.8629">10854 5680 0,'142'0'47,"-1"0"-32,0 35 17,35 35-17,1 36 1,-142-70 0,-35-1-16,0 0 15,-35 0 1,-1 36-16,-34-36 15,-36 1 1,71-1-16,-36 35 16</inkml:trace>
          <inkml:trace contextRef="#ctx0" brushRef="#br0" timeOffset="117335.8708">9690 6526 0,'-35'-35'15,"35"0"-15,0-1 32,71-69-17,-36 69 1,71-34-1,-36-1 1,107 1 0,-36 34-1,35 1 1,-35 0 0,0 35-1,36 0 1,-1 0 31,-141 0-47,1 35 0</inkml:trace>
          <inkml:trace contextRef="#ctx0" brushRef="#br0" timeOffset="118231.2588">12548 5609 0,'-71'0'31,"36"0"-15,-106 141 15,70-106-15,36 36-16,-36 0 31,36-36-31,35 71 16,0-71-16,35 36 15,1-71-15,70 0 16,70 0 15,-141-36-31,142-70 32,-36 1-17,-71-1-15,-70 70 16,0-69-1,0 69 1,0 1-16,-35 35 0,-36-35 31,-34 35-31,34 35 0</inkml:trace>
          <inkml:trace contextRef="#ctx0" brushRef="#br0" timeOffset="118747.6359">13430 5574 0,'35'0'16,"0"35"-1,71 141 16,-106-140-15,35 34-16,71 107 31,0-71-15</inkml:trace>
          <inkml:trace contextRef="#ctx0" brushRef="#br0" timeOffset="119094.5606">14135 5503 0,'-35'0'16,"0"0"0,-142 106 15,107-71-31,-71 71 31,-36 0-15,36 0 15,0-36-31,35-34 16,71 34-1</inkml:trace>
          <inkml:trace contextRef="#ctx0" brushRef="#br0" timeOffset="118438.8323">13253 6032 0,'0'-35'47</inkml:trace>
        </inkml:traceGroup>
        <inkml:traceGroup>
          <inkml:annotationXML>
            <emma:emma xmlns:emma="http://www.w3.org/2003/04/emma" version="1.0">
              <emma:interpretation id="{EAF2DF66-BEF1-43E3-8EF6-FECAB1204674}" emma:medium="tactile" emma:mode="ink">
                <msink:context xmlns:msink="http://schemas.microsoft.com/ink/2010/main" type="inkWord" rotatedBoundingBox="15269,6239 15980,6137 16087,6879 15375,6981"/>
              </emma:interpretation>
              <emma:one-of disjunction-type="recognition" id="oneOf10">
                <emma:interpretation id="interp14" emma:lang="" emma:confidence="0">
                  <emma:literal>{</emma:literal>
                </emma:interpretation>
                <emma:interpretation id="interp15" emma:lang="" emma:confidence="0">
                  <emma:literal>E</emma:literal>
                </emma:interpretation>
                <emma:interpretation id="interp16" emma:lang="" emma:confidence="0">
                  <emma:literal>a</emma:literal>
                </emma:interpretation>
                <emma:interpretation id="interp17" emma:lang="" emma:confidence="0">
                  <emma:literal>Q</emma:literal>
                </emma:interpretation>
                <emma:interpretation id="interp18" emma:lang="" emma:confidence="0">
                  <emma:literal>&amp;</emma:literal>
                </emma:interpretation>
              </emma:one-of>
            </emma:emma>
          </inkml:annotationXML>
          <inkml:trace contextRef="#ctx0" brushRef="#br0" timeOffset="120147.3855">14629 5327 0,'0'-35'31,"-35"35"-31,0 0 16,35-36-16,-36 36 15,-34 0 17,70 36-32,-177 140 62,177-141-46,0 1-1,36-36 17,-1 0-17,0-36-15,36 1 16,-71 0 0,35-1-1,0 36-15,-35-35 16,36 35-16,-36-35 0,35 35 15,-70 35 79,35 0-78,-36 1-1,36-1-15,-35 0 16,0 36 0,-1-1-1,1 1-15,0-71 16,-71 70 15,71-34-31,0-1 16,-1-35-1,1 0 1,0 0 31,105 35-16,-34-35-15,-1 0-16,141 0 31,-105 36-15,35-36-1,35 0 17,-35 35-17</inkml:trace>
        </inkml:traceGroup>
      </inkml:traceGroup>
    </inkml:traceGroup>
    <inkml:traceGroup>
      <inkml:annotationXML>
        <emma:emma xmlns:emma="http://www.w3.org/2003/04/emma" version="1.0">
          <emma:interpretation id="{55706BA4-1BDA-425B-AC9B-D3EDE005EFDB}" emma:medium="tactile" emma:mode="ink">
            <msink:context xmlns:msink="http://schemas.microsoft.com/ink/2010/main" type="paragraph" rotatedBoundingBox="829,7608 17789,6402 17993,9267 1032,104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1EB1C7B-5A7F-423F-A2CE-59DE063DD692}" emma:medium="tactile" emma:mode="ink">
              <msink:context xmlns:msink="http://schemas.microsoft.com/ink/2010/main" type="line" rotatedBoundingBox="829,7608 17789,6402 17993,9267 1032,10473"/>
            </emma:interpretation>
          </emma:emma>
        </inkml:annotationXML>
        <inkml:traceGroup>
          <inkml:annotationXML>
            <emma:emma xmlns:emma="http://www.w3.org/2003/04/emma" version="1.0">
              <emma:interpretation id="{150E703E-4DBA-415B-B1DD-9F2FE46E34D7}" emma:medium="tactile" emma:mode="ink">
                <msink:context xmlns:msink="http://schemas.microsoft.com/ink/2010/main" type="inkWord" rotatedBoundingBox="829,7608 10041,6953 10227,9573 1015,10228"/>
              </emma:interpretation>
              <emma:one-of disjunction-type="recognition" id="oneOf11">
                <emma:interpretation id="interp19" emma:lang="" emma:confidence="1">
                  <emma:literal/>
                </emma:interpretation>
              </emma:one-of>
            </emma:emma>
          </inkml:annotationXML>
          <inkml:trace contextRef="#ctx0" brushRef="#br0" timeOffset="99528.389">2176 7514 0,'-35'0'16,"-36"35"15,-70 142-16,35-36 1,36 35-16,-1-35 16,1 0-1,70 36-15,0-36 16,0-70-16,0-36 16,35 35-16,0-34 15,36-36-15,-1 0 0,36 0 16</inkml:trace>
          <inkml:trace contextRef="#ctx0" brushRef="#br0" timeOffset="99773.0404">2494 7655 0,'0'35'16,"35"107"0,35-1-16,1 35 15,35-35 1,35 36 0,0-36-1,0-71-15</inkml:trace>
          <inkml:trace contextRef="#ctx0" brushRef="#br0" timeOffset="100070.8484">3411 7655 0,'-177'141'31,"72"36"-31,-37-1 32,37 0-17,-1-34-15,0-1 16,0 35-1</inkml:trace>
          <inkml:trace contextRef="#ctx0" brushRef="#br0" timeOffset="100370.6338">3799 7267 0,'106'35'16,"35"36"0,-71 35-16,1 35 15,-36-71 1,-35 72-1,0-1-15,-35 0 16,-71 0 0,71-71-16,-106 107 15,-36-36 1,142-141-16,0 35 0</inkml:trace>
          <inkml:trace contextRef="#ctx0" brushRef="#br0" timeOffset="100839.8956">4787 8572 0,'35'-35'15,"141"35"1,-35-35-1,-35 0-15,71 35 16,-36-36 0,0 1-16,71 35 0</inkml:trace>
          <inkml:trace contextRef="#ctx0" brushRef="#br0" timeOffset="100580.1924">4963 7726 0,'35'0'15,"142"35"1,34 0 0</inkml:trace>
          <inkml:trace contextRef="#ctx0" brushRef="#br0" timeOffset="98955.8628">236 7514 0,'-35'0'47,"-1"0"-31,36 35-16,-106 106 15,1 1 16,34-1-31,36 0 16,-36 35-16,36 1 16,0-1-1,35-35-15,0 0 16,35 0-16,35 0 16,36-70-16,0-71 15,71 0 1,-72-35-16,72-71 15,-36 0-15,0-35 16,-35-35 0,0-1-16,-36 71 15,-35-35-15,1 0 0,-1 35 16,-35 0 0,-35-70-16,-1 35 15,-34 0-15,-1 70 16,-70-35-1,71 71-15,-1 35 0,-35 0 0,-141 106 16</inkml:trace>
          <inkml:trace contextRef="#ctx0" brushRef="#br0" timeOffset="99196.5029">377 8396 0,'106'106'62,"-36"35"-46,107 35 15,-142-140-31,71-1 0,35 35 0</inkml:trace>
          <inkml:trace contextRef="#ctx0" brushRef="#br0" timeOffset="101592.8927">7962 6950 0,'-177'141'31,"36"35"-31,-35 1 31,35-36-31,0 35 16,-1-35-1,1 0 1,0 36 0,35-72-16,71-69 15</inkml:trace>
          <inkml:trace contextRef="#ctx0" brushRef="#br0" timeOffset="101275.0454">6551 6809 0,'35'35'15,"106"106"1,-35 35 0,0-35-1,35 1 1,-35-1-16,35 35 16,35 0-1,36-34-15</inkml:trace>
          <inkml:trace contextRef="#ctx0" brushRef="#br0" timeOffset="102226.5921">8314 6068 0,'142'0'62,"34"0"-46,-141 0-1,-35 35-15,0 36 16,-106 105 31,36-106-47,70-34 15,0-1-15,0 0 16,176 71 15,-35-35 1,-141-36-17,0 0-15,-35 1 16,-36-1-16,-70 35 31,-35-34-15,35-36-16,70 35 15,1 0-15</inkml:trace>
        </inkml:traceGroup>
        <inkml:traceGroup>
          <inkml:annotationXML>
            <emma:emma xmlns:emma="http://www.w3.org/2003/04/emma" version="1.0">
              <emma:interpretation id="{57E614FE-A64F-4D51-8E30-D0724949FE74}" emma:medium="tactile" emma:mode="ink">
                <msink:context xmlns:msink="http://schemas.microsoft.com/ink/2010/main" type="inkWord" rotatedBoundingBox="11022,7731 17849,7246 17993,9267 11165,9753"/>
              </emma:interpretation>
              <emma:one-of disjunction-type="recognition" id="oneOf12">
                <emma:interpretation id="interp20" emma:lang="" emma:confidence="1">
                  <emma:literal/>
                </emma:interpretation>
              </emma:one-of>
            </emma:emma>
          </inkml:annotationXML>
          <inkml:trace contextRef="#ctx0" brushRef="#br0" timeOffset="103614.2824">11595 6809 0,'141'0'32,"36"0"-1,-71 35-31,-36 0 16,-35 0-16,-35 1 15,0-1-15,-35 35 16,0 1-1,-106 0 1,105-36-16,-69 106 31,105-106-15,70 36 0,107 70-1,-107-71 1,-70-34-1,0 34-15,-35 1 16,-106 105 0,70-105-1,-105-1 1,105-34-16</inkml:trace>
          <inkml:trace contextRef="#ctx0" brushRef="#br0" timeOffset="104294.0957">13959 6914 0,'-35'0'0,"-1"0"15,-105 141 16,-35-35-15,35 35-16,0-35 31,-1 0-31,-34 0 16,35-36 0,-35 36-1,-1-35 1,142-71-16,0 35 15</inkml:trace>
          <inkml:trace contextRef="#ctx0" brushRef="#br0" timeOffset="103956.1949">12759 6703 0,'0'35'16,"0"0"0,36 36-16,34 70 31,-34 35-31,69 1 16,-69-1 15,69 0-31,-34-70 15,0 0 1,-1-71-16,-35-35 16,1 71-16</inkml:trace>
          <inkml:trace contextRef="#ctx0" brushRef="#br0" timeOffset="104769.363">14241 7585 0,'141'0'16,"36"0"0,-36 0-1,0 0 1,35 35 0,36 0-16</inkml:trace>
          <inkml:trace contextRef="#ctx0" brushRef="#br0" timeOffset="106717.5579">15476 6914 0,'141'0'63,"-71"-35"-48,-34 35-15,140 0 16,-70-35 15,35 35-15,35 0-1,1 0 17,-71 0-1,-106 35-16,0 106 17,0 36-17,0-36 1,-36 0 0,36 0-16,0 35 15,0-70 1,0 71 15,0-1-15,0-141-16,0 36 15</inkml:trace>
          <inkml:trace contextRef="#ctx0" brushRef="#br0" timeOffset="105561.4751">15758 7055 0,'-35'71'16,"35"70"0,0 36-1,0-36 1,0 35-1,0-70 1,35-106-16,0 35 0</inkml:trace>
          <inkml:trace contextRef="#ctx0" brushRef="#br0" timeOffset="105759.0013">15652 6950 0</inkml:trace>
          <inkml:trace contextRef="#ctx0" brushRef="#br0" timeOffset="102865.2854">9796 7585 0,'71'0'16,"34"0"-1,37 0 1,34-36 0,0 36-16,1 0 15,34-35 1</inkml:trace>
          <inkml:trace contextRef="#ctx0" brushRef="#br0" timeOffset="102589.5503">10325 6773 0,'0'141'32,"0"-70"-32,-70 70 15,34 35 1,1-34-1,-35-1-15,-1 0 16,36 35 0,-1 36-16</inkml:trace>
        </inkml:traceGroup>
      </inkml:traceGroup>
    </inkml:traceGroup>
    <inkml:traceGroup>
      <inkml:annotationXML>
        <emma:emma xmlns:emma="http://www.w3.org/2003/04/emma" version="1.0">
          <emma:interpretation id="{7C024824-33EF-4D92-9410-AB311E4A31EA}" emma:medium="tactile" emma:mode="ink">
            <msink:context xmlns:msink="http://schemas.microsoft.com/ink/2010/main" type="paragraph" rotatedBoundingBox="1305,10647 17772,9228 18051,12467 1584,138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F105318-6BEA-4773-ADF2-C169FFEC0E41}" emma:medium="tactile" emma:mode="ink">
              <msink:context xmlns:msink="http://schemas.microsoft.com/ink/2010/main" type="line" rotatedBoundingBox="1305,10647 17772,9228 18051,12467 1584,13887"/>
            </emma:interpretation>
          </emma:emma>
        </inkml:annotationXML>
        <inkml:traceGroup>
          <inkml:annotationXML>
            <emma:emma xmlns:emma="http://www.w3.org/2003/04/emma" version="1.0">
              <emma:interpretation id="{DC939CB7-A5E9-467B-A2C3-5AB6A68EE853}" emma:medium="tactile" emma:mode="ink">
                <msink:context xmlns:msink="http://schemas.microsoft.com/ink/2010/main" type="inkWord" rotatedBoundingBox="1305,10647 5468,10288 5747,13528 1584,13887"/>
              </emma:interpretation>
              <emma:one-of disjunction-type="recognition" id="oneOf13">
                <emma:interpretation id="interp21" emma:lang="" emma:confidence="1">
                  <emma:literal/>
                </emma:interpretation>
              </emma:one-of>
            </emma:emma>
          </inkml:annotationXML>
          <inkml:trace contextRef="#ctx0" brushRef="#br0" timeOffset="112782.7302">1435 11536 0,'141'0'63,"-35"-36"-63,35 1 16,0 0-16,1 0 15,-1-1-15,0 1 16,0 0-16</inkml:trace>
          <inkml:trace contextRef="#ctx0" brushRef="#br0" timeOffset="112536.0729">1506 10654 0,'35'0'0,"0"0"0,71 35 31,0-35-31,35 0 0,71 35 16</inkml:trace>
          <inkml:trace contextRef="#ctx0" brushRef="#br0" timeOffset="113349.2426">3587 9490 0,'-35'0'15,"-71"-36"1,36 36 0,-72 0-16,1 71 15,0 70 17,71-35-32,34 70 15,1-35 1,0 0-1,0 1-15,35-1 16,0 0-16,0 0 16,0 0-1,0 0-15,0-35 16,0-35-16,0 105 16,35-35-1,35 35 1,-34-105-16,69 70 15,37-141 17,34-35-17,-70 35-15</inkml:trace>
          <inkml:trace contextRef="#ctx0" brushRef="#br0" timeOffset="113741.2859">4222 9772 0,'0'141'31,"0"35"-15,0-35 0,0 36-16,0-36 31,0 35-31,0-35 15,0 1-15,35-1 16,-70-35 0,35 35-1,0 35 1</inkml:trace>
          <inkml:trace contextRef="#ctx0" brushRef="#br0" timeOffset="111860.2699">659 10583 0,'-70'0'16,"34"0"-1,-140 141 1,105 0 15,1 1-31,35-1 16,-1-71-16,36 71 15,36-105-15,-1-1 0,35 0 16,1-35 0,35 0-16,0-70 15,70-71 1,-105 70-16,-36-35 16,-35-70-1,0 105 1,-35-35-16,-1 71 15,-105-71 17,106 106-32,0 0 31</inkml:trace>
          <inkml:trace contextRef="#ctx0" brushRef="#br0" timeOffset="112268.3585">765 10548 0,'-35'0'16,"35"35"15,35 106-15,0 0-1,-35 36 1,36-36-1,-36-35-15,0 35 0,0-35 16,35 35-16,-35 0 16,0-35-16,0 35 0,0-35 15,0 0-15,35 70 16,-35-70-16,0 35 16,35 0-16,1-70 15</inkml:trace>
        </inkml:traceGroup>
        <inkml:traceGroup>
          <inkml:annotationXML>
            <emma:emma xmlns:emma="http://www.w3.org/2003/04/emma" version="1.0">
              <emma:interpretation id="{92A6C584-59B7-4888-B67D-569577D0376B}" emma:medium="tactile" emma:mode="ink">
                <msink:context xmlns:msink="http://schemas.microsoft.com/ink/2010/main" type="inkWord" rotatedBoundingBox="7918,10742 9299,10623 9429,12132 8048,12251"/>
              </emma:interpretation>
              <emma:one-of disjunction-type="recognition" id="oneOf14">
                <emma:interpretation id="interp22" emma:lang="" emma:confidence="1">
                  <emma:literal/>
                </emma:interpretation>
              </emma:one-of>
            </emma:emma>
          </inkml:annotationXML>
          <inkml:trace contextRef="#ctx0" brushRef="#br0" timeOffset="114447.1681">7291 9842 0,'-35'0'32,"0"0"-17,0 36-15,-36-1 16,-35 141 0,0 1-1,36-36 1,-1-35-16,36 70 15,35-105-15,0 34 16,70 37 0,1-37-1,105 37 1,1-107 0,-107-35-16,107-35 15,-36-1 1,-35 1-1,176-283 17,-247 177-32,0 0 15,-35 0 1,0-35-16,-70 35 16,-36-36-1,36 107 1,-72-1-16,1 36 15,0 35-15,0 0 16,0 35-16,0 0 0</inkml:trace>
        </inkml:traceGroup>
        <inkml:traceGroup>
          <inkml:annotationXML>
            <emma:emma xmlns:emma="http://www.w3.org/2003/04/emma" version="1.0">
              <emma:interpretation id="{18876E44-6135-49FF-8871-29C579B3B451}" emma:medium="tactile" emma:mode="ink">
                <msink:context xmlns:msink="http://schemas.microsoft.com/ink/2010/main" type="inkWord" rotatedBoundingBox="11887,10654 12579,10594 12689,11861 11997,11921"/>
              </emma:interpretation>
              <emma:one-of disjunction-type="recognition" id="oneOf15">
                <emma:interpretation id="interp23" emma:lang="" emma:confidence="1">
                  <emma:literal/>
                </emma:interpretation>
              </emma:one-of>
            </emma:emma>
          </inkml:annotationXML>
          <inkml:trace contextRef="#ctx0" brushRef="#br0" timeOffset="121775.7094">10607 9737 0,'142'0'31,"34"0"-15,0 0 15,-70 70-15,0-35-16,-106 1 15,0-1-15,-35 36 32,-1-71-32,1 35 0,-35 0 0,-36 71 31,71-36-15,35-34-16,0-1 0,70 71 15,106 0 16,-105 35-15,-71-106 0,0 0-1,0 1-15,0-1 16,-35 0-16,-1-35 0,-69 106 31,69-71-31</inkml:trace>
        </inkml:traceGroup>
        <inkml:traceGroup>
          <inkml:annotationXML>
            <emma:emma xmlns:emma="http://www.w3.org/2003/04/emma" version="1.0">
              <emma:interpretation id="{33E8EF9C-60F5-4D36-AFE4-E9C7B2CCDDA5}" emma:medium="tactile" emma:mode="ink">
                <msink:context xmlns:msink="http://schemas.microsoft.com/ink/2010/main" type="inkWord" rotatedBoundingBox="14899,9639 17786,9391 18024,12148 15137,12396"/>
              </emma:interpretation>
              <emma:one-of disjunction-type="recognition" id="oneOf16">
                <emma:interpretation id="interp24" emma:lang="" emma:confidence="0">
                  <emma:literal>i]</emma:literal>
                </emma:interpretation>
                <emma:interpretation id="interp25" emma:lang="" emma:confidence="0">
                  <emma:literal>i)</emma:literal>
                </emma:interpretation>
                <emma:interpretation id="interp26" emma:lang="" emma:confidence="0">
                  <emma:literal>is</emma:literal>
                </emma:interpretation>
                <emma:interpretation id="interp27" emma:lang="" emma:confidence="0">
                  <emma:literal>iJ</emma:literal>
                </emma:interpretation>
                <emma:interpretation id="interp28" emma:lang="" emma:confidence="0">
                  <emma:literal>i,</emma:literal>
                </emma:interpretation>
              </emma:one-of>
            </emma:emma>
          </inkml:annotationXML>
          <inkml:trace contextRef="#ctx0" brushRef="#br0" timeOffset="122874.6394">15158 9384 0,'-35'0'0,"0"35"16,-71 106 30,0 36-46,71-36 16,35-71-16,35 1 31,0-1-31,1-34 16,34-36-16,-35 0 0,71 0 16</inkml:trace>
          <inkml:trace contextRef="#ctx0" brushRef="#br0" timeOffset="123045.0958">15088 9066 0,'35'36'31</inkml:trace>
          <inkml:trace contextRef="#ctx0" brushRef="#br0" timeOffset="123728.9173">15370 8608 0,'0'-36'0,"35"36"15,106 0 1,0 0-16,1 0 31,34 36-31,-35-1 16,35 36-1,-105-36-15,0 71 16,-36-36 0,0 107-1,-35-36-15,0 0 32,0 35-32,0 1 15,35-36 1,-35 0-1,71 35 1,-71-105-16,35 105 16,-35 1 15,0-107-15,0-35-16,0 1 0,-35-36 15,-71 70 1,-70-35-1,-1-35 17,1 0-17,35 36-15</inkml:trace>
          <inkml:trace contextRef="#ctx0" brushRef="#br0" timeOffset="122532.7298">13959 9666 0,'35'71'15,"0"105"1,-35-35 0,36 0-16,-36 0 15,0 0 1,0 1-16,0 34 16,0-35-16,0 35 15,0-34 1,0 34-1,-36-141 1,-34-105 15,-1-107-15,36 36-16,35 0 16,-35 0-1,-1-35-15,36-1 16,0 1-1,0 35-15,0 0 16,0-1-16,36 1 16,-1 71-1,71-71 1,0 70-16,0 71 16,-36 0-16,-35 0 15,71 71 1,-71-36-16,1 35 15,-36 1-15,0 35 16,-71 35 0,36-106-1,0 1-15,-36 69 16,1-69-16,34-36 31,-70 35-15</inkml:trace>
        </inkml:traceGroup>
      </inkml:traceGroup>
    </inkml:traceGroup>
    <inkml:traceGroup>
      <inkml:annotationXML>
        <emma:emma xmlns:emma="http://www.w3.org/2003/04/emma" version="1.0">
          <emma:interpretation id="{0CA4AB0E-C948-492F-89AB-9BD0101C014A}" emma:medium="tactile" emma:mode="ink">
            <msink:context xmlns:msink="http://schemas.microsoft.com/ink/2010/main" type="paragraph" rotatedBoundingBox="1870,14237 11020,13471 11199,15611 2049,163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333B3EF-1270-4A14-987D-EAD58388CF8D}" emma:medium="tactile" emma:mode="ink">
              <msink:context xmlns:msink="http://schemas.microsoft.com/ink/2010/main" type="line" rotatedBoundingBox="1870,14237 11020,13471 11199,15611 2049,16376"/>
            </emma:interpretation>
          </emma:emma>
        </inkml:annotationXML>
        <inkml:traceGroup>
          <inkml:annotationXML>
            <emma:emma xmlns:emma="http://www.w3.org/2003/04/emma" version="1.0">
              <emma:interpretation id="{B8192702-CF63-4B11-AA07-A650350411EE}" emma:medium="tactile" emma:mode="ink">
                <msink:context xmlns:msink="http://schemas.microsoft.com/ink/2010/main" type="inkWord" rotatedBoundingBox="1870,14237 8991,13641 9155,15601 2034,16197"/>
              </emma:interpretation>
              <emma:one-of disjunction-type="recognition" id="oneOf17">
                <emma:interpretation id="interp29" emma:lang="" emma:confidence="1">
                  <emma:literal/>
                </emma:interpretation>
              </emma:one-of>
            </emma:emma>
          </inkml:annotationXML>
          <inkml:trace contextRef="#ctx0" brushRef="#br0" timeOffset="172963.1983">2776 13405 0,'-106'0'31,"71"0"-15,-71 177 0,35-1-1,-35 1 1,36-36 0,-1 0-16,1 0 15,35 35-15,35 1 31,0-71-31,35-71 16,0 35-16,0-34 16,142-1-16</inkml:trace>
          <inkml:trace contextRef="#ctx0" brushRef="#br0" timeOffset="173397.3568">3481 13617 0,'-176'0'31,"105"0"-31,-34 71 31,69-36-31,-34 36 16,70-36-16,0 0 15,70 106 17,142 36-17,-141-72 1,-71 37-1,0-1 1,0-36-16,-106 1 31,70 0-31,1-71 0,-71 71 16,36-70 0,-1-36-16,36 35 0</inkml:trace>
          <inkml:trace contextRef="#ctx0" brushRef="#br0" timeOffset="173730.2438">3905 13053 0,'35'0'0,"0"0"16,36 35 0,35 141-1,-71-70 1,0 35-16,-35 0 16,0 1-1,0 34-15,0-35 16,-35 35-16,0-34 15,-36-1-15,1 0 16,-36 35 0,70-141-1,1 1-15,-35 34 0</inkml:trace>
          <inkml:trace contextRef="#ctx0" brushRef="#br0" timeOffset="174217.5441">4928 14605 0,'35'0'15,"71"0"1,70-35-1,-35-1 1,0 1 0,1 0-16,140-36 15</inkml:trace>
          <inkml:trace contextRef="#ctx0" brushRef="#br0" timeOffset="173959.8559">5104 13688 0,'71'0'31,"105"35"-15,-35-35 0,36 71-16</inkml:trace>
          <inkml:trace contextRef="#ctx0" brushRef="#br0" timeOffset="175043.7462">7750 13194 0,'-141'-141'15,"141"105"-15,-106-34 31,35 70-31,-34 0 16,-36 35 0,-1 71-1,107-35 1,0 34-16,70 36 31,36 36-15,-1-1-1,-34-105-15,-1 105 16,-35-70-16,-35 35 31,-71-35-15,-35 35 0,-1-35-1,72-106 1,35 0-16,-1-35 0</inkml:trace>
          <inkml:trace contextRef="#ctx0" brushRef="#br0" timeOffset="172283.3853">1329 13264 0,'-35'0'63,"0"0"-63,-71 71 16,0 105-1,0-35 1,36 1-1,-1 34-15,1-35 16,34 35-16,36-34 16,0-1-1,36 35-15,34-35 16,-34-70-16,34-36 16,71 36-16,-35-71 15,0 0 1,0-36-16,0-34 15,-1-71-15,-34-36 32,-36 36-32,0 35 0,-35-70 15,-35-1-15,35 1 16,-35 35 0,-71 0-1,0-36-15,36 107 16</inkml:trace>
          <inkml:trace contextRef="#ctx0" brushRef="#br0" timeOffset="172540.0704">1118 14146 0,'0'36'15,"141"105"32,0 35-31,-35 0 15,35 1-15,-106-142-16</inkml:trace>
        </inkml:traceGroup>
        <inkml:traceGroup>
          <inkml:annotationXML>
            <emma:emma xmlns:emma="http://www.w3.org/2003/04/emma" version="1.0">
              <emma:interpretation id="{1D886B1A-8E9E-4A0F-928D-39A09C54F79D}" emma:medium="tactile" emma:mode="ink">
                <msink:context xmlns:msink="http://schemas.microsoft.com/ink/2010/main" type="inkWord" rotatedBoundingBox="9097,13823 11036,13661 11199,15611 9260,15773"/>
              </emma:interpretation>
              <emma:one-of disjunction-type="recognition" id="oneOf18">
                <emma:interpretation id="interp30" emma:lang="" emma:confidence="0">
                  <emma:literal>x</emma:literal>
                </emma:interpretation>
                <emma:interpretation id="interp31" emma:lang="" emma:confidence="0">
                  <emma:literal>D</emma:literal>
                </emma:interpretation>
                <emma:interpretation id="interp32" emma:lang="" emma:confidence="0">
                  <emma:literal>y</emma:literal>
                </emma:interpretation>
                <emma:interpretation id="interp33" emma:lang="" emma:confidence="0">
                  <emma:literal>X</emma:literal>
                </emma:interpretation>
                <emma:interpretation id="interp34" emma:lang="" emma:confidence="0">
                  <emma:literal>+</emma:literal>
                </emma:interpretation>
              </emma:one-of>
            </emma:emma>
          </inkml:annotationXML>
          <inkml:trace contextRef="#ctx0" brushRef="#br0" timeOffset="175582.1824">7891 13794 0,'35'0'15,"142"0"1,-36 0-1,0 0 1,35 0-16,-35 0 0,106 0 16</inkml:trace>
          <inkml:trace contextRef="#ctx0" brushRef="#br0" timeOffset="175338.5345">8561 13017 0,'0'36'15,"-70"140"17,35 0-32,-36 1 31,36-36-31,-1 0 15,-34 35-15,70-34 16,0 34 0,0-70-16</inkml:trace>
          <inkml:trace contextRef="#ctx0" brushRef="#br0" timeOffset="176078.5063">9020 12806 0,'141'35'0,"0"0"15,0 1-15,0 69 16,-35-34 0,0 70-1,-106-70-15,0-36 16,-35 71-16,-36 0 16,-105 35 15,105-71-31,71-34 15,71 34 1,-36-35 0,106 36-1,-35-1 1,-106-34-16,0-1 16,0 0-16,-70 36 0,-107 35 31,1 0-16,-1-1 1,36 1-16,-35 35 16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7:20.8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5CECD16-7890-48A6-9F20-59016AFA1C94}" emma:medium="tactile" emma:mode="ink">
          <msink:context xmlns:msink="http://schemas.microsoft.com/ink/2010/main" type="writingRegion" rotatedBoundingBox="23467,712 31655,1412 31404,4358 23216,3659"/>
        </emma:interpretation>
      </emma:emma>
    </inkml:annotationXML>
    <inkml:traceGroup>
      <inkml:annotationXML>
        <emma:emma xmlns:emma="http://www.w3.org/2003/04/emma" version="1.0">
          <emma:interpretation id="{0FC8D7AD-18EE-4DE7-9F52-04A631FFF957}" emma:medium="tactile" emma:mode="ink">
            <msink:context xmlns:msink="http://schemas.microsoft.com/ink/2010/main" type="paragraph" rotatedBoundingBox="23467,712 31655,1412 31404,4358 23216,36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BF3AF9C-DFC9-476D-9B32-5556A6876900}" emma:medium="tactile" emma:mode="ink">
              <msink:context xmlns:msink="http://schemas.microsoft.com/ink/2010/main" type="line" rotatedBoundingBox="23467,712 31655,1412 31404,4358 23216,3659"/>
            </emma:interpretation>
          </emma:emma>
        </inkml:annotationXML>
        <inkml:traceGroup>
          <inkml:annotationXML>
            <emma:emma xmlns:emma="http://www.w3.org/2003/04/emma" version="1.0">
              <emma:interpretation id="{6C91701E-CF37-4BFA-8ADC-A59646FE5D0B}" emma:medium="tactile" emma:mode="ink">
                <msink:context xmlns:msink="http://schemas.microsoft.com/ink/2010/main" type="inkWord" rotatedBoundingBox="23467,712 31655,1412 31404,4358 23216,3659"/>
              </emma:interpretation>
            </emma:emma>
          </inkml:annotationXML>
          <inkml:trace contextRef="#ctx0" brushRef="#br0">21802 564 0,'0'-35'31,"141"35"1,35 0-17,1-35 1,-1 35 0,-70-36-1,70 36-15</inkml:trace>
          <inkml:trace contextRef="#ctx0" brushRef="#br0" timeOffset="376.0003">22366 211 0,'0'-35'16,"35"35"0,71 0-1,71 0 1,-1 71 0,0-36-1,-105 0-15,70 71 31,-70 0-15,-71-36 0,0 1-16,-71 70 15,36-70 1,-142 70 0,36-35-1</inkml:trace>
          <inkml:trace contextRef="#ctx0" brushRef="#br0" timeOffset="1343.5743">24271 211 0,'-70'0'32,"34"0"-32,-105 106 31,35 35-16,36 0 1,35-35 0,35-71-16,0 1 0,35-1 15,0-35 1,0 0-16,142-71 31,-36 36-31,0-106 16,-70 71-1,-36-1-15,35 36 16,-70-36-16,0 36 16,-70 0-1,35 35-15,-107 35 16</inkml:trace>
          <inkml:trace contextRef="#ctx0" brushRef="#br0" timeOffset="1618.3153">24695 176 0,'-36'0'15,"1"35"1,-141 142 15,105-71-15,71-1-1,0-34 1,0-36-16,35-35 16,1 0-16,69 35 15</inkml:trace>
          <inkml:trace contextRef="#ctx0" brushRef="#br0" timeOffset="2064.4918">24941 211 0,'0'36'15,"-35"-1"-15,-35 141 32,70-140-32,0 105 47,0-177-32,70 1 1,36-106 15,35-35-15,-70 176 15,-36 0-15,-35 35-16,0 0 15,0 142 16,0-1-15,0-70 0</inkml:trace>
          <inkml:trace contextRef="#ctx0" brushRef="#br0" timeOffset="2447.5109">25929 176 0,'-35'0'16,"0"0"0,-1 35-1,-69 142 16,34-36-15,0 0 0,71-106-1,36 0-15,-1-35 16,141-105 0,-70-36 15,-70 35-16,-36 70 1,0 1-16,0 0 0,-36 35 16,-34 0-16,34 0 15</inkml:trace>
          <inkml:trace contextRef="#ctx0" brushRef="#br0" timeOffset="2662.0814">26035 352 0,'-35'0'31,"0"0"-15,-1 36-16,-70 140 31,106-141-31,-35 1 15,35 34-15</inkml:trace>
          <inkml:trace contextRef="#ctx0" brushRef="#br0" timeOffset="3117.2923">26141 705 0,'0'-35'15,"141"-36"1,35-34 15,1-37-15,-36-34-16,-35 35 31,70-35-15,-176 140-16,0 1 15,0 0 1,-35 35 0,-106 106 15,0-1-16,0 36-15,35 1 16,0-1 0,35 35 15,71-105-31,0-1 0,71 1 16,-36-36-16,71 0 0</inkml:trace>
          <inkml:trace contextRef="#ctx0" brushRef="#br0" timeOffset="3325.8515">26811 388 0,'0'35'15,"0"0"1,141 71 0,0-35-1</inkml:trace>
          <inkml:trace contextRef="#ctx0" brushRef="#br0" timeOffset="3567.49">27446 529 0,'-35'0'16,"0"35"0,-71 106-1,35-106-15,-70 142 31,-35-1 1,176-140-32</inkml:trace>
          <inkml:trace contextRef="#ctx0" brushRef="#br0" timeOffset="4129.9858">27376 352 0,'35'36'15,"141"34"17,1-70-17,-107 36-15</inkml:trace>
          <inkml:trace contextRef="#ctx0" brushRef="#br0" timeOffset="3889.3457">27975-71 0,'-35'0'15,"-71"141"32,71-35-47,-71 70 16,36 1-1,34-1 1,36-35 0,0-35-16,0-71 15,36-35-15,69 106 16</inkml:trace>
          <inkml:trace contextRef="#ctx0" brushRef="#br0" timeOffset="4458.8747">28222 176 0,'0'35'31,"36"1"-31</inkml:trace>
          <inkml:trace contextRef="#ctx0" brushRef="#br0" timeOffset="4292.4182">28328 599 0,'0'71'16,"-35"70"15</inkml:trace>
          <inkml:trace contextRef="#ctx0" brushRef="#br0" timeOffset="4741.6134">29034 247 0,'-36'0'15,"-34"0"1,-107 141-1,36 0 17,36 0-17,105-71 1,0 72 0,35-72-16</inkml:trace>
          <inkml:trace contextRef="#ctx0" brushRef="#br0" timeOffset="5446.4879">29386 494 0,'-35'0'31,"0"0"-31,0 35 16,-142 71 15,107-36-31,70-35 16,0 1-16,35-1 31,0-35-31,1 0 15,140 0 17,-141 0-17,-35 35-15,0 1 16,0-1 15,35-35-15,1 0-1,70-71 1,35-35-16,0-70 16,-71 35-1,36 0 1,-35-36 0,-36 107-16,-35-36 31,0 71-16,-71 35-15,-34 35 32,-1 141-17,0-34 1,0-1 0,36 35-16,34-35 15,1 0 1,35-35-1,35 0-15,1-71 16,34 1-16,-35-1 16,177 35-16</inkml:trace>
          <inkml:trace contextRef="#ctx0" brushRef="#br0" timeOffset="6071.1609">26211 1552 0,'-35'0'0,"0"0"0,-36 70 16,36-34-1,0-1-15,0-35 0,35 71 16,0-1 0,0-35-16,70 1 15,1-1 1,-1 71 0,-35-71-16,1-35 0,-36 35 15,0 71 1,0-71-1,0 1-15,-177 70 32,107-36-32,-36-35 0</inkml:trace>
          <inkml:trace contextRef="#ctx0" brushRef="#br0" timeOffset="6485.252">26776 1728 0,'-35'0'15,"35"36"1,-36 34-16,-69 71 31,-1 0-31,70-35 16,36-71-16,0 1 15,36-1 1,-36 0-16,35 1 0,36-36 16,-1 0-16,71-36 15,36-34 1,-72-36-1,-34 0 1,-71 35 0,0 1-16,0-1 15,-35 36 1,-1 0-16,-69 0 0,-1 35 16</inkml:trace>
          <inkml:trace contextRef="#ctx0" brushRef="#br0" timeOffset="6927.4297">27270 2293 0,'106'-71'31,"70"-70"-15,0 0-1,-34-35 17,-72 105-32,-35-105 31,-35 140-31,0 1 15,-35 35-15,-71 0 16,36 0 0,-107 106-1,142-71-15,-141 142 16,70-36 15,35 0-31,71-106 16,0 0-16,0 1 0,36-36 15,105 105 1</inkml:trace>
          <inkml:trace contextRef="#ctx0" brushRef="#br0" timeOffset="7344.5373">28046 1869 0,'-35'0'15,"35"36"1,-36-1-16,-34 141 47,70-105-16,35-71-15,0 0-1,36-35-15,70-71 32,-70 70-17,34 36 1,-34 0-1,-71 142 32,0-107-47,0 0 0,-35 36 0,35-1 16</inkml:trace>
          <inkml:trace contextRef="#ctx0" brushRef="#br0" timeOffset="7499.9506">28787 2399 0</inkml:trace>
        </inkml:traceGroup>
      </inkml:traceGroup>
    </inkml:traceGroup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7:20.4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95CBEF1-453E-4B58-92AF-8B4E69939C2E}" emma:medium="tactile" emma:mode="ink">
          <msink:context xmlns:msink="http://schemas.microsoft.com/ink/2010/main" type="inkDrawing" rotatedBoundingBox="12838,2292 22648,2222 22658,3653 12848,3723" semanticType="underline" shapeName="Other">
            <msink:sourceLink direction="with" ref="{FE7BFC13-5018-46D3-850A-1AA4DF893874}"/>
            <msink:sourceLink direction="with" ref="{77A58E69-CD8D-474E-8950-7403ED4C1CBF}"/>
          </msink:context>
        </emma:interpretation>
      </emma:emma>
    </inkml:annotationXML>
    <inkml:trace contextRef="#ctx0" brushRef="#br0">11289 1129 0,'0'-36'15,"35"36"1,36-35 0,70 35-1,-106 0 1,0 35-1,1-35-15,34 106 16,-70-35 0,36 105-1,-1-35 1,0 36 0,36-36-1,35 35 16,-71-141-15,106 1 0,35-36-1,-35 0 1,36 0 0,-36 0-1,35 0 1,-35 35-1,36-35-15,-36 0 16,0 0 0,0 0-16,36 0 15,-1 0-15,-35-35 16,35 35 0,-34 0-16,-1-36 0,-36 36 15,1 0-15,35-35 0,-35 35 16,0 0-1,35 0-15,-35 0 0,0-35 16,35 35-16,-35 0 0,0-36 16,35 36-16,-35 0 15,70-35-15,0 35 16,1 0-16,-36-35 16,35 35-16,1 0 15,-36 0 1,0 0-16,35 0 15,-35 0-15,36 0 16,-36 0 0,35 0-16,1 0 15,-36 0-15,35 0 16,-35 0 0,36 0-16,-36 0 15,0 0-15,35 0 16,-35 35-1,36-35 1,-1 0-16,-105 35 16,105-35-1,-70 0 1,35-35 15,-35-35-15,-36-71-1,1-36 1,-36 107 0,1-107-1,34 1 1,-35 35 0,1 70-1,-1 1 1,-35 34-16,35-105 31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8:06.8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1163A90-2DF7-4102-A5AC-1BEBB65C7D91}" emma:medium="tactile" emma:mode="ink">
          <msink:context xmlns:msink="http://schemas.microsoft.com/ink/2010/main" type="inkDrawing" rotatedBoundingBox="449,13205 1062,3687 2692,3792 2080,13310" rotationAngle="462074212" semanticType="verticalRange">
            <msink:sourceLink direction="with" ref="{64E6556B-5E79-4F71-8012-86D069D1BC1C}"/>
            <msink:sourceLink direction="with" ref="{34BEE9CD-6F0D-431A-9239-8CAC9A544A47}"/>
            <msink:sourceLink direction="with" ref="{B0FE38A7-161D-4258-89B1-34C27CA34FB8}"/>
          </msink:context>
        </emma:interpretation>
      </emma:emma>
    </inkml:annotationXML>
    <inkml:trace contextRef="#ctx0" brushRef="#br0">1696 0 0,'-36'0'31,"1"36"-15,0-36-16,-71 176 16,-35 0-1,35-34 1,36 34-16,-1 0 15,0-70 1,-34 176-16,34-140 16,36 34-16,-36-35 0,36 35 15,0 1 1,-36-36-16,71-35 0,-70 70 0,34-70 16,1-35-16,35 34 0,-35 1 0,-1 71 0,1-72 15,35 1-15,-35 0 0,0 0 16,35 0-16,-36 0 0,1-1 0,0 142 0,0-141 15,35 0-15,-36 0 0,36 0 0,-35 0 0,35-1 0,0 1 16,-35 0-16,35 0 0,0 0 16,0 141-16,0-142 0,-36 107 0,36-71 15,0 71-15,0-71 0,0 71 0,36-106 16,-36-1-16,0 1 0,0 0 0,0 106 0,35-106 16,-35-1-16,0 1 0,35 0 0,1 106 15,-1-142-15,-35 36 0,35 0 0,0 70 16,36-35-16,-36 1 0,36 34 15,-1-35 1,1 0-16,-1-35 0,36 70 16,35-35-16,36 1 15,-36-37 17,-71-105-32,-34 0 15,34 0-15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9:23.6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8EF5343-787B-40E0-9374-4130C799C7A2}" emma:medium="tactile" emma:mode="ink">
          <msink:context xmlns:msink="http://schemas.microsoft.com/ink/2010/main" type="inkDrawing" rotatedBoundingBox="-305,750 9534,-321 9979,3760 139,4832" semanticType="enclosure" shapeName="Other">
            <msink:sourceLink direction="with" ref="{5D2B92D6-E280-4D26-9699-2E765E030B0C}"/>
            <msink:sourceLink direction="with" ref="{C1CB92AC-F642-4022-874E-54602B7D6108}"/>
          </msink:context>
        </emma:interpretation>
      </emma:emma>
    </inkml:annotationXML>
    <inkml:trace contextRef="#ctx0" brushRef="#br0">9388 1099 0,'0'-35'16,"-35"-1"-16,-71-70 31,1 36-15,-72-1 0,1 36 15,70 0-31,-70-1 15,34-34 1,1 35 0,0-1-16,0 36 15,0-35-15,0 0 16,-36 0 0,36-1-16,-35 1 15,35 35-15,35-35 0,0-1 16,-35 36-16,35-35 15,-35 35-15,0-35 0,0 35 16,35-35-16,-35 35 0,0-36 16,0 1-16,0 35 15,0-35-15,-1 35 16,-34 0-16,35-36 0,0 36 16,0-35-16,0 35 0,-36 0 15,36 0-15,0 0 16,0 0-16,-36 35 0,36-35 15,0 0 1,0 36-16,0-36 0,0 35 16,0 0-16,0 1 0,0-1 15,-1 0-15,1 0 0,36 36 16,-37-36-16,1 1 16,35 34-16,-35-35 15,36 36-15,-1-1 0,-35 1 0,-36 35 16,36 35-1,0 0-15,0 0 16,0 0 0,35 0-16,0 1 15,0-1-15,36 0 16,-1 0-16,36 35 16,0 1-1,35-36 1,0 0-16,0 35 15,70-35 1,-35-70-16,142 105 16,-1-35 15,-35-35-31,36-35 16,-36-1-1,0-34-15,35-1 16,1 35-1,-1-34-15,0-1 16,1 0-16,-71-35 16,35 0-16,0 36 15,-35-36-15,35 0 0,0 0 16,0 0-16,0 0 0,0 0 16,0 0-16,1 0 15,-1 0-15,0 0 0,0 0 16,0 0-1,0 0-15,0 0 0,0 0 16,0 0-16,1 0 0,-1-36 16,0 36-16,0 0 0,0 0 15,0-35-15,0 35 16,36-35-16,-36 35 0,0 0 16,35-36-16,-35 36 0,0-35 15,1 0 1,34 35-16,-35-35 0,0-1 15,0 36-15,0-35 0,0 0 16,1 0-16,-1-1 16,0-34-16,0 34 0,0 1 15,0-35-15,0 34 16,-35-34-16,0 34 16,35-34-16,35-36 0,-34 0 15,34-35 1,-35 0-16,0-35 15,-70-1 1,-1 36 0,-34 0-1,-1 0-15,-35-35 16,0 34-16,-35 1 16,-1 0-16,1 0 15,0 0 1,-36 0-16,-35-36 15,-35 36-15,-35 36 32,35 34-32,0 36 15,35 35-15,-35 0 0,0 0 0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9:10.2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A3BC83-D0DD-4AAB-9230-81F8CE0CDA9C}" emma:medium="tactile" emma:mode="ink">
          <msink:context xmlns:msink="http://schemas.microsoft.com/ink/2010/main" type="writingRegion" rotatedBoundingBox="18196,2433 28196,5260 27398,8086 17398,5259"/>
        </emma:interpretation>
      </emma:emma>
    </inkml:annotationXML>
    <inkml:traceGroup>
      <inkml:annotationXML>
        <emma:emma xmlns:emma="http://www.w3.org/2003/04/emma" version="1.0">
          <emma:interpretation id="{7E5FE43D-5268-4F5B-8838-F6A7DF44A648}" emma:medium="tactile" emma:mode="ink">
            <msink:context xmlns:msink="http://schemas.microsoft.com/ink/2010/main" type="paragraph" rotatedBoundingBox="18196,2433 28196,5260 27398,8086 17398,52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5F0EA1C-6ADD-433C-BD05-4700248B1DBD}" emma:medium="tactile" emma:mode="ink">
              <msink:context xmlns:msink="http://schemas.microsoft.com/ink/2010/main" type="line" rotatedBoundingBox="18196,2433 28196,5260 27398,8086 17398,5259"/>
            </emma:interpretation>
          </emma:emma>
        </inkml:annotationXML>
        <inkml:traceGroup>
          <inkml:annotationXML>
            <emma:emma xmlns:emma="http://www.w3.org/2003/04/emma" version="1.0">
              <emma:interpretation id="{4D70B6C7-E354-4707-B675-DEE43EB49568}" emma:medium="tactile" emma:mode="ink">
                <msink:context xmlns:msink="http://schemas.microsoft.com/ink/2010/main" type="inkWord" rotatedBoundingBox="18196,2433 25435,4480 24678,7160 17439,5114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18944 4374 0,'0'-35'15,"177"-36"1,-1-35-1,0-35 17,-34 35-32,34-70 15,-70 70 1,-106 36 0,0-1-1,0 36-15,-36 35 16,1 0-16,-141 35 31,-1 71-15,142-71-16,-106 142 15,35-36 1,71 35 0,0-35-16,35-35 15,35-35 1,35-1-16,107 1 15,-71-36 1,0-35-16,35 0 16,35-35-16</inkml:trace>
          <inkml:trace contextRef="#ctx0" brushRef="#br0" timeOffset="550.4641">21273 3880 0,'-36'0'0,"1"0"0,-36 35 16,-105 71 15,0 71-15,35-36-1,-36 0 1,36 0 0,71-70-16,70-1 0</inkml:trace>
          <inkml:trace contextRef="#ctx0" brushRef="#br0" timeOffset="288.7688">20355 3598 0,'71'176'31,"-1"-35"-16,36 36 1,-35-36 0,35 35-1,35-35 1,-71-70-16</inkml:trace>
          <inkml:trace contextRef="#ctx0" brushRef="#br0" timeOffset="1116.9712">21555 3845 0,'-35'35'15,"-1"142"1,1-36 0,-36 35-1,1 0 1,-1 1 0,1-107-1,34 1 1,1-71-16,35-35 15,35-142 1,36 1 0,-36 35-1,1 0 1,-1 0-16,0 35 16,36-71-16,35 72 15,-36 69 1,1 36-1,-36 0-15,0 0 0,0 36 16,-35-1-16,36 71 16,-72 70 15,1-141-31,-106 106 31,-35-105-15,140-36-1,-105 0 1,141-36-16,-35 36 0</inkml:trace>
          <inkml:trace contextRef="#ctx0" brushRef="#br0" timeOffset="-11309.0521">16757 1305 0,'0'70'188,"-35"-34"155,70-72-233,-35 72-17,35-36-14,-35 35 733,0-70-624,0 70-79,0-141 141,-35 106-234,35-35-16,-35 0 15</inkml:trace>
          <inkml:trace contextRef="#ctx0" brushRef="#br0" timeOffset="-6308.7781">18768 1587 0,'-35'0'16,"35"-35"-16,-36 35 31,72 35 79,-36-70-95,-36 35-15,107 0 813,-71 35-454,0-70-203,0 0-77</inkml:trace>
          <inkml:trace contextRef="#ctx0" brushRef="#br0" timeOffset="-876.3314">16616 1234 0,'-35'0'31,"-1"36"-15,36-1 0,-35 106-1,35 35 1,0-34-1,0-1-15,35 0 16,1 0 0,34 0-16,1 0 15,-1 0 1,36 0-16,35 36 16,0-1-16,0-70 15,36 0-15,-36-36 16,0 1-1,0-1 1,0-34 0,-105-36-16,34 35 0</inkml:trace>
          <inkml:trace contextRef="#ctx0" brushRef="#br0" timeOffset="1687.4893">23142 4304 0,'36'0'32,"140"0"-17,-35 35-15</inkml:trace>
        </inkml:traceGroup>
        <inkml:traceGroup>
          <inkml:annotationXML>
            <emma:emma xmlns:emma="http://www.w3.org/2003/04/emma" version="1.0">
              <emma:interpretation id="{3A249FF4-3B99-467D-BA78-A693C79CB2D7}" emma:medium="tactile" emma:mode="ink">
                <msink:context xmlns:msink="http://schemas.microsoft.com/ink/2010/main" type="inkWord" rotatedBoundingBox="19523,3091 28122,5521 27398,8086 18798,5655"/>
              </emma:interpretation>
            </emma:emma>
          </inkml:annotationXML>
          <inkml:trace contextRef="#ctx0" brushRef="#br0" timeOffset="1468.9073">23036 3280 0,'-176'71'63,"35"35"-63,-35 35 31,70 0-31,-35 0 16,35 36-1,35-36 1,36 0-16,35-35 16,35 35-1,-35-106-15,71 36 16,35-1-16,105 1 0</inkml:trace>
          <inkml:trace contextRef="#ctx0" brushRef="#br0" timeOffset="2202.8596">24165 3845 0,'36'0'16,"34"35"-16,71 71 16,-70-106-1,-71 35 1,0 1-16,-71 34 15,-35 1 17,-70 35-17,141-71-15,35 0 16,0 0-16,176 177 62,-176-177-46,0 36 0,-35-71-16,-36 35 15,-105 36 1,141-71-16,-142 70 16,142-70-1</inkml:trace>
          <inkml:trace contextRef="#ctx0" brushRef="#br0" timeOffset="2771.3717">24553 4304 0,'36'0'31,"34"35"-31,107 35 31,-36 1-15,-35-36-16,35 0 15,106 36-15</inkml:trace>
          <inkml:trace contextRef="#ctx0" brushRef="#br0" timeOffset="2513.6864">25506 3704 0,'-141'176'31,"0"1"-15,0-36 0,-1 35-1,37-35 1,34 0-16,36-35 15,35-35-15,70 70 32,-34-106-32,69 36 0,1-36 15</inkml:trace>
          <inkml:trace contextRef="#ctx0" brushRef="#br0" timeOffset="-494.3141">17639 2751 0,'35'0'15,"106"141"1,36 1-1,-1 34 1,1-35 0,-36 35-1,-71-34 1,36 34 0,-106-106-16,0-34 15,-35 70-15,-1-71 16,-140 71-1,35-36 1,0-70-16,-36 71 16</inkml:trace>
          <inkml:trace contextRef="#ctx0" brushRef="#br0" timeOffset="3101.2462">26000 3951 0,'0'35'0,"141"106"16,-71 36 15,1-36-15,-36-71-16,-35 107 15,0-72 1,0 1-16,-106 35 16,-282 142 15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9:31.2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3002C9-52E3-48E8-91D1-DC7911C35309}" emma:medium="tactile" emma:mode="ink">
          <msink:context xmlns:msink="http://schemas.microsoft.com/ink/2010/main" type="inkDrawing" rotatedBoundingBox="3792,6185 17293,2486 19018,8783 5517,12481" hotPoints="19014,5960 12420,10234 4777,8410 11371,4136" semanticType="enclosure" shapeName="Ellipse">
            <msink:sourceLink direction="with" ref="{34BEE9CD-6F0D-431A-9239-8CAC9A544A47}"/>
          </msink:context>
        </emma:interpretation>
      </emma:emma>
    </inkml:annotationXML>
    <inkml:trace contextRef="#ctx0" brushRef="#br0">12952 1251 0,'0'-106'15,"-105"-70"1,34 34 15,-35 72-31,-70-36 16,35 36-1,0-1-15,-36 0 32,1 1-32,35 35 15,-36-1-15,36-34 16,-35 34 0,-1 1-16,1 0 15,35 35 1,0-35-16,35-1 0,-35 36 15,0 0-15,0 0 0,0-35 16,-1 35-16,1 0 0,-35 0 16,35 0-16,-36 0 15,36 0-15,0 0 0,-35 0 16,-1 0-16,36 35 16,-35-35-16,0 36 15,34-36-15,-34 35 0,0 0 16,105-35-16,-105 35 0,-1-35 0,72 36 15,34-36-15,-105 35 16,-1-35-16,71 35 0,36-35 0,-107 36 16,1-1-16,0 0 0,35 0 15,-36 1-15,1-1 0,-1 36 16,1-36-16,35 0 16,-36 36-16,36-1 0,-35-35 15,0 36 1,34 0-16,-34-1 0,35 1 15,0-1-15,-36 1 0,1-1 16,35 36-16,0-35 0,0-1 16,0 36-16,0-35 15,-1-1-15,1 36 0,0-35 16,0 34 0,35-34-16,-35 35 0,35 0 15,-70 35-15,35 0 16,0 0-1,0 0-15,-1 36 16,1-36-16,0 35 16,35-35-1,36 36-15,-36-36 16,35 35-16,1 0 16,-1 1-16,36-36 15,0 0 1,0 35-16,35-34 15,0-1-15,0 0 16,35 0 0,0 35-16,36 1 15,-36-72-15,106 72 32,35-71-17,-34 0-15,-1-36 16,0 1-16,0-36 15,0 0 1,0 0-16,35-35 16,-34 36-16,34-1 15,0 0 1,1-35-16,-1 36 16,1-36-16,-1 35 15,0-35-15,-35 35 16,1-35-1,-37 0-15,72 0 16,-1 35-16,-35-35 16,-35 0-16,0 0 15,35 0-15,-35 0 0,35 0 16,0 0-16,-35 0 0,0 0 16,35 0-16,0 0 15,-35 0-15,35-35 0,0 35 16,-35 0-16,35 0 0,0 0 15,-35-35 1,35 35-16,0 0 0,-35-35 16,35 35-16,0 0 0,-35-36 15,35 36-15,-35-35 0,35 35 16,0 0-16,-35-35 16,35-1-16,-35 36 0,35-35 15,-35 0-15,35 35 0,0-35 16,-35-1-1,35 36-15,0-35 0,-35 0 16,35 35-16,0-35 0,-35-1 16,35 1-16,-35 0 15,0 35-15,35-36 0,0 1 16,-35-35-16,35 34 0,-35 1 16,35-36-16,0 36 15,-35-35-15,35 34 16,-35-34-16,35 35 0,0-36 15,-35 0-15,35 1 0,35-36 16,-34 35 0,34-34-16,0-1 15,1 0-15,-36 0 16,35 0 0,-35 0-16,36 1 15,-36-36-15,-35-1 16,70 1-1,-70 0-15,0 0 16,-36 0-16,36 0 16,-35 0-1,-36 0-15,35-36 16,-34 36-16,-36 0 16,35-35-16,-35 35 15,-35-36 1,35 36-16,-36-35 15,1 35-15,0-1 16,-36-34 0,1 70-16,-36-70 15,0 35-15,-70-36 32,35 71-32,0 36 0,-36-1 15,36 36-15,35 0 0,-105 0 0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9:27.2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1355635-2A5C-4AF4-A0D1-D684F9E880BA}" emma:medium="tactile" emma:mode="ink">
          <msink:context xmlns:msink="http://schemas.microsoft.com/ink/2010/main" type="inkDrawing" rotatedBoundingBox="12390,60 22438,-1050 22943,3514 12895,4625" hotPoints="21930,1745 17072,4162 12073,2053 16931,-362" semanticType="enclosure" shapeName="Ellipse">
            <msink:sourceLink direction="with" ref="{FE7BFC13-5018-46D3-850A-1AA4DF893874}"/>
            <msink:sourceLink direction="with" ref="{77A58E69-CD8D-474E-8950-7403ED4C1CBF}"/>
          </msink:context>
        </emma:interpretation>
      </emma:emma>
    </inkml:annotationXML>
    <inkml:trace contextRef="#ctx0" brushRef="#br0">21167 141 0,'0'-177'31,"-36"72"-15,1 34-1,-141-105 1,35 34 15,-36 72-31,1-36 31,35 36-31,0-1 16,-36 0-16,71 36 0,-35 0 16,36-36-1,-37 36-15,1 0 0,0-1 16,0-34-16,0 35 0,0-1 16,-36-34-16,36 35 0,-35-1 15,35-34-15,-36 34 16,1 1-16,35 0 0,35 35 15,36-35-15,-107-1 0,1 1 0,-1 0 16,1 35 0,105-36-16,-105 36 0,0-35 0,-1 0 15,36 35-15,-35 0 16,35-35-16,-36 35 16,1 0-16,35 0 0,-36 0 15,36 0-15,-35 35 0,0 0 16,34 0-16,1 1 15,-35-1-15,35 0 0,0 1 16,-36 34-16,36 1 0,0-1 16,0 1-16,0-1 15,0 1-15,0 35 16,0-36-16,-1 36 0,37 0 16,-37 0-16,37 0 15,-1-1-15,-71 72 16,36-1-16,0 1 15,35-1-15,36-70 0,-1 35 16,36-35 0,-36 35-16,36-35 0,35 0 15,0 35-15,-35 35 0,35-35 16,35 36 0,36-36-16,70 0 31,0 0-31,0-35 15,35 0-15,-70-71 16,35 35-16,0-34 16,1-1-16,-1 36 0,0-36 15,35-35-15,1 35 0,-1 0 16,-105-35-16,34 0 16,72 36-16,-71-36 0,-1 35 0,1-35 0,-35 0 15,140 0-15,-105 35 0,106-35 0,-106 0 16,0 0-16,-36 0 0,36 0 0,0 0 0,0 0 0,-36 0 15,142 0-15,-106 0 16,105-35-16,-105 35 0,0 0 0,-35 0 0,34-35 16,1 35-16,0 0 0,0 0 0,0 0 15,-36-36-15,36 36 0,106-35 0,-106 35 16,0-35-16,-36 35 0,36-35 0,0 35 0,0-36 0,-1 1 16,1 35-16,-35-35 0,35-1 0,105 1 15,-140 0-15,141 0 0,-142-1 16,142 1-16,-36 0 0,-105-1 0,35 1 15,70-35-15,-35 34 0,35-34 16,-34-1-16,-1 1 0,0-1 16,0 1-16,-35-1 15,0-35-15,70-35 16,-35 0 0,-35 0-16,0-36 15,-36 36-15,1-35 16,-1 35-1,-34-36-15,-1 36 16,-35 0-16,0 35 16,-35-35-16,-1 35 15,-34 1-15,-107-1 16,142 71-16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8:55.5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D4F9D8D-956C-4FC9-BD85-CFF4FBD092BE}" emma:medium="tactile" emma:mode="ink">
          <msink:context xmlns:msink="http://schemas.microsoft.com/ink/2010/main" type="writingRegion" rotatedBoundingBox="602,1619 21530,-722 22002,3498 1074,5840"/>
        </emma:interpretation>
      </emma:emma>
    </inkml:annotationXML>
    <inkml:traceGroup>
      <inkml:annotationXML>
        <emma:emma xmlns:emma="http://www.w3.org/2003/04/emma" version="1.0">
          <emma:interpretation id="{4C4EA751-B613-4AC1-93C3-04FD1A1D2E83}" emma:medium="tactile" emma:mode="ink">
            <msink:context xmlns:msink="http://schemas.microsoft.com/ink/2010/main" type="paragraph" rotatedBoundingBox="602,1619 21530,-722 22002,3498 1074,58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784FC83-1890-4C6B-AAD7-141C1C302926}" emma:medium="tactile" emma:mode="ink">
              <msink:context xmlns:msink="http://schemas.microsoft.com/ink/2010/main" type="line" rotatedBoundingBox="602,1619 21530,-722 22002,3498 1074,5840"/>
            </emma:interpretation>
          </emma:emma>
        </inkml:annotationXML>
        <inkml:traceGroup>
          <inkml:annotationXML>
            <emma:emma xmlns:emma="http://www.w3.org/2003/04/emma" version="1.0">
              <emma:interpretation id="{C1CB92AC-F642-4022-874E-54602B7D6108}" emma:medium="tactile" emma:mode="ink">
                <msink:context xmlns:msink="http://schemas.microsoft.com/ink/2010/main" type="inkWord" rotatedBoundingBox="725,2721 802,2713 830,2960 753,2969">
                  <msink:destinationLink direction="with" ref="{38EF5343-787B-40E0-9374-4130C799C7A2}"/>
                </msink:context>
              </emma:interpretation>
            </emma:emma>
          </inkml:annotationXML>
          <inkml:trace contextRef="#ctx0" brushRef="#br0">-776 1340 0,'-35'0'63,"70"35"46,-35 1 94,0-1-31,0-70-78,35-1 47,-35 72 31,-35-36-126,70 0 798,-35 35-688,0-211-77,-35 140-64,35 1-15</inkml:trace>
        </inkml:traceGroup>
        <inkml:traceGroup>
          <inkml:annotationXML>
            <emma:emma xmlns:emma="http://www.w3.org/2003/04/emma" version="1.0">
              <emma:interpretation id="{5D2B92D6-E280-4D26-9699-2E765E030B0C}" emma:medium="tactile" emma:mode="ink">
                <msink:context xmlns:msink="http://schemas.microsoft.com/ink/2010/main" type="inkWord" rotatedBoundingBox="1352,1535 8701,712 9173,4934 1825,5756">
                  <msink:destinationLink direction="with" ref="{38EF5343-787B-40E0-9374-4130C799C7A2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 timeOffset="-117541.67">0 0 0,'-35'0'0,"35"35"31,70 141-15,-34-35 0,34 36-1,36-36 1,-35 0-1,34 35-15,1-34 32,0-1-32,0 35 15,70-35 1,-140-106-16,34 1 0</inkml:trace>
          <inkml:trace contextRef="#ctx0" brushRef="#br0" timeOffset="-117201.766">1482 282 0,'-36'0'16,"1"0"-16,0 35 16,-71 142-1,0-1 1,-35-35 0,35 0-1,-35 0-15,-35 36 16,-1-1-1,1 0 1,35-70 0,35-35-16</inkml:trace>
          <inkml:trace contextRef="#ctx0" brushRef="#br0" timeOffset="-117009.2529">953-71 0,'0'-35'0,"35"35"16</inkml:trace>
          <inkml:trace contextRef="#ctx0" brushRef="#br0" timeOffset="-116651.2932">2223 917 0,'-36'0'0,"142"-35"31,35 35-15,0 0-16,106 0 15</inkml:trace>
          <inkml:trace contextRef="#ctx0" brushRef="#br0" timeOffset="-116410.6479">2293 1693 0,'177'-71'47,"-1"36"-31,-35-35-16,35 70 16,-70-36-16</inkml:trace>
          <inkml:trace contextRef="#ctx0" brushRef="#br0" timeOffset="-113092.836">3598 1234 0,'71'-35'16,"105"0"15,1 0-16,-36-1 1,35 36-16</inkml:trace>
          <inkml:trace contextRef="#ctx0" brushRef="#br0" timeOffset="-112415.0323">4621 141 0,'0'-36'31,"71"-34"-16,105 35 1,-105 35-16,105 0 16,-70 35-1,-35 35 1,-36-70-16,0 36 16,-35 34-16,0 1 15,-35 70 1,-106 0-1,70 0 1,71-106 0,0 1-16,0-1 15,71 0-15,70 36 32,-70-71-32,-1 70 31,-35-70-31,-35 36 0,0 70 15,0-71 1,-70 106 0,-107-35-1,1-36 1,141 1 0</inkml:trace>
          <inkml:trace contextRef="#ctx0" brushRef="#br0" timeOffset="-112247.5871">5927 882 0,'0'-36'0</inkml:trace>
          <inkml:trace contextRef="#ctx0" brushRef="#br0" timeOffset="-111642.978">7267 247 0,'-35'0'15,"0"0"-15,-106 141 31,-36 0-15,36 0 0,0-35-1,0 35 1,-35 0 0,-107 141-1</inkml:trace>
          <inkml:trace contextRef="#ctx0" brushRef="#br0" timeOffset="-111928.738">6244 282 0,'0'35'31,"36"0"-15,69 142-1,-34-1 1,-36-105-1,71 70 1,-71-71-16,71 1 16,0 0-1</inkml:trace>
          <inkml:trace contextRef="#ctx0" brushRef="#br0" timeOffset="-108037.3873">8714 1270 0,'176'-71'31,"-35"1"-15,0 34-1,0 1-15,36 0 16,-1-1-16,1-34 16,-1 35-16</inkml:trace>
          <inkml:trace contextRef="#ctx0" brushRef="#br0" timeOffset="-108301.0892">8784 388 0,'141'0'31,"36"0"-16,-36-36 1,35 1 0,1 35-16,-36 0 15,0 0-15,71 0 16</inkml:trace>
          <inkml:trace contextRef="#ctx0" brushRef="#br0" timeOffset="-107644.3424">9878 70 0,'141'0'31,"0"0"-15,0 0 0,0 35-16,0-35 15,-70 36-15,70-1 16,-35 36-1,35 34-15,-106-69 16,-35 34-16,0 36 16,-35 0-1,-106 70 1,0-35 0,0-70-1,70-36-15</inkml:trace>
          <inkml:trace contextRef="#ctx0" brushRef="#br0" timeOffset="-107073.8249">13088-36 0,'-35'0'0,"0"0"0,-1 36 16,-105 105-1,0 0-15,0 0 31,35 0-31,-35 35 16,0-34 0,70 34-16</inkml:trace>
        </inkml:traceGroup>
        <inkml:traceGroup>
          <inkml:annotationXML>
            <emma:emma xmlns:emma="http://www.w3.org/2003/04/emma" version="1.0">
              <emma:interpretation id="{DC3CB197-27D1-4B56-BE19-EAE6FA5551AD}" emma:medium="tactile" emma:mode="ink">
                <msink:context xmlns:msink="http://schemas.microsoft.com/ink/2010/main" type="inkWord" rotatedBoundingBox="10147,1730 12579,1458 12700,2542 10269,2814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-107330.4933">12100 70 0,'0'35'0,"0"1"16,36 34-16,-1 1 16,35 105-16,1 1 31,35-36-16,-36-71-15,1 1 16,70 70 0</inkml:trace>
          <inkml:trace contextRef="#ctx0" brushRef="#br0" timeOffset="-106617.6106">13300 1199 0,'35'-35'15,"0"35"-15,142-71 16,-36 71-16,0 0 15</inkml:trace>
          <inkml:trace contextRef="#ctx0" brushRef="#br0" timeOffset="-106844.2143">13335 352 0,'141'0'16,"36"-35"-1,70 35 1</inkml:trace>
        </inkml:traceGroup>
        <inkml:traceGroup>
          <inkml:annotationXML>
            <emma:emma xmlns:emma="http://www.w3.org/2003/04/emma" version="1.0">
              <emma:interpretation id="{FE7BFC13-5018-46D3-850A-1AA4DF893874}" emma:medium="tactile" emma:mode="ink">
                <msink:context xmlns:msink="http://schemas.microsoft.com/ink/2010/main" type="inkWord" rotatedBoundingBox="13542,1596 15402,1387 15542,2638 13682,2846">
                  <msink:destinationLink direction="with" ref="{D95CBEF1-453E-4B58-92AF-8B4E69939C2E}"/>
                  <msink:destinationLink direction="with" ref="{51355635-2A5C-4AF4-A0D1-D684F9E880BA}"/>
                </msink:context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-106017.0118">14605 987 0,'35'0'0,"1"-35"15,69-35 1,1-1 0,71-35-1,-1-35 1,-35 0 0,0 0-1,-70-36 1,-36 107-1,-35 35-15,0-1 16,-35 1-16,0 35 16,-36 0-16,-70 35 15,0 106 1,0 1 0,-36 34-1,71-35 1,1 0-1,34 0-15,71-35 16,0 0 0,35-71-16,1 36 15,34-36-15,36-35 16,35 0 0,0-35-16,0-36 15,71 1-15</inkml:trace>
          <inkml:trace contextRef="#ctx0" brushRef="#br0" timeOffset="-105751.3068">15593-424 0,'141'-35'47,"35"0"-31,1 35-16</inkml:trace>
          <inkml:trace contextRef="#ctx0" brushRef="#br0" timeOffset="-105096.565">16334-671 0,'35'0'31,"0"0"-15,142 0 15,-1 0-15,0 0-1,36 0 1</inkml:trace>
          <inkml:trace contextRef="#ctx0" brushRef="#br0" timeOffset="-105408.3946">16969-1129 0,'-36'0'16,"1"0"-1,0 70-15,0 36 16,-71 71 15,70-1-15,-34-35-16,70 35 31,0-105-31,0-36 16,70 36-1,-34-71 1,70 0-16,70-71 16,-105 71-16</inkml:trace>
        </inkml:traceGroup>
        <inkml:traceGroup>
          <inkml:annotationXML>
            <emma:emma xmlns:emma="http://www.w3.org/2003/04/emma" version="1.0">
              <emma:interpretation id="{77A58E69-CD8D-474E-8950-7403ED4C1CBF}" emma:medium="tactile" emma:mode="ink">
                <msink:context xmlns:msink="http://schemas.microsoft.com/ink/2010/main" type="inkWord" rotatedBoundingBox="15908,350 21579,-284 21925,2807 16254,3442">
                  <msink:destinationLink direction="with" ref="{D95CBEF1-453E-4B58-92AF-8B4E69939C2E}"/>
                  <msink:destinationLink direction="with" ref="{51355635-2A5C-4AF4-A0D1-D684F9E880BA}"/>
                </msink:context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-103737.9512">17463-494 0</inkml:trace>
          <inkml:trace contextRef="#ctx0" brushRef="#br0" timeOffset="-103090.2256">17639-812 0,'0'-35'0,"141"35"32,35 0-17,-105 0 1,-36 0-1,1 35 1,-36 1-16,-36 34 16,1-70-1,-71 106 1,106-36 0,0-34-1,0-1 1,106 36-1,35 34 17,-106-105-32,1 106 31,-36-35-15,-36-36-16,1-35 0,-71 35 31,71 1-31,-141-1 31,105 0-31</inkml:trace>
          <inkml:trace contextRef="#ctx0" brushRef="#br0" timeOffset="-102739.295">18274 564 0</inkml:trace>
          <inkml:trace contextRef="#ctx0" brushRef="#br0" timeOffset="-101949.1801">20003-36 0,'-36'0'15,"1"36"-15,-141 105 32,-1 0-17,1 35 1,-1-70 0,36 0-1,-35 0 1,105-36-1,-34-34-15,-72 34 16,107 1 0</inkml:trace>
          <inkml:trace contextRef="#ctx0" brushRef="#br0" timeOffset="-102327.1986">18980-106 0,'0'35'16,"70"106"15,1 36-15,-36-72-1,35 37 1,1 34-1,35 0 17,0-70-32</inkml:trace>
          <inkml:trace contextRef="#ctx0" brushRef="#br0" timeOffset="-101421.79">20003 776 0,'-36'0'16,"1"0"-16,0 35 15,-142 106 1,107 36 15,35-142-31,35 0 16,0 0-16,35 1 15,-35-1-15,70 0 16,1-35 0,70 0-1,-35-35-15,-36 0 16,1-36 0,70-105-1,-141 140 1,0-105-1,0 106-15,-70-36 16,34 71 0,-105 0-1,35 0-15,71 0 16,0 71-16</inkml:trace>
          <inkml:trace contextRef="#ctx0" brushRef="#br0" timeOffset="-82159.5436">1552 3492 0,'-35'0'47,"35"35"-32,0 1 1,0-1-16,0 0 0,35 106 16,1 36 15,-1-142-31,0-35 31,0 0-31,107-106 16,34-35 15,-35-35-15</inkml:trace>
          <inkml:trace contextRef="#ctx0" brushRef="#br0" timeOffset="-82540.5648">1835 2257 0,'0'71'31,"0"70"-15,0 0 0,0 0-1,0 36 1,-36-36-16,36 0 15,0 35 17,0 1-17,0-36 17</inkml:trace>
          <inkml:trace contextRef="#ctx0" brushRef="#br0" timeOffset="-50922.4564">3175 2645 0,'0'-35'31,"-106"212"16,71-36-47,-36 0 15,1 0-15,35 0 16,-71 0 0,35 36-1,-35-1-15,71-35 16</inkml:trace>
          <inkml:trace contextRef="#ctx0" brushRef="#br0" timeOffset="-50494.3202">3034 2504 0,'-35'71'47,"-1"105"-32,36-35-15,-35 36 32,35-36-32,0 0 15,0 35-15,0-70 16,35 0-16,1-71 15,-1-35 1,0 0-16,36-35 16,35-71-1,35-70 1,-35 35-16,-36 0 31,107-36-31,-107 71 16,71-70-1</inkml:trace>
          <inkml:trace contextRef="#ctx0" brushRef="#br0" timeOffset="-35887.4649">18450-776 0,'-35'-36'0,"35"1"0,-35 35 15,35-35-15,-35-1 16,-36-34 15,0 35-15,1-1-1,-1 1-15,-105-36 32,35 1-1,-36 35-15,1-1-1,0 1 1,35 0-1,-36 35 1,1 0 15,35 0-31,-36 0 16,1 0 15,35 35-31,0 0 31,-36 36-15,36-1 0,71-34-16,-107 105 31,36 35-15,71 1 15,34-142-16,36 106 1,36 35 0,-36-105-1,70 35 1,106 35 15,1-71-15,-1 1-1,-35 0 1,36-1 0,-1-35-1,1 1 1,-36-1 15,35-35-31,0 0 16,1 0-1,-1-35 1,1 35 0,-1-36-1,-35 1 1,0 0 0,36 0-1,-36-36 1,0 0-1,35 1 1,-141-36 15,36-35-15,-36 70-16,-35-105 16,0 35-1,-35 70-15,35 36 0</inkml:trace>
        </inkml:traceGroup>
      </inkml:traceGroup>
    </inkml:traceGroup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8:11.4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0FE38A7-161D-4258-89B1-34C27CA34FB8}" emma:medium="tactile" emma:mode="ink">
          <msink:context xmlns:msink="http://schemas.microsoft.com/ink/2010/main" type="writingRegion" rotatedBoundingBox="1799,9758 32493,8722 32664,13791 1970,14828">
            <msink:destinationLink direction="with" ref="{31163A90-2DF7-4102-A5AC-1BEBB65C7D91}"/>
          </msink:context>
        </emma:interpretation>
      </emma:emma>
    </inkml:annotationXML>
    <inkml:traceGroup>
      <inkml:annotationXML>
        <emma:emma xmlns:emma="http://www.w3.org/2003/04/emma" version="1.0">
          <emma:interpretation id="{5C80807D-EF47-468B-8284-50C454FE3A1A}" emma:medium="tactile" emma:mode="ink">
            <msink:context xmlns:msink="http://schemas.microsoft.com/ink/2010/main" type="paragraph" rotatedBoundingBox="1799,9758 32493,8722 32664,13791 1970,148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414F826-23D0-4FB4-AE00-94B9D6822182}" emma:medium="tactile" emma:mode="ink">
              <msink:context xmlns:msink="http://schemas.microsoft.com/ink/2010/main" type="line" rotatedBoundingBox="1799,9758 32493,8722 32664,13791 1970,14828"/>
            </emma:interpretation>
          </emma:emma>
        </inkml:annotationXML>
        <inkml:traceGroup>
          <inkml:annotationXML>
            <emma:emma xmlns:emma="http://www.w3.org/2003/04/emma" version="1.0">
              <emma:interpretation id="{0B9994D2-05BD-4258-A2B3-C66274D903D4}" emma:medium="tactile" emma:mode="ink">
                <msink:context xmlns:msink="http://schemas.microsoft.com/ink/2010/main" type="inkWord" rotatedBoundingBox="3838,11524 8863,11355 8959,14216 3934,14386">
                  <msink:destinationLink direction="with" ref="{90EB6D6C-27EB-4799-A35C-D3F35031323B}"/>
                </msink:context>
              </emma:interpretation>
            </emma:emma>
          </inkml:annotationXML>
          <inkml:trace contextRef="#ctx0" brushRef="#br0">3493 11006 0,'-36'-35'16,"36"0"-1,0-1-15,-35 36 0,-71 0 31,36 0-31,-1 36 16,-70 34 0,-35 107-1,34-36-15,37 0 16,-36 35 0,70-35-1,36-35-15,35 35 16,0 36-16,0-71 15,70-1 1,71 37 0,-35-72-16,35-35 15,0 1 1,36-36-16,-1 0 16,1 0-16,-1-36 15,0 1 1,1 0-16,-1-36 15,1 1-15,-36-36 16,0 0-16,-35 0 16,-1-35-1,-34-35 1,-71 35-16,0-1 16,-35 1-1,-1 0-15,-34 0 16,-36-35-1,-35 35 1,-35 35 0,34 0-16,1 71 15,0 35-15,-35 0 16,-1 70-16</inkml:trace>
          <inkml:trace contextRef="#ctx0" brushRef="#br0" timeOffset="498.3258">3528 11006 0,'-35'0'16,"35"36"0,-71 105-1,36 35 1,-1-35 0,-34 0-1,70 0-15,0 36 31,0-107-31,141 107 32,-70-177-17,70-36 1,-71 36-16</inkml:trace>
          <inkml:trace contextRef="#ctx0" brushRef="#br0" timeOffset="766.0384">2999 11606 0,'106'-35'47,"70"35"-32,0 0 1,-35 0 0,1 0-16,-72 35 0</inkml:trace>
          <inkml:trace contextRef="#ctx0" brushRef="#br0" timeOffset="3824.1725">4904 11465 0,'-36'0'31,"72"0"-15,34 35 0,-34-35-16,34 0 15,71 0 1,0 0 0,36-35-16,-36 35 15,35-35-15,-35 35 16,0 0-16,1 0 15,-72-36-15,71 36 16</inkml:trace>
          <inkml:trace contextRef="#ctx0" brushRef="#br0" timeOffset="4271.3865">6033 10865 0,'35'35'31,"0"-35"-16,142 36 1,-36 34 0,0-34-1,35 34-15,-35-35 32,36 36-32,-72 35 15,-105-71 1,0 0-1,0 1-15,-35 34 16,-71 36-16,-70 0 31,0 0-31,34-36 16</inkml:trace>
          <inkml:trace contextRef="#ctx0" brushRef="#br0" timeOffset="4638.3392">7197 9842 0,'0'141'32,"0"0"-32,0 36 15,0-36-15,35 35 16,-35-35-1,0 0-15,35 1 0,1-37 16,-36 37-16,0-1 0,0 0 16,35-35-16,-35 35 15,35 0-15,-35-35 0,0 70 16,0 0-16,0-34 16,35-1-16</inkml:trace>
        </inkml:traceGroup>
        <inkml:traceGroup>
          <inkml:annotationXML>
            <emma:emma xmlns:emma="http://www.w3.org/2003/04/emma" version="1.0">
              <emma:interpretation id="{52C027BA-08DF-4D41-A112-25CD4E58CBFF}" emma:medium="tactile" emma:mode="ink">
                <msink:context xmlns:msink="http://schemas.microsoft.com/ink/2010/main" type="inkWord" rotatedBoundingBox="8796,9522 16366,9267 16514,13644 8944,13900">
                  <msink:destinationLink direction="with" ref="{90EB6D6C-27EB-4799-A35C-D3F35031323B}"/>
                </msink:context>
              </emma:interpretation>
            </emma:emma>
          </inkml:annotationXML>
          <inkml:trace contextRef="#ctx0" brushRef="#br0" timeOffset="5469.5508">7303 9736 0,'35'36'16,"141"34"0,-35 1-1,0-1-15,1 1 16,34-1-16,-35 1 16,0-36-16,0 0 0,0 36 15,36-36-15,-36 36 16,35-36-16,-35 36 0,1-36 15,34 0-15,-35 36 0,0-36 16,36 0 0,-36 36-16,0-36 0,-35 0 15,35 36-15,35-36 0,-35 36 16,-35-1 0,70-34-1,-70 34 1,-70-70-16,-36 36 0,35-36 15,-35 35 1,-35 35 0,-1 1-16,-70-36 31,-211 177 0,141-142-15,34 1-16,1 0 15,-35-1-15,0-35 16,70 1-16,-35-1 16,-1 0-16,37 0 0,-36 1 15,-1-36-15,37 35 0,-37 0 16,1-35 0,36 36-16,-72-36 0,1 35 15,-1-35-15,36 0 16,0 0-1,-35 0 1,140-35 0,-69 35-16,69 0 0</inkml:trace>
          <inkml:trace contextRef="#ctx0" brushRef="#br0" timeOffset="5759.3208">8008 11253 0,'141'0'31,"-35"-35"-15,106 35 0</inkml:trace>
          <inkml:trace contextRef="#ctx0" brushRef="#br0" timeOffset="6227.5671">8996 10865 0,'176'35'62,"-35"1"-46,-70-1-16,-36 0 16,-35 1-16,0-1 15,0 0 1,0 0-16,-141 142 31,141-107-15,0 1-1,0-36-15,35 36 16,1-36 0,-36 0-16,0 36 15,-36-1 1,-34 1-1,-71-36 1,0 1 0,0 34-16</inkml:trace>
          <inkml:trace contextRef="#ctx0" brushRef="#br0" timeOffset="9209.498">11218 11253 0,'0'-35'31,"36"35"-31,-36-35 0,106-1 31,-36 36-31</inkml:trace>
          <inkml:trace contextRef="#ctx0" brushRef="#br0" timeOffset="9941.4456">11077 11147 0,'0'-35'16,"36"35"-16,-1-35 16,35 35-1,72 0 1,34 0-1,-35 0 17,35 0-17,1 0 1,-1 0 0,1 0-1,-1 0 1,-35 0-1,35 0 1,-70-35 0,35 35-1,36 0 1,-1 0 0,1 0 15,-1 0 0,-35 0 0,35 0 1,1 0-1,-142 0-31,-35-36 0,35 36 15,36 0-15</inkml:trace>
          <inkml:trace contextRef="#ctx0" brushRef="#br0" timeOffset="10394.6502">14041 10477 0,'35'0'63,"106"106"-32,35-35-15,1-36-1,-36 71 1,0-1-1,-106-69-15,1-1 16,-36 0-16,0 1 16,0-1-16,0 0 0,0 0 15,-36 36-15,1-36 16,-106 71 0,-35-35-16,105-1 0</inkml:trace>
          <inkml:trace contextRef="#ctx0" brushRef="#br0" timeOffset="-25457.7189">8114 8360 0,'35'-35'47,"1"35"-47,105 0 16,35-35 15,-35 0-31,-70 35 0</inkml:trace>
          <inkml:trace contextRef="#ctx0" brushRef="#br0" timeOffset="-25028.5767">9278 7937 0,'35'0'31,"142"35"-15,-142 1 0,0-36-1,-35 35-15,0 0 16,-35 1-16,0-1 15,-106 0 1,105 36 15,36-36-31,177 71 32,-107-71-17,-70 0 1,0 1-16,0-1 15,-35 0-15,-106 36 32,-35-36-32,105 0 0</inkml:trace>
        </inkml:traceGroup>
        <inkml:traceGroup>
          <inkml:annotationXML>
            <emma:emma xmlns:emma="http://www.w3.org/2003/04/emma" version="1.0">
              <emma:interpretation id="{8AFA751D-7FA5-418D-98C2-C7D92CCBAD89}" emma:medium="tactile" emma:mode="ink">
                <msink:context xmlns:msink="http://schemas.microsoft.com/ink/2010/main" type="inkWord" rotatedBoundingBox="16333,10407 23699,10158 23832,14090 16465,14338">
                  <msink:destinationLink direction="with" ref="{90EB6D6C-27EB-4799-A35C-D3F35031323B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 timeOffset="15723.8266">14781 8890 0,'142'0'47,"34"0"-32,-35 0 1,0 0-16,0 0 16,-35 0-16,35 0 0,0 0 15,0-36-15,1 36 16,-1 0-16,0 0 0,0 0 15,35 0-15,-35-35 0,36 35 16,-1 0 0,-35 0-16,283 0 15,-319 0-15,1 0 16,35 0-16,36 0 0,-36 0 16,0 0-1,-35 0 1,70 35-1,-35 36 1,-141-36 0,36 71-1,-36 35 1,0 36 0,0-1-1,0-35-15,-36 0 16,36 36-1,0-1-15,-35-70 0,35 35 16,0-35-16,0 35 0,0-35 16,0-1-1,0 37-15,0 34 0,0-35 16,0 35-16,0-34 16,0-1-1,0 0 1,-35 35-16,0 1 31,-1-36-15,1-71-1,-36 36 1,36-71 0,-106-35-16,0 36 15,0-36 1,-36 0-1,36 0 1,0 0-16,-35 0 16,70 0-16,-35 0 15,-141 0 1,141 0-16,-142-36 0,142 36 16,0-35-16,0 35 0,0-35 15,0 35 1,0 0-16,35-35 0,-35-1 15,0 36-15,-36-35 0,36 0 16,35-1-16,-105-105 16</inkml:trace>
          <inkml:trace contextRef="#ctx0" brushRef="#br0" timeOffset="14651.9753">14887 9207 0,'-35'0'62,"35"141"-15,0 36-31,0-36-16,35 0 15,-35 35 1,0-35-16,0 36 16,0-36-16,36-35 15,-36 35-15,0 0 16,0-35-16,35 35 0,-35-35 15,0 0-15,0 35 0,0 35 16,35-35-16,-35 36 16,0-36-1,0 0 1,0 0-16,0-71 16,0 1-1</inkml:trace>
          <inkml:trace contextRef="#ctx0" brushRef="#br0" timeOffset="16340.4703">15981 11359 0,'0'-35'16,"35"35"0,36-35-1,35-36-15,70 0 16,-35-70 0,35 35 15,1-70-16,-142 106 1,-35 34 0,0 1-1,-35 0-15,0 35 0,-1 0 16,-70 0-16,-70 35 31,0 71-15,35 35-1,-1 35 1,37 1 0,69-71-16,36 35 31,0-71-31,36 1 16,-1-36-16,106 0 15,0-35 1,0 0-1,0-70 1,0 34-16,106-34 16</inkml:trace>
          <inkml:trace contextRef="#ctx0" brushRef="#br0" timeOffset="17140.5964">17075 9525 0,'0'-71'16,"35"36"-16,35-36 31,36 1-15,-71 70-16,1 0 16,-36 35-16,0 0 15,-36 36-15,-34 105 31,35 1-15,-36-36 0,36-71-16,35 71 31,0-105-31,35-36 16,141-71 15,-34-70 0,-1 0-15,-35-36-1,-1 1 17,-105 141-32,36 0 15,-36-1 1,-36 72 15,-69 140 0,69-106-15,1-34-16,-36 140 16,1-35 15,70-105-31,0-1 0,70 0 15,1-35 1,70 0 0,0-35-1,36 0 17,-1 35-32</inkml:trace>
          <inkml:trace contextRef="#ctx0" brushRef="#br0" timeOffset="20526.6148">18697 11077 0,'0'-35'16,"0"-1"-1,36 36-15,-36-35 16,35 35-16,0-35 16,142 35 15,-1 0-15,-35 0-1,0 0 1,0 0-16,0 0 15,0 0-15,1 0 0,-1 35 16,0-35-16,0 0 0,0 35 16,0-35-16,0 0 15,0 0-15,-35 36 0,35-36 16,36 0-16,-36 0 16,35 0-1,-35 0-15</inkml:trace>
          <inkml:trace contextRef="#ctx0" brushRef="#br0" timeOffset="31086.6927">21308 10371 0,'106'106'47,"35"-35"-32,35-1-15,1 1 16,-36 35 15,0-1-15,-106-69-16,-35-1 0,0 71 31,0-71-31,-70 142 16,-107-36 15,1 35 0,70-105-15</inkml:trace>
        </inkml:traceGroup>
        <inkml:traceGroup>
          <inkml:annotationXML>
            <emma:emma xmlns:emma="http://www.w3.org/2003/04/emma" version="1.0">
              <emma:interpretation id="{D479D119-2C18-462E-8174-4A644CE38677}" emma:medium="tactile" emma:mode="ink">
                <msink:context xmlns:msink="http://schemas.microsoft.com/ink/2010/main" type="inkWord" rotatedBoundingBox="23495,9701 32515,9396 32664,13786 23643,14091">
                  <msink:destinationLink direction="with" ref="{90EB6D6C-27EB-4799-A35C-D3F35031323B}"/>
                </msink:context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32853.4047">21943 8184 0,'70'106'46,"107"0"-14,-1-36-32,-35 36 31,0-35-31,1-1 16,-1 36-1,0-35-15,-35-1 0,-1 1 16,37-1-16,-1 1 0,0-1 15,0 36-15,0-35 16,0-1-16,0 36 0,0-35 16,-35 35-16,35-36 0,0 1 15,-35 35-15,35-36 0,0 1 16,-35-1 0,35 36-16,-35-35 0,0-1 15,35 1-15,36 35 0,-36-36 16,35 36-1,-35 0 1,36 0 0,-1-1-1,-70-69 1,-71 34 0,-35-34-1,0-1 1,0 0-16,0 0 15,-35 1-15,-142 69 32,1-34-17,35-36 1,-36 1-16,72-1 16,-36 0-1,-1 0-15,1 1 16,-35-1-1,0 0-15,70 1 16,-35-1-16,-1-35 0,37 35 16,-36 0-16,-1-35 15,1 36-15,35-1 16,-35-35-16,0 0 0,0 35 16,35-35-16,-35 0 0,35 35 15,-35-35-15,-35 0 0,35 0 16,0 0-1,0 0 1,-36 0-16,71-35 16,71 35-1</inkml:trace>
          <inkml:trace contextRef="#ctx0" brushRef="#br0" timeOffset="31600.0579">22225 8643 0,'0'35'16,"35"106"-1,-35 35 1,36 1-1,-36-36 1,35 35-16,-35-70 0,0 35 16,35 0-16,-35 1 15,0-1-15,0 0 16,0 0-16,0 0 0,35 35 16,-35-35-16,0 1 0,0-1 15,0 0-15,0 423 31,36-458-31,-36 70 16,0-34 0,35-1-16,36-35 15</inkml:trace>
          <inkml:trace contextRef="#ctx0" brushRef="#br0" timeOffset="33570.3128">24130 10265 0,'-35'0'16,"0"0"-16,-1 0 16,-34 36-16,34-36 0,-140 141 31,35 0-15,0 0-1,35 106 16,71-176-15</inkml:trace>
          <inkml:trace contextRef="#ctx0" brushRef="#br0" timeOffset="33263.4838">23319 9983 0,'106'177'46,"-36"-1"-30,36 0-16,-36 1 31,-34-36-15,34 0-16,1-70 16,-71-36-16,70 35 0</inkml:trace>
          <inkml:trace contextRef="#ctx0" brushRef="#br0" timeOffset="34012.4751">24377 10830 0,'-71'0'31,"36"0"-15,-106 141-1,71-70 1,70-36-16,-36 71 16,36-36-1,36-70 1,-36 36-16,70-36 16,1 0-16,34-36 15,72-105 1,-142 71 15,0 34-31,-35-70 16,0 71-16,-35-35 15,-35 34 1,34 36-16,1 0 16,-36 0-16,36 36 0</inkml:trace>
          <inkml:trace contextRef="#ctx0" brushRef="#br0" timeOffset="34625.1058">26600 11077 0,'35'0'16,"106"0"-1,35 0 1,-35 0 0,36 35-1,-36 0-15,0-35 16,35 36 0,1-1-16,-71 0 0,35 1 15,35-1-15,-35 0 16,36 0-1,-36 1-15,35-36 16,-35 35-16,0 0 16,0 0-1,36-35 1,-36 36-16</inkml:trace>
          <inkml:trace contextRef="#ctx0" brushRef="#br0" timeOffset="35784.1887">28363 8819 0,'-35'0'15,"-141"71"16,70-1-15,-35 36-16,35 0 16,-35 0-1,-36 0 1,36 35 0,36-36-1,-1-34-15</inkml:trace>
          <inkml:trace contextRef="#ctx0" brushRef="#br0" timeOffset="35442.2788">27199 8749 0,'106'105'32,"0"72"-17,-36-1 17,36 1-32,-70-36 15,-1-71-15,71 107 31,-36-36-31,1-71 0</inkml:trace>
          <inkml:trace contextRef="#ctx0" brushRef="#br0" timeOffset="36151.1761">29104 8819 0,'0'35'31,"-35"1"-15,-106 105 0,35 35-1,-35 1 1,70-36-1,-34 0 1,69 0 0,1-35-16,0 70 15,35-141 1,35 71-16,0-71 0,1-35 16,69 36-16</inkml:trace>
          <inkml:trace contextRef="#ctx0" brushRef="#br0" timeOffset="35057.2825">28893 10795 0,'105'0'31,"72"35"-15,-36 35-1,35 72 1,-35-1 0,36 35-1,-107-35 1,-34-70-1,-36 70 1,0-35-16,-36 0 16,1-36-1,-106 106 17,0-105-17,0-71-15,35 35 16</inkml:trace>
          <inkml:trace contextRef="#ctx0" brushRef="#br0" timeOffset="36475.0262">29986 9101 0,'-35'0'31,"0"0"-31,35 36 16,-106 140 0,0-35-1,35 35 1,1-34 0,70-1-1,0 0 1,0-71-16,35 1 15,71-1 1,-35-34-16,34-36 16,-34 0-16</inkml:trace>
          <inkml:trace contextRef="#ctx0" brushRef="#br0" timeOffset="36744.7429">29281 9666 0,'35'0'31,"0"35"-31,142 0 15,-1 1 17,0-1-32,-70-35 15,71 0-15,-72 0 16</inkml:trace>
          <inkml:trace contextRef="#ctx0" brushRef="#br0" timeOffset="37084.6475">30621 9384 0,'0'35'0,"71"71"31,-1 70-15,1 0 0,-71-70-16,0 35 15,0-35 1,-71 35 0,36-70-1,-212 141 16,212-142-15</inkml:trace>
          <inkml:trace contextRef="#ctx0" brushRef="#br0" timeOffset="37290.2128">31045 10724 0</inkml:trace>
        </inkml:traceGroup>
        <inkml:traceGroup>
          <inkml:annotationXML>
            <emma:emma xmlns:emma="http://www.w3.org/2003/04/emma" version="1.0">
              <emma:interpretation id="{3CA16D5B-C3BA-4A37-9A92-1B1604D99252}" emma:medium="tactile" emma:mode="ink">
                <msink:context xmlns:msink="http://schemas.microsoft.com/ink/2010/main" type="inkWord" rotatedBoundingBox="1881,12209 2554,12186 2612,13911 1939,13934"/>
              </emma:interpretation>
            </emma:emma>
          </inkml:annotationXML>
          <inkml:trace contextRef="#ctx0" brushRef="#br0" timeOffset="-4267.3401">423 10689 0,'177'141'63,"-1"-35"-47,-105-36-1,35 36-15,-36 71 16,-70-72-1,-35 36 1,0 1-16,-71-1 16,0 0-16,0 0 15,0 0-15,-35 35 0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9:35.3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0EB6D6C-27EB-4799-A35C-D3F35031323B}" emma:medium="tactile" emma:mode="ink">
          <msink:context xmlns:msink="http://schemas.microsoft.com/ink/2010/main" type="inkDrawing" rotatedBoundingBox="2848,9524 32565,8162 32897,15402 3179,16763" semanticType="enclosure" shapeName="Other">
            <msink:sourceLink direction="with" ref="{0B9994D2-05BD-4258-A2B3-C66274D903D4}"/>
            <msink:sourceLink direction="with" ref="{52C027BA-08DF-4D41-A112-25CD4E58CBFF}"/>
            <msink:sourceLink direction="with" ref="{8AFA751D-7FA5-418D-98C2-C7D92CCBAD89}"/>
            <msink:sourceLink direction="with" ref="{D479D119-2C18-462E-8174-4A644CE38677}"/>
          </msink:context>
        </emma:interpretation>
      </emma:emma>
    </inkml:annotationXML>
    <inkml:trace contextRef="#ctx0" brushRef="#br0">2494 2264 0,'-105'0'15,"-72"35"17,107-35-17,-71 36-15,70-1 16,-105 71 0,-1-36-1,1 1 1,-1 35-1,1 35 1,106-35 0,-107 70-16,36-35 15,35 0 1,0 36 0,1-1-1,-1-35-15,35 35 16,1 1-1,34-36 1,1 0-16,0 0 16,35 36-1,0-36 1,35 0-16,0 35 16,71-35-1,-35 0 1,35 0-16,35 1 15,0-1 1,35 0-16,-70-71 16,35 36-1,35-35-15,-34 35 16,34-36-16,-35-35 16,-35 1-1,35-1-15,0 0 0,0 1 16,0-1-16,0 0 0,1-35 15,-1 35-15,0 1 16,35-1-16,-35 0 0,36-35 16,-1 35-16,0-35 0,-70 36 15,71-36-15,-71 35 16,70-35-16,-70 0 0,105 0 0,-140 35 16,141-35-16,-107 0 0,1 0 0,-35 0 0,35 0 15,105 36-15,-105-36 0,0 0 0,0 0 0,0 0 16,105 0-16,-105 0 15,106 0-15,-71 0 0,-35 0 0,0 0 16,105 0-16,-70 35 0,-35-35 0,141 0 0,-141 0 16,141 0-16,-106 0 15,106 0-15,-106 0 0,106 0 0,-106 0 16,106 35-16,-141-35 0,35 0 16,-35 0-16,35 0 0,141 0 0,-176 0 0,35 0 15,0 0-15,-35 0 0,176 0 0,-176 0 16,176-35-16,-176 35 0,35 0 0,0 0 0,-35 0 15,35 0-15,1 0 0,-37 0 0,36 0 0,1-35 0,-1 35 16,0 0-16,0 0 0,-35 0 16,176-36-16,-176 36 0,176 0 0,-176 0 15,35 0-15,0 0 0,0 0 0,141-35 16,-176 35-16,176 0 0,-140 0 16,105 0-16,-106 0 0,141 0 0,-176 0 15,35 0-15,0-35 0,0 35 0,141 0 0,-141 0 16,0 0-16,-35 0 0,35 0 15,142 0-15,-178 0 0,178 0 0,-142 0 16,141 0-16,-176 0 0,35 0 0,0 0 0,-35 0 16,176 0-16,-176 0 0,141 0 0,-106 0 15,141 0-15,-176 0 16,176 0-16,-176 0 0,141 0 0,-106 0 16,106 0-16,-106 0 0,-35 0 15,35 0-15,-35 0 0,35 0 0,-35 0 0,35 0 0,-35 0 0,35 0 0,-35 0 16,141 0-16,-106 0 15,106 0-15,-141 35 0,35-35 0,-35 0 0,-1 0 16,142 0-16,-141 0 0,35 0 0,-35 0 0,0 0 16,0 0-16,0-35 0,0 35 15,140 0-15,-140 0 0,106 0 0,-106 0 16,105 0-16,-105 0 0,0 0 0,-35-36 0,35 36 16,105 0-16,-140 0 15,140-35-15,-34 35 0,-36-35 16,35 0-16,1-1 0,-36 1 15,0 0-15,0 0 0,0-1 16,0 1-16,0 0 16,0-36-16,1 36 15,-1 0-15,0-36 16,-35 0-16,35 36 0,-35-35 16,35-1-16,35-35 0,-35 0 15,0 1-15,0-37 16,1 37-1,-37-36-15,1-1 16,0 1-16,0 0 16,-36 0-1,1-35-15,0 35 16,-36-36-16,0 1 16,0 70-1,-35-176-15,36 176 16,-36 0-16,0-35 0,0-35 15,-36 34-15,36-34 16,-35 35 0,0-35-16,-36 34 15,36-34-15,-71 35 16,36 0 0,-36-36-16,35 36 15,-70-35 1,35 70-16,-70-70 15,35 35 1,0 35-16,0 0 16,-36 0-1,1 0-15,-1 0 16,1 36-16,0-1 16,70 36-16,-35 0 15,0-36-15,35 36 16,-35 35-16,-1-35 0,1-1 15,0 1-15,0 0 0,0 0 16,-35 35 0,35 0-16,-36-36 0,1 1 15,35 35-15,-36 0 0,36-35 16,-35 35-16,-1 0 16,36 0-16,-35-36 0,35 36 15,-36 0-15,36 0 0,35 0 16,36 0-16,-107 0 15,1 0-15,70 0 0,-70 0 0,70 0 16,-70-35-16,-1 35 0,107 0 0,-36 0 16,0 0-16,0 0 0,36 0 0,-36 0 15,35 0-15,-35 0 0,-70 0 0,70 0 16,-70 0-16,70 0 0,-70 0 16,70 0-16,35 0 0,-35 0 0,1 0 0,34 0 0,-35 35 15,0-35-15,-70 0 0,70 0 16,-70 36-16,70-36 0,-71 0 0,72 0 15,-107 35-15,141-35 0,-140 0 0,34 35 16,107-35-16,-36 36 16,-106-36-16,142 35 0,-142-35 0,142 35 15,-36-35-15,0 0 0,35 35 0,-140-35 0,140 36 16,-141-1-16,107-35 0,-107 35 16,141 1-16,-34-36 0,-1 35 0,0-35 15,-71 35-15,72 0 0,-1-35 0,0 36 16,35-1-16,-34-35 0,-1 35 0,35 0 15,-35-35-15,1 36 0,34-1 0,-141 0 0,142 1 16,-142-1-16,142 0 0,-36-35 0,0 35 16,35 1-16,-35-36 0,1 35 0,-72 0 0,107 1 15,-36-1-15,35-35 0,-35 35 0,1 0 16,34-35-16,-35 36 0,-70-1 0,105 0 0,-35 0 16,36-35-16,-36 36 0,0-1 0,-70 0 15,70 1-15,35-36 0,-34 35 0,-1 0 16,-71 0-16,72-35 0,-72 36 0,1-1 15,105 0-15,-35-35 0,-70 36 0,70-1 16,-70 0-16,-71 36 16,141-71-16,35 35 0,-34-35 0,-1 35 15,-71 0-15,1 1 0,105-36 0,-34 35 16,34-35-16,-105 35 16,-1-35-16,1 36 0,35-1 15,-36-35-15,1 35 0,35 0 16,-35-35-16,-1 0 15,36 0-15,-35 36 0,35-36 16,-36 0-16,36 35 0,-35-35 16,-1 0-16,36 35 15,0-35-15,-35 0 16,35 0-16,-36 0 0,1 0 16,35 0-16,-36 0 0,36 0 15,0 0-15,-35 0 0,-1 0 16,36 0-16,0 0 15,-35 36-15,35-36 0,-1 0 16,1-36-16,-35 36 16,35 0-16,0-35 15,0 35-15,-1 0 0,1-35 16,0 35-16,0-36 0,0 36 16,0 0-16,0-35 15,0 0-15,0 35 0,-1 0 16,1 0-16,0 0 0,0 0 15,-35 0 1,35 0-16,0 35 0,-36 0 16,36 1-16,35-1 0,-70 36 0,35-36 0,-71 106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40:38.6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4E94E8C-1226-4162-AC3E-09B576E5D6D9}" emma:medium="tactile" emma:mode="ink">
          <msink:context xmlns:msink="http://schemas.microsoft.com/ink/2010/main" type="inkDrawing" rotatedBoundingBox="1764,3350 1795,16048 -94,16053 -125,3355" semanticType="callout" shapeName="Other">
            <msink:sourceLink direction="from" ref="{395A12BE-7C5A-4223-BE33-D1526B21ADF5}"/>
            <msink:sourceLink direction="to" ref="{C71D9092-C875-41EA-91EF-21D7E144E10E}"/>
          </msink:context>
        </emma:interpretation>
      </emma:emma>
    </inkml:annotationXML>
    <inkml:trace contextRef="#ctx0" brushRef="#br0">1899 106 0,'0'-35'0,"-71"-36"31,36 71-31,0 0 16,-1 0-1,-140 141 1,35 0-16,35-35 16,0 71-1,0-1-15,36-70 16,-1 35-16,1 0 0,-1 0 16,1 35-1,-1-34-15,36-37 0,-1 72 0,1-71 16,-35 70-16,70-70 0,-36 0 0,1 0 0,35-1 15,-35 107-15,0-106 16,-1 106-16,1-71 0,0 70 0,35-70 16,-36-35-16,36 0 0,0 35 0,-35 106 0,0-106 15,35-35-15,-35 35 0,35-35 16,-36 141-16,36-106 0,-35 106 0,35-106 16,0-35-16,0 35 0,0 106 0,0-106 0,0 0 15,0 0-15,0 0 0,0 1 0,0 140 0,0-141 16,0 141-16,0-141 15,0 141-15,0-140 0,0 105 0,0-106 16,35 141-16,-35-176 0,0 176 0,36-176 16,-36 35-16,0 0 0,35-35 15,-35 141-15,35-141 0,-35 141 0,35-142 16,1 107-16,-1-141 0,0 140 0,1-34 16,34-36-16,1 0 0,-1 0 15,36 35 1,0-35-16,35 36 15,35-36 17,-140-141-1,34 35-31</inkml:trace>
    <inkml:trace contextRef="#ctx0" brushRef="#br0" timeOffset="379.0096">1158 11360 0,'0'35'32,"35"0"-32,142 36 31,-1 70-15,-35 35-1,-35-70 1,-106-35-1,0-1-15,0 36 16,-35-36-16,-106 36 16,35 0-1,-71-35-15,-70 105 0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7:36.7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4BEE9CD-6F0D-431A-9239-8CAC9A544A47}" emma:medium="tactile" emma:mode="ink">
          <msink:context xmlns:msink="http://schemas.microsoft.com/ink/2010/main" type="writingRegion" rotatedBoundingBox="17715,9685 6178,11905 4742,4445 16280,2225">
            <msink:destinationLink direction="with" ref="{C63002C9-52E3-48E8-91D1-DC7911C35309}"/>
            <msink:destinationLink direction="with" ref="{31163A90-2DF7-4102-A5AC-1BEBB65C7D91}"/>
          </msink:context>
        </emma:interpretation>
      </emma:emma>
    </inkml:annotationXML>
    <inkml:traceGroup>
      <inkml:annotationXML>
        <emma:emma xmlns:emma="http://www.w3.org/2003/04/emma" version="1.0">
          <emma:interpretation id="{82267AF1-D17B-49EE-96EE-D219B65CD399}" emma:medium="tactile" emma:mode="ink">
            <msink:context xmlns:msink="http://schemas.microsoft.com/ink/2010/main" type="paragraph" rotatedBoundingBox="17715,9685 6178,11905 4742,4445 16280,22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0FC7047-89F8-486F-A3CE-779A30651A14}" emma:medium="tactile" emma:mode="ink">
              <msink:context xmlns:msink="http://schemas.microsoft.com/ink/2010/main" type="line" rotatedBoundingBox="17715,9685 6178,11905 4742,4445 16280,2225"/>
            </emma:interpretation>
          </emma:emma>
        </inkml:annotationXML>
        <inkml:traceGroup>
          <inkml:annotationXML>
            <emma:emma xmlns:emma="http://www.w3.org/2003/04/emma" version="1.0">
              <emma:interpretation id="{B9B4D703-B357-4CA9-A026-D8B475ADA23D}" emma:medium="tactile" emma:mode="ink">
                <msink:context xmlns:msink="http://schemas.microsoft.com/ink/2010/main" type="inkWord" rotatedBoundingBox="17715,9685 6178,11905 4742,4445 16280,2225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9596 3492 0,'0'35'78,"0"142"-47,0-36-31,0 35 16,0-35-1,-36 1-15,36-1 16,0 35 0,-35 0-16,35 1 15,0-1-15,0-35 16,0 0 0,0 1-16,0 34 15,0 0-15,35-70 16</inkml:trace>
          <inkml:trace contextRef="#ctx0" brushRef="#br0" timeOffset="2501.655">10725 3774 0,'0'-35'32,"-36"35"-32,36 141 62,0 36-46,0-1-1,0-35 1,0 0 0,0 36-16,36-1 15</inkml:trace>
          <inkml:trace contextRef="#ctx0" brushRef="#br0" timeOffset="3885.3351">12841 4868 0,'71'0'47,"-36"-35"-47,0 35 0,71 0 16,71-36-1,-1 36 1,-35 0-1,0-35 1,36 35-16,-36 0 16,35 0-16,-35 0 15,36 0-15,-1 0 16,-35 0 0,-35-35-1,70 35-15,36 0 16</inkml:trace>
          <inkml:trace contextRef="#ctx0" brushRef="#br0" timeOffset="4962.1989">14499 3563 0,'-35'0'0,"-141"70"31,34 1-16,1-1-15,0 1 32,35-36-32,-35 36 15,35 35 1</inkml:trace>
          <inkml:trace contextRef="#ctx0" brushRef="#br0" timeOffset="2834.5457">11818 4162 0,'-141'142'16,"0"-1"0,0 35-1,0-35 1,0 36-1,-1-36 1,37-36 0,69-34-1,1 0-15</inkml:trace>
          <inkml:trace contextRef="#ctx0" brushRef="#br0" timeOffset="3265.6861">11748 4797 0,'-106'0'31,"-71"71"0,36 0-15,71 34 15,105 1-15,-35-71-16,35 1 15,1-1-15,34 106 32,-70 0-17,0-105-15,0-1 16,-35 35 0,-106 71 15,105-105-31,1-36 0,0 35 15</inkml:trace>
          <inkml:trace contextRef="#ctx0" brushRef="#br0" timeOffset="4672.428">13794 3386 0,'70'71'31,"1"-36"-15,70 142-1,0-1 16,0-35-15,-106-35-16,71-36 16</inkml:trace>
          <inkml:trace contextRef="#ctx0" brushRef="#br0" timeOffset="28452.6849">4092 3704 0,'71'-71'15</inkml:trace>
          <inkml:trace contextRef="#ctx0" brushRef="#br0" timeOffset="29044.2964">5468 2504 0,'-35'0'16,"0"0"-16,-107 71 15,-34 35 17,35 35-17,35 0 1,71-70-16,35-36 15,0 0-15,70 71 16,-70-71-16,106 36 16,-70-36-16,140 71 31,-141-71-15,-35 0-16,0 1 15,-70 105 1,-107-35-1,71-1 1</inkml:trace>
          <inkml:trace contextRef="#ctx0" brushRef="#br0" timeOffset="29204.6853">5750 3633 0,'0'36'16</inkml:trace>
          <inkml:trace contextRef="#ctx0" brushRef="#br0" timeOffset="4297.4305">14535 4304 0,'70'0'32,"106"35"-1,1 35-16,-1 1-15,1 35 32,-36 35-17,-71-35-15,-70 0 16,0-1 0,0-34-1,-35 35-15,-36-36 16,-105 36 15,35-35-31,0-36 16</inkml:trace>
          <inkml:trace contextRef="#ctx0" brushRef="#br0" timeOffset="7448.8144">14005 4515 0,'0'141'31,"0"36"-15,0-36-16,0 0 16,0 0-1,0 0-15,0 0 16,-35 0-16,35-35 0,-35 35 16,35 0-16,0 1 15,-35-37-15,35 36 0,-36 1 16,36-37-16,0 37 0,-35 34 15,0-35-15,35 0 16,-36 0 0,36 36-1,-70-36 1,35-71 0,-1 1-16,-70-1 15,71-70 1,-141 36-1,-1-36 1,36 0-16,0 0 16,35 35-16,-35-35 15,0 0-15,0 0 0,0 0 16,0 0-16,0 35 0,0-35 16,35 36-16,-35-36 0,0 0 15,35 35 1,-35-35-16,-36 35 0,36-35 15,-35 0 1,35 0 0,70 0-16,36 0 0</inkml:trace>
          <inkml:trace contextRef="#ctx0" brushRef="#br0" timeOffset="10731.547">6385 8537 0,'-141'0'63,"106"0"-48,0 0-15,-36 35 16,-105 0 0,35 1-1,-36-1 1,36-35-1,0 35 1,-35-35 0,-1 36-1,36-1-15,-35-35 32,105 35-32,-35-35 15,36 0 16,-1 0-31,71-35 0,-35-36 32,35 36-32,0-141 31,0 70-31,0-35 16,0 0-1,0-1-15,0-34 16,0 35-16,0 0 15,35 0-15,-35 35 0,0 0 16,0-35-16,0 35 16,36 0-16,-36-35 0,35-35 15,0 35 1,-35-36-16,35 36 16,1 0-1,-1 0-15,35-35 31,1-1-15,35 36 15,35 35-15,35 71 0,-35-36-1,36 71 1,-36-35-16,0 0 31,35 35-31,1-35 16,-36-1-1,0 1 1,35 35-16,-105 0 0,0 35 0</inkml:trace>
          <inkml:trace contextRef="#ctx0" brushRef="#br0" timeOffset="5666.0716">5891 4974 0,'0'-35'47,"71"-1"-31,0 36-16,105 0 31,-35 0-16,0 0-15,0 0 16,36 0 0,-36 0-16,0 0 15,35 0-15,-35 0 16,1 0 0,-1 36-16,0-36 15,0 0-15,35 0 16,-35 0 15,0 0-31</inkml:trace>
          <inkml:trace contextRef="#ctx0" brushRef="#br0" timeOffset="6063.1275">8185 4339 0,'70'0'31,"-35"0"-15,142 35-1,-1 71 1,-35-71-16,0 36 31,0-1-31,36 36 16,-107-71 0,-70 36-1,0-36-15,0 36 16,-35-36-16,-141 71 15,35-36 1,0 1 0,-1 0-16,1-1 15,-106 36-15</inkml:trace>
          <inkml:trace contextRef="#ctx0" brushRef="#br0" timeOffset="1270.3804">9384 3527 0,'35'-35'15,"1"35"1,105-35 0,35 35-16,0 0 31,-34 0-31,34 0 15,0 0-15,1 0 16,-71 0-16,35 0 0,0-35 16,0 35-16,0 0 15,0 0-15,0 0 0,0 0 16,0 0 0,-35 0-16,35 0 0,0 0 15,-35 0-15,35 0 0,36 0 16,-36 0-1,35 0 1,1 0 15,-177 35-15,0 0 0,-71 142 15,36-107-31,0 106 15,35-34 1,0-1 0,0 35-1,35 0-15,0-34 32,0 34-32,-35-35 15,71 35 1,0 1-1,-36-36 1,0 35 15,-35-35 16,0-105-47,0-1 16,-35-35-16,-36 71 31,-105-1-15,35-35-1,-141 36 17,105-36-32,36-35 15,-35 36-15,35-36 16,-36 0-1,1 0-15,-1 0 16,1 0-16,0 0 16,-1 0-1,1 0-15,-1 0 16,36 0-16,-35 0 16,35 0-16,0 0 31,35-36-31,-71 36 31,107-35-31,35 35 16,-1 0 62</inkml:trace>
          <inkml:trace contextRef="#ctx0" brushRef="#br0" timeOffset="8915.716">10231 6949 0,'-36'0'31,"1"0"-15,0 36-16,-106 69 31,-36 1-15,1-35 0,35-1-16,0 1 15,0 0 1,-36-1-16,1 1 15,-1-1-15,1 1 16,70-36-16,-35 0 16,35 36-16,-35-1 0,35-34 15,-35-1-15,0 36 0,35-36 16,-70 71-16,35-36 16,0 1-1,0-1-15,-1 1 16,-34 35-1,35 0 1,0-36 0,141-35 15,-35 1-15,35-1-16,70 35 31,-35-70-16,106 36 1,36-36 0,-1 35-1,-35-35 1,0 0-16,1 0 16,-1 0-1,0 35-15,35-35 16,1 0-16,-36 0 15,35 0 1,-70 0-16,35 0 16,-35 0-16,70 0 0,1 0 15,-1 0 1,0 36-16,-34-36 16,-1 0-16,0 0 15,0 0 1,35 0-1,36 35-15</inkml:trace>
          <inkml:trace contextRef="#ctx0" brushRef="#br0" timeOffset="7968.2233">10548 7126 0,'0'141'47,"0"35"-31,0-35-1,0 0-15,-35 1 16,35 34-1,0-35-15,0 35 16,0-34-16,0 34 16,0 0-1,0-35 1,35 1-16,0-37 0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41:35.39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context xml:id="ctx1">
      <inkml:inkSource xml:id="inkSrc5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F" name="resolution" value="1065.625" units="1/dev"/>
          <inkml:channelProperty channel="T" name="resolution" value="1" units="1/dev"/>
        </inkml:channelProperties>
      </inkml:inkSource>
      <inkml:timestamp xml:id="ts1" timeString="2018-09-27T13:41:57.603"/>
    </inkml:context>
  </inkml:definitions>
  <inkml:traceGroup>
    <inkml:annotationXML>
      <emma:emma xmlns:emma="http://www.w3.org/2003/04/emma" version="1.0">
        <emma:interpretation id="{E2F261AA-A02C-4B46-B1ED-3733C3AD132C}" emma:medium="tactile" emma:mode="ink">
          <msink:context xmlns:msink="http://schemas.microsoft.com/ink/2010/main" type="writingRegion" rotatedBoundingBox="899,1354 10123,560 10834,8827 1610,9621"/>
        </emma:interpretation>
      </emma:emma>
    </inkml:annotationXML>
    <inkml:traceGroup>
      <inkml:annotationXML>
        <emma:emma xmlns:emma="http://www.w3.org/2003/04/emma" version="1.0">
          <emma:interpretation id="{5E578756-C8BF-4DA4-9767-B164EA46A7CA}" emma:medium="tactile" emma:mode="ink">
            <msink:context xmlns:msink="http://schemas.microsoft.com/ink/2010/main" type="paragraph" rotatedBoundingBox="1471,1304 7463,789 7615,2553 1623,30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D40C514-E499-4014-B1E3-30944C8B38E9}" emma:medium="tactile" emma:mode="ink">
              <msink:context xmlns:msink="http://schemas.microsoft.com/ink/2010/main" type="line" rotatedBoundingBox="1471,1304 7463,789 7615,2553 1623,3069">
                <msink:destinationLink direction="with" ref="{11C3B264-1B0D-41F5-B14A-A212A22173A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723C2583-95C5-41A0-88EB-B158809337C2}" emma:medium="tactile" emma:mode="ink">
                <msink:context xmlns:msink="http://schemas.microsoft.com/ink/2010/main" type="inkWord" rotatedBoundingBox="1471,1304 7463,789 7615,2553 1623,3069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1905 177 0,'-36'0'16,"1"0"-16,-106 105 31,0 72-16,35-36 1,0 0 0,36 0-1,70 0-15,0-35 16,0-71 0,35 36-16,35 0 15,36-71-15,35 0 16,36-71-1,-36 0 1,35-34-16,-70 34 16,0-70-1,0 0 1,-71 35-16,-35 35 16,-35-70-16,0 106 15,-36-36 1,-35 71-16,-70 0 15,35 36 1</inkml:trace>
          <inkml:trace contextRef="#ctx0" brushRef="#br0" timeOffset="527.4073">3598 318 0,'0'-36'16,"-35"36"-16,-1 0 15,-140 71 17,105-36-17,-70 106 1,36 36-16,34-107 16,36 107 15,35-142-31,0 0 0,70 36 15,-34-71 1,34 0-16,106-35 16,1-36-1,-71-70 1,0 0 0,-71 35-16,-35 35 15,-71-105 1,36 141-1,-71 35-15,-70 0 16,70 0 0</inkml:trace>
          <inkml:trace contextRef="#ctx0" brushRef="#br0" timeOffset="1121.991">4233 177 0,'141'0'31,"35"0"-15,-34 0-1,-1 35-15</inkml:trace>
          <inkml:trace contextRef="#ctx0" brushRef="#br0" timeOffset="874.332">4762-458 0,'-70'105'31,"-36"72"-15,70-36 0,-34 0-1,-1 0-15,1 0 16,70 0 0,0-70-16,0 35 15,35-71-15,0 0 16,36 1-1,-36-36-15,36 0 0,70-36 16</inkml:trace>
          <inkml:trace contextRef="#ctx0" brushRef="#br0" timeOffset="-468.2481">35 0 0,'0'141'47,"0"36"-31,0-1-1,0-35 1,0 0-16,0 0 16,0 1-16,0-1 15,0 35 1,-35 0 0,35 1 15,0-354 16,0 1-47,0 0 15,0 35 1,70-36 0,-35 36-1,36 0-15,70-35 16,-35 34-1,70 72 1,1 70 15,-107 0-31</inkml:trace>
          <inkml:trace contextRef="#ctx0" brushRef="#br0" timeOffset="1504.0097">5891 36 0,'-176'0'31,"-1"35"1,36 35-17,0 1 1,106-36-1,35 36 1,0-36-16,35 36 16,36-36-1,70 106 1,0-35 0,-35 35-1,-106-71 1,0-34-16,-36-1 15,1 36-15,-106 34 16</inkml:trace>
        </inkml:traceGroup>
      </inkml:traceGroup>
    </inkml:traceGroup>
    <inkml:traceGroup>
      <inkml:annotationXML>
        <emma:emma xmlns:emma="http://www.w3.org/2003/04/emma" version="1.0">
          <emma:interpretation id="{7AC75878-4CCD-4ECF-B8FB-C023D8BF4819}" emma:medium="tactile" emma:mode="ink">
            <msink:context xmlns:msink="http://schemas.microsoft.com/ink/2010/main" type="paragraph" rotatedBoundingBox="1399,3906 10215,3837 10234,6321 1418,63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B99FFB7-EF4F-4142-92D1-F8BDD01745DB}" emma:medium="tactile" emma:mode="ink">
              <msink:context xmlns:msink="http://schemas.microsoft.com/ink/2010/main" type="line" rotatedBoundingBox="1399,3906 10215,3837 10234,6321 1418,6389"/>
            </emma:interpretation>
          </emma:emma>
        </inkml:annotationXML>
        <inkml:traceGroup>
          <inkml:annotationXML>
            <emma:emma xmlns:emma="http://www.w3.org/2003/04/emma" version="1.0">
              <emma:interpretation id="{9F4C64D3-5211-4292-8857-3B163DAFE1E1}" emma:medium="tactile" emma:mode="ink">
                <msink:context xmlns:msink="http://schemas.microsoft.com/ink/2010/main" type="inkWord" rotatedBoundingBox="1399,3906 5569,3873 5589,6357 1418,6389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2678.4711">282 3211 0,'0'35'47,"35"141"-15,-35-141-32,35 142 15,-35-36-15,0 0 16,0 0-16,0 0 15,0 0 1,0 1-16,0 34 16,0 0-1,36-35 1,-36-70-16</inkml:trace>
          <inkml:trace contextRef="#ctx0" brushRef="#br0" timeOffset="22983.2832">1093 3387 0,'141'0'31,"36"0"-15,-1 0-16,-141 0 15</inkml:trace>
          <inkml:trace contextRef="#ctx0" brushRef="#br0" timeOffset="23202.8689">1164 4269 0,'70'-35'31,"71"-1"-15,36-34 0,70-1-16</inkml:trace>
          <inkml:trace contextRef="#ctx0" brushRef="#br0" timeOffset="23686.1576">3316 2611 0,'-36'-35'0,"1"35"16,-35-36-1,34 36-15,-105 71 31,106-36-31,-106 141 16,70-34 0,-35-1-1,71 0-15,-35 35 16,34 1-16,1-36 16,-35 0-1,34 0 1,36 0-16,0 35 15,0-105 1,0 0-16,36-36 16,-1 0-1,106 0-15,-106-35 16,212 0-16</inkml:trace>
          <inkml:trace contextRef="#ctx0" brushRef="#br0" timeOffset="24017.0508">3951 3069 0,'-36'36'0,"36"-1"15,-35 141 1,0 1 0,-36-36-1,71 0 1,-35-70-16,35 70 15,-35-71 1,35 107 0</inkml:trace>
          <inkml:trace contextRef="#ctx1" brushRef="#br0">246 3103 512 0,'-36'0'0'16,"36"0"0"-16,0 0 0 16,-36 0 0-16,-34 35 0 15,34 37 0 1,-33-2 0-16,-2 37 0 15,36-2 0-15,-36 1 0 16,35-2 0 0,36 3 0-16,36-71 0 15,-36-1 0-15,71-35 0 16,-36 0 0 0,36-35 0-16,-2-36 0 15,3-1 0-15,-2 4 0 16,2-39 0-1,-39 0 0-15,-33 39 0 16,0-40 0-16,-33 40 0 16,-3 30 0-1,36 3 0-15,-36 35 0 16,-34 0 0-16,34 0 0 16,0 35 0-1,3-35 0-15,-3 38 0 0</inkml:trace>
        </inkml:traceGroup>
        <inkml:traceGroup>
          <inkml:annotationXML>
            <emma:emma xmlns:emma="http://www.w3.org/2003/04/emma" version="1.0">
              <emma:interpretation id="{8BF3110A-8283-4C4F-B0F9-ADC3D2C07B9C}" emma:medium="tactile" emma:mode="ink">
                <msink:context xmlns:msink="http://schemas.microsoft.com/ink/2010/main" type="inkWord" rotatedBoundingBox="8110,3890 10215,3873 10232,6029 8126,6046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25886.0263">6491 3034 0,'35'-35'16,"141"0"0,1 35-1,-71 0 1,35 35-1,-106-35 1,-35 35-16,0 0 16,-35 36-16,-1 0 15,-105 34 1,71 36 15,105-35-15,0-70-16,106 34 31,-35-35-31,35 107 16,-105-72-1,-36-35 1,0 71-16,-36-35 16,-69 105-1,-1-70 1,0-35-1,35-36 1</inkml:trace>
          <inkml:trace contextRef="#ctx0" brushRef="#br0" timeOffset="26431.4775">7443 2646 0,'71'-70'31,"70"70"-31,0-36 31,0 36-31,0 0 16,0 36 0,-105-1-1,-1 0-15,0 71 0,-35 70 16,0-35-1,0 1 1,0-1-16,0 0 16,35 0-16,1 0 15,-1 0-15,0 0 16,71 36 0,-71-36 15,-35-35-31,0-71 15,-35 0-15,35 0 0,-106 36 16,-35-36 15,0-35-15,106 0-16,-36-35 0</inkml:trace>
        </inkml:traceGroup>
      </inkml:traceGroup>
    </inkml:traceGroup>
    <inkml:traceGroup>
      <inkml:annotationXML>
        <emma:emma xmlns:emma="http://www.w3.org/2003/04/emma" version="1.0">
          <emma:interpretation id="{234F681D-C492-4FD9-8659-F191ADABE8B7}" emma:medium="tactile" emma:mode="ink">
            <msink:context xmlns:msink="http://schemas.microsoft.com/ink/2010/main" type="paragraph" rotatedBoundingBox="1402,7438 10617,6546 10836,8815 1621,97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6F97631-425C-4F02-BB1D-311418A3C1A3}" emma:medium="tactile" emma:mode="ink">
              <msink:context xmlns:msink="http://schemas.microsoft.com/ink/2010/main" type="line" rotatedBoundingBox="1402,7438 10617,6546 10836,8815 1621,9706"/>
            </emma:interpretation>
          </emma:emma>
        </inkml:annotationXML>
        <inkml:traceGroup>
          <inkml:annotationXML>
            <emma:emma xmlns:emma="http://www.w3.org/2003/04/emma" version="1.0">
              <emma:interpretation id="{D2ECA60B-04FE-43E2-AC03-560E6321E607}" emma:medium="tactile" emma:mode="ink">
                <msink:context xmlns:msink="http://schemas.microsoft.com/ink/2010/main" type="inkWord" rotatedBoundingBox="1410,7520 9295,6757 9489,8766 1604,9529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27993.643">1940 6632 0,'-176'0'31,"70"0"-15,-35 36-16,-1 70 16,1 70 15,106-70-31,35 35 16,0-71-1,35 1 1,36-36-16,35-35 15,0 0-15,-1 0 16,72-106 0,-36 1-1,-71 34 1,-34 1-16,-36-72 16,0 72-1,-36 35-15,-34-36 16,-36 36-16,71 35 15,-142 35-15</inkml:trace>
          <inkml:trace contextRef="#ctx0" brushRef="#br0" timeOffset="28451.8672">2998 6668 0,'-35'0'0,"-141"70"31,-1 107 0,142-142-31,-106 141 16,141-140-1,0-1-15,0 0 16,0 0-16,35-35 0,36 0 16,105-35-1,0-71 1,-140 71-1,140-141 1,-176 105-16,0 36 16,0 0-16,-70-71 15,34 70 1,-105 1-16,-35 35 16</inkml:trace>
          <inkml:trace contextRef="#ctx0" brushRef="#br0" timeOffset="29020.3813">3492 6527 0,'35'0'16,"71"0"-16,35 0 15,36 0 1,-1 35 0,1 0-16</inkml:trace>
          <inkml:trace contextRef="#ctx0" brushRef="#br0" timeOffset="28774.7262">4233 5751 0,'-71'176'31,"-34"0"0,34-35-31,0 36 16,1-36 0,35 0-1,-1 0-15,36 0 16,36-35-16,69 35 31,-69-106-31,34-35 16,142 0-16</inkml:trace>
          <inkml:trace contextRef="#ctx0" brushRef="#br0" timeOffset="27439.1646">-106 6597 0,'0'71'46,"0"105"-30,35-35 0,-35 36-1,0-72-15,35 37 16,-35-1-16,0 0 31,0 35-15,0-35 15,36-282 0,-72 35-15,36-70-16,0 35 16,0 0-1,36-36-15,34 36 31,-35-35-31,107-1 16,-37 72 0,72 34-1,-71 1 1,70 70 0,-105 0-16</inkml:trace>
          <inkml:trace contextRef="#ctx0" brushRef="#br0" timeOffset="29412.4327">5080 6386 0,'-36'0'16,"1"-36"0,0 36-16,-142 36 31,72 34-16,69-70 1,36 35-16,0 1 16,36-1-1,-36 0-15,35 0 0,106 142 47,-70-107-47,-71 36 16,0 0-1,0-35 1,-106-1 0,106-35-16,-36-35 15,1 36-15</inkml:trace>
          <inkml:trace contextRef="#ctx0" brushRef="#br0" timeOffset="29805.474">6491 5539 0,'-36'0'16,"1"0"-16,0 35 16,-141 36-1,-1 70-15,36 0 32,0 0-32,35 0 15,0 0 1,36 36-16,-36-36 15,71 0-15,-1 0 16,36-35-16,0-71 16,71 71-1,-36-71-15,36 0 16,70 1-16,-35-1 0</inkml:trace>
          <inkml:trace contextRef="#ctx0" brushRef="#br0" timeOffset="30533.4156">7725 5962 0,'-35'0'15,"0"-35"-15,0 35 16,-106 0 0,-36 0 15,142 35-31,-142 71 16,1 35 15,106-35-31,70-71 15,0 1-15,0-1 16,0 0-16,35 0 0,35-35 16,71 0-1,36-35 1,-71 0-16,35-71 31,-35-35-15,-106 70-1,0 36-15,0 0 16,0-1-16,-36 1 0,-34 35 0,-71 0 16</inkml:trace>
          <inkml:trace contextRef="#ctx0" brushRef="#br0" timeOffset="30921.4521">7655 5856 0,'0'141'47,"-35"-70"-47,35 70 16,0 0-1,0 0 1,0-70-16,0 70 16,0-35-1,0 70 1,35-70-16,-35 70 31,35 1 16</inkml:trace>
        </inkml:traceGroup>
        <inkml:traceGroup>
          <inkml:annotationXML>
            <emma:emma xmlns:emma="http://www.w3.org/2003/04/emma" version="1.0">
              <emma:interpretation id="{EEEB86B3-404C-4A49-9087-297145A2F5B0}" emma:medium="tactile" emma:mode="ink">
                <msink:context xmlns:msink="http://schemas.microsoft.com/ink/2010/main" type="inkWord" rotatedBoundingBox="9481,6656 10617,6546 10836,8815 9700,8925"/>
              </emma:interpretation>
              <emma:one-of disjunction-type="recognition" id="oneOf4">
                <emma:interpretation id="interp4" emma:lang="" emma:confidence="0">
                  <emma:literal>).</emma:literal>
                </emma:interpretation>
                <emma:interpretation id="interp5" emma:lang="" emma:confidence="0">
                  <emma:literal>),</emma:literal>
                </emma:interpretation>
                <emma:interpretation id="interp6" emma:lang="" emma:confidence="0">
                  <emma:literal>J.</emma:literal>
                </emma:interpretation>
                <emma:interpretation id="interp7" emma:lang="" emma:confidence="0">
                  <emma:literal>I.</emma:literal>
                </emma:interpretation>
                <emma:interpretation id="interp8" emma:lang="" emma:confidence="0">
                  <emma:literal>].</emma:literal>
                </emma:interpretation>
              </emma:one-of>
            </emma:emma>
          </inkml:annotationXML>
          <inkml:trace contextRef="#ctx0" brushRef="#br0" timeOffset="31396.7174">8114 5292 0,'0'35'16,"35"0"0,106 142-1,-35-1 1,-36-35-1,-34 0 1,-1 1-16,0-1 16,-35 0-1,0 0-15,0 0 16,-35 0-16,0 0 16,-36 0-16,0 0 31,-34 36-16,69-142 1,-34 0-16,35-35 0,35 36 16,-36-1-16</inkml:trace>
          <inkml:trace contextRef="#ctx0" brushRef="#br0" timeOffset="31605.2815">9172 7197 0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41:37.4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1C3B264-1B0D-41F5-B14A-A212A22173AF}" emma:medium="tactile" emma:mode="ink">
          <msink:context xmlns:msink="http://schemas.microsoft.com/ink/2010/main" type="inkDrawing" rotatedBoundingBox="1760,3266 6840,3121 6844,3245 1764,3390" semanticType="underline" shapeName="Other">
            <msink:sourceLink direction="with" ref="{FD40C514-E499-4014-B1E3-30944C8B38E9}"/>
          </msink:context>
        </emma:interpretation>
      </emma:emma>
    </inkml:annotationXML>
    <inkml:trace contextRef="#ctx0" brushRef="#br0">141 2046 0,'141'0'47,"-35"-35"-31,35 35 0,0-35-16,0 35 15,0 0-15,36-35 16,-36 35-1,0-36-15,0 36 0,0 0 16,0 0-16,0 0 0,0-35 16,0 35-16,1 0 15,34 0-15,-35 0 0,35 0 16,-34 0-16,-1 0 0,35 0 16,-35 0-1,0 0-15,0 0 0,0 0 16,-35 0-16,35 0 15,106 0-15,-70 0 0,-1 0 16,-35 0 0,36 0-1,-36 35-15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49:55.1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CE3F99-8897-46FF-B3A2-E99FBC0E6A21}" emma:medium="tactile" emma:mode="ink">
          <msink:context xmlns:msink="http://schemas.microsoft.com/ink/2010/main" type="writingRegion" rotatedBoundingBox="691,2372 23811,264 24626,9201 1506,11309"/>
        </emma:interpretation>
      </emma:emma>
    </inkml:annotationXML>
    <inkml:traceGroup>
      <inkml:annotationXML>
        <emma:emma xmlns:emma="http://www.w3.org/2003/04/emma" version="1.0">
          <emma:interpretation id="{00D0191D-9D6B-4189-AD38-3F51150B261A}" emma:medium="tactile" emma:mode="ink">
            <msink:context xmlns:msink="http://schemas.microsoft.com/ink/2010/main" type="paragraph" rotatedBoundingBox="4585,2017 16440,986 16775,4840 4920,587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488C7EF-8650-4BCA-ACCC-25E3AF8EAD9E}" emma:medium="tactile" emma:mode="ink">
              <msink:context xmlns:msink="http://schemas.microsoft.com/ink/2010/main" type="line" rotatedBoundingBox="4585,2017 16440,986 16775,4840 4920,5871"/>
            </emma:interpretation>
          </emma:emma>
        </inkml:annotationXML>
        <inkml:traceGroup>
          <inkml:annotationXML>
            <emma:emma xmlns:emma="http://www.w3.org/2003/04/emma" version="1.0">
              <emma:interpretation id="{F87BF109-3BA8-490D-86A9-4617EB4C4A5F}" emma:medium="tactile" emma:mode="ink">
                <msink:context xmlns:msink="http://schemas.microsoft.com/ink/2010/main" type="inkWord" rotatedBoundingBox="4585,2017 8221,1701 8469,4551 4832,4868">
                  <msink:destinationLink direction="from" ref="{86063696-AAED-456B-96F9-96DF93ACCD4D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1764 0 0,'-35'35'16,"35"0"-16,-106 142 15,0-36 16,35 0-31,-35 0 16,1 0-16,-1 0 16,35 0-1,-35 0-15,1 36 16,-1-36-16,0 0 16,0 0-16,0 0 15,-35 36 1,35-1-1,-35 0 1,106-105-16</inkml:trace>
          <inkml:trace contextRef="#ctx0" brushRef="#br0" timeOffset="916.4415">2328 1834 0,'0'-35'0,"36"35"16,105-71-1,0 36 1,-35 0-1,35-36-15,35 36 16,-35 0 0,0-36-1,71 36-15</inkml:trace>
          <inkml:trace contextRef="#ctx0" brushRef="#br0" timeOffset="612.6303">2328 1023 0,'36'-35'16,"105"-1"-1,35 1 1,36 35-1</inkml:trace>
          <inkml:trace contextRef="#ctx0" brushRef="#br0" timeOffset="-386.0371">-176-282 0,'0'35'47,"105"106"-31,36 35 15,-35 1-15,35-1-1,-35 0 1,0-34 0,0 34-16,-36-35 31,1-35-31,-36 0 15</inkml:trace>
        </inkml:traceGroup>
        <inkml:traceGroup>
          <inkml:annotationXML>
            <emma:emma xmlns:emma="http://www.w3.org/2003/04/emma" version="1.0">
              <emma:interpretation id="{D64381DF-BD9C-4124-B90B-8843C6283D99}" emma:medium="tactile" emma:mode="ink">
                <msink:context xmlns:msink="http://schemas.microsoft.com/ink/2010/main" type="inkWord" rotatedBoundingBox="8948,2034 16474,1380 16775,4840 9249,5495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3147.4028">6667-141 0,'-105'70'31,"34"-35"-15,-70 142 0,0-36-16,70 0 15,1 0 1,34 0-16,1-35 16,35-35-16,35-36 15,-35 0-15,36-35 16,70 71-16,-36-71 15,71-35-15,0-1 16,0-34 0,36-36-1,-107 71-15,107-107 16,-107 37-16,-34 34 16,-36-70-1,0 35-15,0 71 16,-36 0-1,-70-71-15,1 106 16,-36 0 0,35 0-16,-35 70 0</inkml:trace>
          <inkml:trace contextRef="#ctx0" brushRef="#br0" timeOffset="3564.517">8114-141 0,'-35'0'15,"-142"70"16,36 36-15,-35 35 0,176-106-1,0 36 1,0-36-16,35 36 16,35-1-1,-34-34-15,34 34 16,1 1-1,-71 35 1,-35-36 0,-107 36-1,37-106 1,-1 35 0</inkml:trace>
          <inkml:trace contextRef="#ctx0" brushRef="#br0" timeOffset="3894.3992">9313-494 0,'0'-35'31,"-176"105"1,-1 71-17,36 36 1,36-36 0,34-35-1,36 35-15,-1 0 16,72 0-1,-36-71-15,70 36 0,-34-70 16,34-36-16,142 35 16</inkml:trace>
          <inkml:trace contextRef="#ctx0" brushRef="#br0" timeOffset="4463.9221">10724-106 0,'-176'70'31,"35"72"-15,0-1 0,-36 0-1,36 0 1,-35 0 0,35 0-1</inkml:trace>
          <inkml:trace contextRef="#ctx0" brushRef="#br0" timeOffset="4174.1475">9842-459 0,'0'35'0,"0"1"15,71 140 1,35 0-1,-36-34 1,36-1 0,35 0-16,-35 0 15,71-71 1</inkml:trace>
          <inkml:trace contextRef="#ctx0" brushRef="#br0" timeOffset="4785.7813">11677-212 0,'0'35'16,"0"71"0,0-35-16,-35 105 15,-1-70-15,-70 70 31,-35 1-15,71-107 0,-71 71-16,0-35 15,105-70-15</inkml:trace>
          <inkml:trace contextRef="#ctx0" brushRef="#br0" timeOffset="4969.2719">11783 882 0</inkml:trace>
          <inkml:trace contextRef="#ctx0" brushRef="#br0" timeOffset="2678.1492">5644-388 0,'-35'0'31,"-141"106"0,-1 70-15,71-35-16,1 0 16,-1 0-1,0 36-15,0-36 16,36 0-1,-1 35-15,71 1 16,0-107 0,0-35-16,35-35 0,212 36 15</inkml:trace>
          <inkml:trace contextRef="#ctx0" brushRef="#br0" timeOffset="11975.9995">4269 1446 0,'0'-35'16,"35"70"31,-35 36-32,0 70 17,0 35-1,0-141-16,0 1 1,35-1 0,-35 0-1,35-35-15,1 0 16,105 0 31,35 0-32,1 36 17,-1-36-32,0 0 31,-35 0-15,36 0-16,-1 0 31,1 0-16,-1 0-15,0 0 16,-35 0 15,1 0-31,34 0 16,-35 0 15,0 0-15,-70 0-16,70 0 31,0 35-15,-70-35-1,-1 35 1,1-35 0,34 0 15,-34-35-16,-71 0 1,35-1 0,-35 1-16,36-141 31,-1-1-15,0 71-1,-35 71-15,35-71 16</inkml:trace>
          <inkml:trace contextRef="#ctx0" brushRef="#br0" timeOffset="12394.1176">6491 1905 0,'0'35'62,"-71"141"-46,36-34 15,0-1-31,35 0 16,0 35 15,0 1-31,0-36 16</inkml:trace>
        </inkml:traceGroup>
      </inkml:traceGroup>
    </inkml:traceGroup>
    <inkml:traceGroup>
      <inkml:annotationXML>
        <emma:emma xmlns:emma="http://www.w3.org/2003/04/emma" version="1.0">
          <emma:interpretation id="{FB8824F3-C612-4EEE-B245-3D39ABFB04DB}" emma:medium="tactile" emma:mode="ink">
            <msink:context xmlns:msink="http://schemas.microsoft.com/ink/2010/main" type="paragraph" rotatedBoundingBox="9491,6372 24040,3861 24382,5842 9833,8353" alignmentLevel="3"/>
          </emma:interpretation>
        </emma:emma>
      </inkml:annotationXML>
      <inkml:traceGroup>
        <inkml:annotationXML>
          <emma:emma xmlns:emma="http://www.w3.org/2003/04/emma" version="1.0">
            <emma:interpretation id="{971A77CC-FDCE-404A-A88F-84C6CC3164D3}" emma:medium="tactile" emma:mode="ink">
              <msink:context xmlns:msink="http://schemas.microsoft.com/ink/2010/main" type="line" rotatedBoundingBox="9491,6372 24040,3861 24382,5842 9833,8353">
                <msink:destinationLink direction="with" ref="{BE5088F8-4793-42E4-9204-8A4DB5300AC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5068DE22-589B-4D7F-9FEF-BED33C6DD5A6}" emma:medium="tactile" emma:mode="ink">
                <msink:context xmlns:msink="http://schemas.microsoft.com/ink/2010/main" type="inkWord" rotatedBoundingBox="9558,6756 13251,6119 13463,7350 9770,7988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13887.1076">6350 4480 0,'-35'0'16,"-1"0"0,-34 71-1,-71 70 1,70-35 0,36 35-16,35-36 31,0-69-31,35-1 15,36-35-15,-1 0 16,71-71 0,0 36-1,-35-71 1,-70 71-16,-36-35 16,0-1-1,0 0-15,-36 1 16,1 35-1,-36-1-15,36 36 16,0 0-16,0 36 0</inkml:trace>
          <inkml:trace contextRef="#ctx0" brushRef="#br0" timeOffset="14124.7433">6703 4551 0,'-106'70'47,"35"36"-47,1-35 16,70-1-1,0 1 1,0-36-1,35-35-15,106 35 16</inkml:trace>
          <inkml:trace contextRef="#ctx0" brushRef="#br0" timeOffset="13457.9612">4833 4445 0,'0'35'31,"35"141"0,-35-34-31,0-37 16,0 72-1,0-36 17,0-106-32,0 0 0,36-211 46,-36 0-14,70 35-17,1-36 1,-36 142-16,0 0 16,0 35-16,71 0 15,-70 0 1,69 70-16,-34 107 31,0-36-15,-71 35-1,35-105 1,-35-1 0,35 1-16</inkml:trace>
          <inkml:trace contextRef="#ctx0" brushRef="#br0" timeOffset="15067.2628">7055 4374 0,'0'71'31,"0"105"0,0-35-31,0 36 31,0-72-15,36-69 0,-1-36-16,36-106 47,-36-70-32,35-1 1,1 1 15,-36 140-15,1 36-16,-1 0 31,-35 177 0,-35-36-15,35-106-16,0 1 15,35-1-15,71-35 32,35-71-1,-106 71-31,-35-35 16,35 35-16,-35 71 31,0-1 0,0-35-31,36 1 16,-1-36-16,35 0 15,72-36 1,34-34 0,-106-1-1,1 1 1,70-71 15,-141 105-15,-35 36-16,0 0 15,-107 36 1,-34 69 15,141-34-15,-36 0-1,71 34 1,0-69-16,36 34 16,-1-70-16,71 35 31,-36 1-31,1-36 0,70 0 16</inkml:trace>
        </inkml:traceGroup>
        <inkml:traceGroup>
          <inkml:annotationXML>
            <emma:emma xmlns:emma="http://www.w3.org/2003/04/emma" version="1.0">
              <emma:interpretation id="{5D420A38-E338-4B0D-970A-428D4C8A5245}" emma:medium="tactile" emma:mode="ink">
                <msink:context xmlns:msink="http://schemas.microsoft.com/ink/2010/main" type="inkWord" rotatedBoundingBox="19048,4723 24040,3861 24382,5842 19390,6703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18884.4652">14499 2928 0,'0'141'31,"-35"-35"-15,35 35-16,-35 35 15,35 1 1</inkml:trace>
          <inkml:trace contextRef="#ctx0" brushRef="#br0" timeOffset="19054.9217">14605 2363 0,'0'71'16</inkml:trace>
          <inkml:trace contextRef="#ctx0" brushRef="#br0" timeOffset="19455.9931">15240 3034 0,'0'35'0,"0"0"15,0 142 1,0-36 15,35-141 1,-35-36-32,35-34 15,1-36 1,140-70 15,-141 211 0,-35 71-15,36-71-16,-36 0 0,35 36 16,-35-36-16,35 0 15,36 1-15</inkml:trace>
          <inkml:trace contextRef="#ctx0" brushRef="#br0" timeOffset="19978.3886">16404 2928 0,'0'35'31,"0"0"-31,0 106 15,0 36 1,0-36 0,0 0-1,0 0-15,35 36 16,-70-36 0,35-106-1,-70-176 16,70 70-31,-36-105 32,36 35-32,0 0 15,0 0-15,0-1 16,36 1-16,34-35 31,-35 141-31,36-36 16,-1 71-16,1 0 15,-36 35-15,71 107 32,-106-72-32,0 1 15,0-1 1,-35 36-16,-36-35 16,1-36-16,34-35 15,-140 0 1,141 35-16</inkml:trace>
          <inkml:trace contextRef="#ctx0" brushRef="#br0" timeOffset="20972.0453">17039 2963 0,'71'-70'15,"-1"-36"1,71-35 0,-70 70-1,-36 71 1,-35 35 0,-35 1-16,35-1 0,-106 106 31,35 35-16,36-105 1,35-36-16,0 0 16,35-35-16,71 0 15,71-70 1,-71-1 0,-36 1-16,36 35 31,-141 140 0,-71 72-15,106-71-1,0-71 1,0 0-16,35-35 0,36 0 16,-1-35-16,107-142 31,-36 36-31,-35 0 15,-36 0 1,1 0-16,-1 35 0,1 0 16,35-70-16,-1 35 15,1-36 1,-70 142 0,-36 0-16,-36 70 15,-34 142 16,-1-36-31,1 0 16,-1 35 0,36-35-16,35 36 15,0-71-15,0-36 16,106 106-16,-36-70 16,-35-70-1,36-36-15,141 35 16</inkml:trace>
          <inkml:trace contextRef="#ctx0" brushRef="#br0" timeOffset="21203.6648">18027 2434 0,'176'35'31,"-35"0"-15,0 1-16,1-1 15,69 36-15</inkml:trace>
          <inkml:trace contextRef="#ctx0" brushRef="#br0" timeOffset="21329">19403 2787 0</inkml:trace>
        </inkml:traceGroup>
      </inkml:traceGroup>
    </inkml:traceGroup>
    <inkml:traceGroup>
      <inkml:annotationXML>
        <emma:emma xmlns:emma="http://www.w3.org/2003/04/emma" version="1.0">
          <emma:interpretation id="{8169F15A-FE26-420B-AB63-86318285BC47}" emma:medium="tactile" emma:mode="ink">
            <msink:context xmlns:msink="http://schemas.microsoft.com/ink/2010/main" type="paragraph" rotatedBoundingBox="1290,8941 7988,8330 8204,10698 1506,113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89526BC-4922-41B0-9295-7497D9E1D1FA}" emma:medium="tactile" emma:mode="ink">
              <msink:context xmlns:msink="http://schemas.microsoft.com/ink/2010/main" type="line" rotatedBoundingBox="1290,8941 7988,8330 8204,10698 1506,11309"/>
            </emma:interpretation>
          </emma:emma>
        </inkml:annotationXML>
        <inkml:traceGroup>
          <inkml:annotationXML>
            <emma:emma xmlns:emma="http://www.w3.org/2003/04/emma" version="1.0">
              <emma:interpretation id="{B5CA604B-49B8-4DBD-B192-F6C2C9BE3BEA}" emma:medium="tactile" emma:mode="ink">
                <msink:context xmlns:msink="http://schemas.microsoft.com/ink/2010/main" type="inkWord" rotatedBoundingBox="1311,9178 5240,8820 5434,10951 1506,11309">
                  <msink:destinationLink direction="to" ref="{86063696-AAED-456B-96F9-96DF93ACCD4D}"/>
                </msink:context>
              </emma:interpretation>
              <emma:one-of disjunction-type="recognition" id="oneOf4">
                <emma:interpretation id="interp4" emma:lang="" emma:confidence="1">
                  <emma:literal/>
                </emma:interpretation>
              </emma:one-of>
            </emma:emma>
          </inkml:annotationXML>
          <inkml:trace contextRef="#ctx0" brushRef="#br0" timeOffset="24757.1654">-2505 7831 0,'141'-176'15,"-35"0"1,35 35 0,-35-1-1,-71 142 1,-35 36-1,-70 140 1,-1-35 0,1 36-1,70-142 1,0 0-16,35-35 16,106-35-1,35-36 1,-34 36-1,-72 35 1,-176 176 15,36-34-15,-1-37 0,71-34-1,35-71 1,71-35-16,35-106 15,1 35 1,-1-71-16,35 36 16,0-35-16,-34-1 15,-37 36 1,36 0-16,1-35 16,-72 70-1,-70 71 1,-35 70-1,-71 141 1,0-35 0,36 1-1,-1-1-15,1 0 16,-36 35-16,106 1 16,0-107-1,0-35-15,70 71 16,1-35-16,35-71 15,105 35-15</inkml:trace>
          <inkml:trace contextRef="#ctx0" brushRef="#br0" timeOffset="24989.7846">-1270 7338 0,'70'0'16,"107"0"15,-36 35-31,35 0 15,36 0-15</inkml:trace>
          <inkml:trace contextRef="#ctx0" brushRef="#br0" timeOffset="25553.2907">106 7549 0,'-36'141'16,"36"36"0,0-36-1,-35 0-15,35 0 16,0 0-16,-35 0 15,35 0 17,-35-246-17,35-37 1,-36 1-16,36 0 16,0-35-1,0-1-15,36 36 16,-1 0-1,0 0 1,0 0-16,71 35 16,-70 106-1,34 0 1,-35 35-16,107 107 16,-107-1-1,-35 0 1,0-71-1,-106 107 1,0-107 0,36-70-1,34 0-15,1 0 16,35-35-16,-35 35 0</inkml:trace>
          <inkml:trace contextRef="#ctx0" brushRef="#br0" timeOffset="23966.0497">-2999 7196 0,'-106'0'31,"-35"142"1,71-1-17,35 0-15,-36 0 16,71 0 0,0-70-1,35-1-15,-35-35 0,36-35 16,69 0-16,-69 0 15,140-105 1,-35-72 0,-70 107-16,-36-36 15,-35-35 1,0 70-16,-35-70 16,-1 106-1,-34-36-15,-1 71 0,36 0 16</inkml:trace>
        </inkml:traceGroup>
        <inkml:traceGroup>
          <inkml:annotationXML>
            <emma:emma xmlns:emma="http://www.w3.org/2003/04/emma" version="1.0">
              <emma:interpretation id="{41EA6ED2-D4FC-4402-AB22-579882C17DB4}" emma:medium="tactile" emma:mode="ink">
                <msink:context xmlns:msink="http://schemas.microsoft.com/ink/2010/main" type="inkWord" rotatedBoundingBox="5548,8553 7988,8330 8163,10244 5723,10467"/>
              </emma:interpretation>
              <emma:one-of disjunction-type="recognition" id="oneOf5">
                <emma:interpretation id="interp5" emma:lang="" emma:confidence="0">
                  <emma:literal>rt.</emma:literal>
                </emma:interpretation>
                <emma:interpretation id="interp6" emma:lang="" emma:confidence="0">
                  <emma:literal>at.</emma:literal>
                </emma:interpretation>
                <emma:interpretation id="interp7" emma:lang="" emma:confidence="0">
                  <emma:literal>rd.</emma:literal>
                </emma:interpretation>
                <emma:interpretation id="interp8" emma:lang="" emma:confidence="0">
                  <emma:literal>nt.</emma:literal>
                </emma:interpretation>
                <emma:interpretation id="interp9" emma:lang="" emma:confidence="0">
                  <emma:literal>rot.</emma:literal>
                </emma:interpretation>
              </emma:one-of>
            </emma:emma>
          </inkml:annotationXML>
          <inkml:trace contextRef="#ctx0" brushRef="#br0" timeOffset="26304.321">811 7302 0,'36'-70'15,"140"-1"1,0 71 15,-140 0-15,-36 106-1,-71 70 1,1-105 0,-36 105-1,106-105-15,176-142 47,0-35-31,-105 71-1,0 35 1,-177 177 15,35-72-15,71-69-1,0-1-15,106-70 32,35-71-32,0 0 15,36-70-15,-1-1 16,-35 1 0,0-1-16,0 1 15,-35 0-15,0-1 16,0 36-1,-71 35 1,-35 1-16,-141 281 47,0-35-47,70 0 16,-34 36-1,34-36-15,36-36 16,-36 37-16,36-37 0,35 1 15,-35 35-15,35 0 0,35-35 16,71 35 0,0-35-1,-36-70-15,71-36 16,0 35-16</inkml:trace>
          <inkml:trace contextRef="#ctx0" brushRef="#br0" timeOffset="26537.9216">1834 6844 0,'71'70'31,"-1"-35"-15,72 1-16,-1 34 15,35 1-15,-35-36 0</inkml:trace>
          <inkml:trace contextRef="#ctx0" brushRef="#br0" timeOffset="26690.3292">3316 7796 0,'0'35'0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0:07.9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E5088F8-4793-42E4-9204-8A4DB5300AC8}" emma:medium="tactile" emma:mode="ink">
          <msink:context xmlns:msink="http://schemas.microsoft.com/ink/2010/main" type="inkDrawing" rotatedBoundingBox="11316,4969 11469,5942 10684,6066 10531,5093" semanticType="verticalRange" shapeName="Other">
            <msink:sourceLink direction="with" ref="{971A77CC-FDCE-404A-A88F-84C6CC3164D3}"/>
          </msink:context>
        </emma:interpretation>
      </emma:emma>
    </inkml:annotationXML>
    <inkml:trace contextRef="#ctx0" brushRef="#br0">5785 2787 0,'0'106'31,"0"35"-16,0 35 1,0-35 15,36 0-31,-1 0 16,36-70 0,-71-36-1,35-35-15,0 0 16,36 0-16,35-70 15,-1-36 17,1-71-17,0 36 1,-106 71-16,71 70 16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0:13.3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97EF67-09D6-47B9-9AA2-A79478056277}" emma:medium="tactile" emma:mode="ink">
          <msink:context xmlns:msink="http://schemas.microsoft.com/ink/2010/main" type="inkDrawing" rotatedBoundingBox="14544,3405 17818,5513 17085,6652 13811,4543" shapeName="Other"/>
        </emma:interpretation>
      </emma:emma>
    </inkml:annotationXML>
    <inkml:trace contextRef="#ctx0" brushRef="#br0">9737 1129 0,'-36'0'31,"36"35"-31,-35 35 16,-36 72-1,36 34-15,0-70 16,35 35 0,0 35-16,0 1 15,70-1-15,1 0 16,35 1 0,35-36-16,35 0 15,-70-70-15,35-1 16,0 1-16,1-36 15,34 0-15,-35 36 0,35-71 16,1 35-16,-107-35 0,107 0 16,-1 0-16,1 0 15,-36 0-15,35 0 0,-35 0 16,-35 0-16,70-35 16,-35 0-16,36 35 0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0:13.7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285CE5B-0508-4403-81D6-4E28B4DA25C3}" emma:medium="tactile" emma:mode="ink">
          <msink:context xmlns:msink="http://schemas.microsoft.com/ink/2010/main" type="inkDrawing" rotatedBoundingBox="17542,4637 18570,5873 17841,6480 16812,5244" semanticType="scratchOut" shapeName="Other"/>
        </emma:interpretation>
      </emma:emma>
    </inkml:annotationXML>
    <inkml:trace contextRef="#ctx0" brushRef="#br0">12347 2646 0,'106'35'16,"70"35"15,-35 1-31,36 35 16,-36 0 0,0-36-16,0 36 15,36 35 1,-107-35-16,-70-35 15,0-1 1,0-35-16,-70 71 16,-36-35-16,-35-36 15,0 36 1,-1-36-16,-34 0 16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8598" units="1/cm"/>
          <inkml:channelProperty channel="T" name="resolution" value="1" units="1/dev"/>
        </inkml:channelProperties>
      </inkml:inkSource>
      <inkml:timestamp xml:id="ts0" timeString="2018-09-27T13:50:17.5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6063696-AAED-456B-96F9-96DF93ACCD4D}" emma:medium="tactile" emma:mode="ink">
          <msink:context xmlns:msink="http://schemas.microsoft.com/ink/2010/main" type="inkDrawing" rotatedBoundingBox="3023,8525 4886,4445 5965,4938 4102,9018" semanticType="callout" shapeName="Other">
            <msink:sourceLink direction="to" ref="{B5CA604B-49B8-4DBD-B192-F6C2C9BE3BEA}"/>
            <msink:sourceLink direction="from" ref="{F87BF109-3BA8-490D-86A9-4617EB4C4A5F}"/>
          </msink:context>
        </emma:interpretation>
      </emma:emma>
    </inkml:annotationXML>
    <inkml:trace contextRef="#ctx0" brushRef="#br0">1482 0 0,'35'0'32,"-35"106"-1,0 35-31,-106 35 31,36-35-31,-1 36 16,1-71-16,-1 35 0,1 0 15,-1 35-15,0 1 16,1-36-16,-36 35 0,36 0 16,-1 1-16,0-1 0,1-35 15,-1 0 1,1 1-16,-1-1 0,1 35 15,-36-35-15,71-35 16,-1 35-16</inkml:trace>
    <inkml:trace contextRef="#ctx0" brushRef="#br0" timeOffset="409.0864">-353 2505 0,'-35'35'16,"0"141"15,0-35-16,-1 36-15,1-36 16,-35 0 0,34 0-1,-34 0-15,70 36 16,0-72 0,0-69-16,35-36 15,36 0-15,34 0 16,72-71-1,-36 1 1,0-1-16,0-70 16,35 70-1,-70 1-15,35 35 16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22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83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41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28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60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25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08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45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91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91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55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243E3-8EC9-48D4-8159-FC28A7B632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06DC1-560A-4BFD-ACB2-B13D18157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31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slideLayout" Target="../slideLayouts/slideLayout1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.xml"/><Relationship Id="rId13" Type="http://schemas.openxmlformats.org/officeDocument/2006/relationships/image" Target="../media/image15.emf"/><Relationship Id="rId18" Type="http://schemas.openxmlformats.org/officeDocument/2006/relationships/customXml" Target="../ink/ink18.xml"/><Relationship Id="rId3" Type="http://schemas.openxmlformats.org/officeDocument/2006/relationships/image" Target="../media/image10.emf"/><Relationship Id="rId21" Type="http://schemas.openxmlformats.org/officeDocument/2006/relationships/image" Target="../media/image19.emf"/><Relationship Id="rId7" Type="http://schemas.openxmlformats.org/officeDocument/2006/relationships/image" Target="../media/image12.emf"/><Relationship Id="rId12" Type="http://schemas.openxmlformats.org/officeDocument/2006/relationships/customXml" Target="../ink/ink15.xml"/><Relationship Id="rId17" Type="http://schemas.openxmlformats.org/officeDocument/2006/relationships/image" Target="../media/image17.emf"/><Relationship Id="rId2" Type="http://schemas.openxmlformats.org/officeDocument/2006/relationships/customXml" Target="../ink/ink10.xml"/><Relationship Id="rId16" Type="http://schemas.openxmlformats.org/officeDocument/2006/relationships/customXml" Target="../ink/ink17.xml"/><Relationship Id="rId20" Type="http://schemas.openxmlformats.org/officeDocument/2006/relationships/customXml" Target="../ink/ink1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.xml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5" Type="http://schemas.openxmlformats.org/officeDocument/2006/relationships/image" Target="../media/image16.emf"/><Relationship Id="rId23" Type="http://schemas.openxmlformats.org/officeDocument/2006/relationships/image" Target="../media/image20.emf"/><Relationship Id="rId10" Type="http://schemas.openxmlformats.org/officeDocument/2006/relationships/customXml" Target="../ink/ink14.xml"/><Relationship Id="rId19" Type="http://schemas.openxmlformats.org/officeDocument/2006/relationships/image" Target="../media/image18.emf"/><Relationship Id="rId4" Type="http://schemas.openxmlformats.org/officeDocument/2006/relationships/customXml" Target="../ink/ink11.xml"/><Relationship Id="rId9" Type="http://schemas.openxmlformats.org/officeDocument/2006/relationships/image" Target="../media/image13.emf"/><Relationship Id="rId14" Type="http://schemas.openxmlformats.org/officeDocument/2006/relationships/customXml" Target="../ink/ink16.xml"/><Relationship Id="rId22" Type="http://schemas.openxmlformats.org/officeDocument/2006/relationships/customXml" Target="../ink/ink20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150.xml"/><Relationship Id="rId21" Type="http://schemas.openxmlformats.org/officeDocument/2006/relationships/tags" Target="../tags/tag145.xml"/><Relationship Id="rId34" Type="http://schemas.openxmlformats.org/officeDocument/2006/relationships/tags" Target="../tags/tag158.xml"/><Relationship Id="rId42" Type="http://schemas.openxmlformats.org/officeDocument/2006/relationships/tags" Target="../tags/tag166.xml"/><Relationship Id="rId47" Type="http://schemas.openxmlformats.org/officeDocument/2006/relationships/tags" Target="../tags/tag171.xml"/><Relationship Id="rId50" Type="http://schemas.openxmlformats.org/officeDocument/2006/relationships/tags" Target="../tags/tag174.xml"/><Relationship Id="rId55" Type="http://schemas.openxmlformats.org/officeDocument/2006/relationships/tags" Target="../tags/tag179.xml"/><Relationship Id="rId63" Type="http://schemas.openxmlformats.org/officeDocument/2006/relationships/tags" Target="../tags/tag187.xml"/><Relationship Id="rId68" Type="http://schemas.openxmlformats.org/officeDocument/2006/relationships/tags" Target="../tags/tag192.xml"/><Relationship Id="rId76" Type="http://schemas.openxmlformats.org/officeDocument/2006/relationships/tags" Target="../tags/tag200.xml"/><Relationship Id="rId84" Type="http://schemas.openxmlformats.org/officeDocument/2006/relationships/tags" Target="../tags/tag208.xml"/><Relationship Id="rId89" Type="http://schemas.openxmlformats.org/officeDocument/2006/relationships/tags" Target="../tags/tag213.xml"/><Relationship Id="rId97" Type="http://schemas.openxmlformats.org/officeDocument/2006/relationships/tags" Target="../tags/tag221.xml"/><Relationship Id="rId7" Type="http://schemas.openxmlformats.org/officeDocument/2006/relationships/tags" Target="../tags/tag131.xml"/><Relationship Id="rId71" Type="http://schemas.openxmlformats.org/officeDocument/2006/relationships/tags" Target="../tags/tag195.xml"/><Relationship Id="rId92" Type="http://schemas.openxmlformats.org/officeDocument/2006/relationships/tags" Target="../tags/tag216.xml"/><Relationship Id="rId2" Type="http://schemas.openxmlformats.org/officeDocument/2006/relationships/tags" Target="../tags/tag126.xml"/><Relationship Id="rId16" Type="http://schemas.openxmlformats.org/officeDocument/2006/relationships/tags" Target="../tags/tag140.xml"/><Relationship Id="rId29" Type="http://schemas.openxmlformats.org/officeDocument/2006/relationships/tags" Target="../tags/tag153.xml"/><Relationship Id="rId11" Type="http://schemas.openxmlformats.org/officeDocument/2006/relationships/tags" Target="../tags/tag135.xml"/><Relationship Id="rId24" Type="http://schemas.openxmlformats.org/officeDocument/2006/relationships/tags" Target="../tags/tag148.xml"/><Relationship Id="rId32" Type="http://schemas.openxmlformats.org/officeDocument/2006/relationships/tags" Target="../tags/tag156.xml"/><Relationship Id="rId37" Type="http://schemas.openxmlformats.org/officeDocument/2006/relationships/tags" Target="../tags/tag161.xml"/><Relationship Id="rId40" Type="http://schemas.openxmlformats.org/officeDocument/2006/relationships/tags" Target="../tags/tag164.xml"/><Relationship Id="rId45" Type="http://schemas.openxmlformats.org/officeDocument/2006/relationships/tags" Target="../tags/tag169.xml"/><Relationship Id="rId53" Type="http://schemas.openxmlformats.org/officeDocument/2006/relationships/tags" Target="../tags/tag177.xml"/><Relationship Id="rId58" Type="http://schemas.openxmlformats.org/officeDocument/2006/relationships/tags" Target="../tags/tag182.xml"/><Relationship Id="rId66" Type="http://schemas.openxmlformats.org/officeDocument/2006/relationships/tags" Target="../tags/tag190.xml"/><Relationship Id="rId74" Type="http://schemas.openxmlformats.org/officeDocument/2006/relationships/tags" Target="../tags/tag198.xml"/><Relationship Id="rId79" Type="http://schemas.openxmlformats.org/officeDocument/2006/relationships/tags" Target="../tags/tag203.xml"/><Relationship Id="rId87" Type="http://schemas.openxmlformats.org/officeDocument/2006/relationships/tags" Target="../tags/tag211.xml"/><Relationship Id="rId5" Type="http://schemas.openxmlformats.org/officeDocument/2006/relationships/tags" Target="../tags/tag129.xml"/><Relationship Id="rId61" Type="http://schemas.openxmlformats.org/officeDocument/2006/relationships/tags" Target="../tags/tag185.xml"/><Relationship Id="rId82" Type="http://schemas.openxmlformats.org/officeDocument/2006/relationships/tags" Target="../tags/tag206.xml"/><Relationship Id="rId90" Type="http://schemas.openxmlformats.org/officeDocument/2006/relationships/tags" Target="../tags/tag214.xml"/><Relationship Id="rId95" Type="http://schemas.openxmlformats.org/officeDocument/2006/relationships/tags" Target="../tags/tag219.xml"/><Relationship Id="rId19" Type="http://schemas.openxmlformats.org/officeDocument/2006/relationships/tags" Target="../tags/tag143.xml"/><Relationship Id="rId14" Type="http://schemas.openxmlformats.org/officeDocument/2006/relationships/tags" Target="../tags/tag138.xml"/><Relationship Id="rId22" Type="http://schemas.openxmlformats.org/officeDocument/2006/relationships/tags" Target="../tags/tag146.xml"/><Relationship Id="rId27" Type="http://schemas.openxmlformats.org/officeDocument/2006/relationships/tags" Target="../tags/tag151.xml"/><Relationship Id="rId30" Type="http://schemas.openxmlformats.org/officeDocument/2006/relationships/tags" Target="../tags/tag154.xml"/><Relationship Id="rId35" Type="http://schemas.openxmlformats.org/officeDocument/2006/relationships/tags" Target="../tags/tag159.xml"/><Relationship Id="rId43" Type="http://schemas.openxmlformats.org/officeDocument/2006/relationships/tags" Target="../tags/tag167.xml"/><Relationship Id="rId48" Type="http://schemas.openxmlformats.org/officeDocument/2006/relationships/tags" Target="../tags/tag172.xml"/><Relationship Id="rId56" Type="http://schemas.openxmlformats.org/officeDocument/2006/relationships/tags" Target="../tags/tag180.xml"/><Relationship Id="rId64" Type="http://schemas.openxmlformats.org/officeDocument/2006/relationships/tags" Target="../tags/tag188.xml"/><Relationship Id="rId69" Type="http://schemas.openxmlformats.org/officeDocument/2006/relationships/tags" Target="../tags/tag193.xml"/><Relationship Id="rId77" Type="http://schemas.openxmlformats.org/officeDocument/2006/relationships/tags" Target="../tags/tag201.xml"/><Relationship Id="rId100" Type="http://schemas.openxmlformats.org/officeDocument/2006/relationships/tags" Target="../tags/tag224.xml"/><Relationship Id="rId8" Type="http://schemas.openxmlformats.org/officeDocument/2006/relationships/tags" Target="../tags/tag132.xml"/><Relationship Id="rId51" Type="http://schemas.openxmlformats.org/officeDocument/2006/relationships/tags" Target="../tags/tag175.xml"/><Relationship Id="rId72" Type="http://schemas.openxmlformats.org/officeDocument/2006/relationships/tags" Target="../tags/tag196.xml"/><Relationship Id="rId80" Type="http://schemas.openxmlformats.org/officeDocument/2006/relationships/tags" Target="../tags/tag204.xml"/><Relationship Id="rId85" Type="http://schemas.openxmlformats.org/officeDocument/2006/relationships/tags" Target="../tags/tag209.xml"/><Relationship Id="rId93" Type="http://schemas.openxmlformats.org/officeDocument/2006/relationships/tags" Target="../tags/tag217.xml"/><Relationship Id="rId98" Type="http://schemas.openxmlformats.org/officeDocument/2006/relationships/tags" Target="../tags/tag222.xml"/><Relationship Id="rId3" Type="http://schemas.openxmlformats.org/officeDocument/2006/relationships/tags" Target="../tags/tag127.xml"/><Relationship Id="rId12" Type="http://schemas.openxmlformats.org/officeDocument/2006/relationships/tags" Target="../tags/tag136.xml"/><Relationship Id="rId17" Type="http://schemas.openxmlformats.org/officeDocument/2006/relationships/tags" Target="../tags/tag141.xml"/><Relationship Id="rId25" Type="http://schemas.openxmlformats.org/officeDocument/2006/relationships/tags" Target="../tags/tag149.xml"/><Relationship Id="rId33" Type="http://schemas.openxmlformats.org/officeDocument/2006/relationships/tags" Target="../tags/tag157.xml"/><Relationship Id="rId38" Type="http://schemas.openxmlformats.org/officeDocument/2006/relationships/tags" Target="../tags/tag162.xml"/><Relationship Id="rId46" Type="http://schemas.openxmlformats.org/officeDocument/2006/relationships/tags" Target="../tags/tag170.xml"/><Relationship Id="rId59" Type="http://schemas.openxmlformats.org/officeDocument/2006/relationships/tags" Target="../tags/tag183.xml"/><Relationship Id="rId67" Type="http://schemas.openxmlformats.org/officeDocument/2006/relationships/tags" Target="../tags/tag191.xml"/><Relationship Id="rId20" Type="http://schemas.openxmlformats.org/officeDocument/2006/relationships/tags" Target="../tags/tag144.xml"/><Relationship Id="rId41" Type="http://schemas.openxmlformats.org/officeDocument/2006/relationships/tags" Target="../tags/tag165.xml"/><Relationship Id="rId54" Type="http://schemas.openxmlformats.org/officeDocument/2006/relationships/tags" Target="../tags/tag178.xml"/><Relationship Id="rId62" Type="http://schemas.openxmlformats.org/officeDocument/2006/relationships/tags" Target="../tags/tag186.xml"/><Relationship Id="rId70" Type="http://schemas.openxmlformats.org/officeDocument/2006/relationships/tags" Target="../tags/tag194.xml"/><Relationship Id="rId75" Type="http://schemas.openxmlformats.org/officeDocument/2006/relationships/tags" Target="../tags/tag199.xml"/><Relationship Id="rId83" Type="http://schemas.openxmlformats.org/officeDocument/2006/relationships/tags" Target="../tags/tag207.xml"/><Relationship Id="rId88" Type="http://schemas.openxmlformats.org/officeDocument/2006/relationships/tags" Target="../tags/tag212.xml"/><Relationship Id="rId91" Type="http://schemas.openxmlformats.org/officeDocument/2006/relationships/tags" Target="../tags/tag215.xml"/><Relationship Id="rId96" Type="http://schemas.openxmlformats.org/officeDocument/2006/relationships/tags" Target="../tags/tag220.xml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15" Type="http://schemas.openxmlformats.org/officeDocument/2006/relationships/tags" Target="../tags/tag139.xml"/><Relationship Id="rId23" Type="http://schemas.openxmlformats.org/officeDocument/2006/relationships/tags" Target="../tags/tag147.xml"/><Relationship Id="rId28" Type="http://schemas.openxmlformats.org/officeDocument/2006/relationships/tags" Target="../tags/tag152.xml"/><Relationship Id="rId36" Type="http://schemas.openxmlformats.org/officeDocument/2006/relationships/tags" Target="../tags/tag160.xml"/><Relationship Id="rId49" Type="http://schemas.openxmlformats.org/officeDocument/2006/relationships/tags" Target="../tags/tag173.xml"/><Relationship Id="rId57" Type="http://schemas.openxmlformats.org/officeDocument/2006/relationships/tags" Target="../tags/tag181.xml"/><Relationship Id="rId10" Type="http://schemas.openxmlformats.org/officeDocument/2006/relationships/tags" Target="../tags/tag134.xml"/><Relationship Id="rId31" Type="http://schemas.openxmlformats.org/officeDocument/2006/relationships/tags" Target="../tags/tag155.xml"/><Relationship Id="rId44" Type="http://schemas.openxmlformats.org/officeDocument/2006/relationships/tags" Target="../tags/tag168.xml"/><Relationship Id="rId52" Type="http://schemas.openxmlformats.org/officeDocument/2006/relationships/tags" Target="../tags/tag176.xml"/><Relationship Id="rId60" Type="http://schemas.openxmlformats.org/officeDocument/2006/relationships/tags" Target="../tags/tag184.xml"/><Relationship Id="rId65" Type="http://schemas.openxmlformats.org/officeDocument/2006/relationships/tags" Target="../tags/tag189.xml"/><Relationship Id="rId73" Type="http://schemas.openxmlformats.org/officeDocument/2006/relationships/tags" Target="../tags/tag197.xml"/><Relationship Id="rId78" Type="http://schemas.openxmlformats.org/officeDocument/2006/relationships/tags" Target="../tags/tag202.xml"/><Relationship Id="rId81" Type="http://schemas.openxmlformats.org/officeDocument/2006/relationships/tags" Target="../tags/tag205.xml"/><Relationship Id="rId86" Type="http://schemas.openxmlformats.org/officeDocument/2006/relationships/tags" Target="../tags/tag210.xml"/><Relationship Id="rId94" Type="http://schemas.openxmlformats.org/officeDocument/2006/relationships/tags" Target="../tags/tag218.xml"/><Relationship Id="rId99" Type="http://schemas.openxmlformats.org/officeDocument/2006/relationships/tags" Target="../tags/tag223.xml"/><Relationship Id="rId101" Type="http://schemas.openxmlformats.org/officeDocument/2006/relationships/slideLayout" Target="../slideLayouts/slideLayout1.xml"/><Relationship Id="rId4" Type="http://schemas.openxmlformats.org/officeDocument/2006/relationships/tags" Target="../tags/tag128.xml"/><Relationship Id="rId9" Type="http://schemas.openxmlformats.org/officeDocument/2006/relationships/tags" Target="../tags/tag133.xml"/><Relationship Id="rId13" Type="http://schemas.openxmlformats.org/officeDocument/2006/relationships/tags" Target="../tags/tag137.xml"/><Relationship Id="rId18" Type="http://schemas.openxmlformats.org/officeDocument/2006/relationships/tags" Target="../tags/tag142.xml"/><Relationship Id="rId39" Type="http://schemas.openxmlformats.org/officeDocument/2006/relationships/tags" Target="../tags/tag163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250.xml"/><Relationship Id="rId117" Type="http://schemas.openxmlformats.org/officeDocument/2006/relationships/tags" Target="../tags/tag341.xml"/><Relationship Id="rId21" Type="http://schemas.openxmlformats.org/officeDocument/2006/relationships/tags" Target="../tags/tag245.xml"/><Relationship Id="rId42" Type="http://schemas.openxmlformats.org/officeDocument/2006/relationships/tags" Target="../tags/tag266.xml"/><Relationship Id="rId47" Type="http://schemas.openxmlformats.org/officeDocument/2006/relationships/tags" Target="../tags/tag271.xml"/><Relationship Id="rId63" Type="http://schemas.openxmlformats.org/officeDocument/2006/relationships/tags" Target="../tags/tag287.xml"/><Relationship Id="rId68" Type="http://schemas.openxmlformats.org/officeDocument/2006/relationships/tags" Target="../tags/tag292.xml"/><Relationship Id="rId84" Type="http://schemas.openxmlformats.org/officeDocument/2006/relationships/tags" Target="../tags/tag308.xml"/><Relationship Id="rId89" Type="http://schemas.openxmlformats.org/officeDocument/2006/relationships/tags" Target="../tags/tag313.xml"/><Relationship Id="rId112" Type="http://schemas.openxmlformats.org/officeDocument/2006/relationships/tags" Target="../tags/tag336.xml"/><Relationship Id="rId133" Type="http://schemas.openxmlformats.org/officeDocument/2006/relationships/tags" Target="../tags/tag357.xml"/><Relationship Id="rId138" Type="http://schemas.openxmlformats.org/officeDocument/2006/relationships/tags" Target="../tags/tag362.xml"/><Relationship Id="rId16" Type="http://schemas.openxmlformats.org/officeDocument/2006/relationships/tags" Target="../tags/tag240.xml"/><Relationship Id="rId107" Type="http://schemas.openxmlformats.org/officeDocument/2006/relationships/tags" Target="../tags/tag331.xml"/><Relationship Id="rId11" Type="http://schemas.openxmlformats.org/officeDocument/2006/relationships/tags" Target="../tags/tag235.xml"/><Relationship Id="rId32" Type="http://schemas.openxmlformats.org/officeDocument/2006/relationships/tags" Target="../tags/tag256.xml"/><Relationship Id="rId37" Type="http://schemas.openxmlformats.org/officeDocument/2006/relationships/tags" Target="../tags/tag261.xml"/><Relationship Id="rId53" Type="http://schemas.openxmlformats.org/officeDocument/2006/relationships/tags" Target="../tags/tag277.xml"/><Relationship Id="rId58" Type="http://schemas.openxmlformats.org/officeDocument/2006/relationships/tags" Target="../tags/tag282.xml"/><Relationship Id="rId74" Type="http://schemas.openxmlformats.org/officeDocument/2006/relationships/tags" Target="../tags/tag298.xml"/><Relationship Id="rId79" Type="http://schemas.openxmlformats.org/officeDocument/2006/relationships/tags" Target="../tags/tag303.xml"/><Relationship Id="rId102" Type="http://schemas.openxmlformats.org/officeDocument/2006/relationships/tags" Target="../tags/tag326.xml"/><Relationship Id="rId123" Type="http://schemas.openxmlformats.org/officeDocument/2006/relationships/tags" Target="../tags/tag347.xml"/><Relationship Id="rId128" Type="http://schemas.openxmlformats.org/officeDocument/2006/relationships/tags" Target="../tags/tag352.xml"/><Relationship Id="rId5" Type="http://schemas.openxmlformats.org/officeDocument/2006/relationships/tags" Target="../tags/tag229.xml"/><Relationship Id="rId90" Type="http://schemas.openxmlformats.org/officeDocument/2006/relationships/tags" Target="../tags/tag314.xml"/><Relationship Id="rId95" Type="http://schemas.openxmlformats.org/officeDocument/2006/relationships/tags" Target="../tags/tag319.xml"/><Relationship Id="rId22" Type="http://schemas.openxmlformats.org/officeDocument/2006/relationships/tags" Target="../tags/tag246.xml"/><Relationship Id="rId27" Type="http://schemas.openxmlformats.org/officeDocument/2006/relationships/tags" Target="../tags/tag251.xml"/><Relationship Id="rId43" Type="http://schemas.openxmlformats.org/officeDocument/2006/relationships/tags" Target="../tags/tag267.xml"/><Relationship Id="rId48" Type="http://schemas.openxmlformats.org/officeDocument/2006/relationships/tags" Target="../tags/tag272.xml"/><Relationship Id="rId64" Type="http://schemas.openxmlformats.org/officeDocument/2006/relationships/tags" Target="../tags/tag288.xml"/><Relationship Id="rId69" Type="http://schemas.openxmlformats.org/officeDocument/2006/relationships/tags" Target="../tags/tag293.xml"/><Relationship Id="rId113" Type="http://schemas.openxmlformats.org/officeDocument/2006/relationships/tags" Target="../tags/tag337.xml"/><Relationship Id="rId118" Type="http://schemas.openxmlformats.org/officeDocument/2006/relationships/tags" Target="../tags/tag342.xml"/><Relationship Id="rId134" Type="http://schemas.openxmlformats.org/officeDocument/2006/relationships/tags" Target="../tags/tag358.xml"/><Relationship Id="rId139" Type="http://schemas.openxmlformats.org/officeDocument/2006/relationships/tags" Target="../tags/tag363.xml"/><Relationship Id="rId8" Type="http://schemas.openxmlformats.org/officeDocument/2006/relationships/tags" Target="../tags/tag232.xml"/><Relationship Id="rId51" Type="http://schemas.openxmlformats.org/officeDocument/2006/relationships/tags" Target="../tags/tag275.xml"/><Relationship Id="rId72" Type="http://schemas.openxmlformats.org/officeDocument/2006/relationships/tags" Target="../tags/tag296.xml"/><Relationship Id="rId80" Type="http://schemas.openxmlformats.org/officeDocument/2006/relationships/tags" Target="../tags/tag304.xml"/><Relationship Id="rId85" Type="http://schemas.openxmlformats.org/officeDocument/2006/relationships/tags" Target="../tags/tag309.xml"/><Relationship Id="rId93" Type="http://schemas.openxmlformats.org/officeDocument/2006/relationships/tags" Target="../tags/tag317.xml"/><Relationship Id="rId98" Type="http://schemas.openxmlformats.org/officeDocument/2006/relationships/tags" Target="../tags/tag322.xml"/><Relationship Id="rId121" Type="http://schemas.openxmlformats.org/officeDocument/2006/relationships/tags" Target="../tags/tag345.xml"/><Relationship Id="rId142" Type="http://schemas.openxmlformats.org/officeDocument/2006/relationships/tags" Target="../tags/tag366.xml"/><Relationship Id="rId3" Type="http://schemas.openxmlformats.org/officeDocument/2006/relationships/tags" Target="../tags/tag227.xml"/><Relationship Id="rId12" Type="http://schemas.openxmlformats.org/officeDocument/2006/relationships/tags" Target="../tags/tag236.xml"/><Relationship Id="rId17" Type="http://schemas.openxmlformats.org/officeDocument/2006/relationships/tags" Target="../tags/tag241.xml"/><Relationship Id="rId25" Type="http://schemas.openxmlformats.org/officeDocument/2006/relationships/tags" Target="../tags/tag249.xml"/><Relationship Id="rId33" Type="http://schemas.openxmlformats.org/officeDocument/2006/relationships/tags" Target="../tags/tag257.xml"/><Relationship Id="rId38" Type="http://schemas.openxmlformats.org/officeDocument/2006/relationships/tags" Target="../tags/tag262.xml"/><Relationship Id="rId46" Type="http://schemas.openxmlformats.org/officeDocument/2006/relationships/tags" Target="../tags/tag270.xml"/><Relationship Id="rId59" Type="http://schemas.openxmlformats.org/officeDocument/2006/relationships/tags" Target="../tags/tag283.xml"/><Relationship Id="rId67" Type="http://schemas.openxmlformats.org/officeDocument/2006/relationships/tags" Target="../tags/tag291.xml"/><Relationship Id="rId103" Type="http://schemas.openxmlformats.org/officeDocument/2006/relationships/tags" Target="../tags/tag327.xml"/><Relationship Id="rId108" Type="http://schemas.openxmlformats.org/officeDocument/2006/relationships/tags" Target="../tags/tag332.xml"/><Relationship Id="rId116" Type="http://schemas.openxmlformats.org/officeDocument/2006/relationships/tags" Target="../tags/tag340.xml"/><Relationship Id="rId124" Type="http://schemas.openxmlformats.org/officeDocument/2006/relationships/tags" Target="../tags/tag348.xml"/><Relationship Id="rId129" Type="http://schemas.openxmlformats.org/officeDocument/2006/relationships/tags" Target="../tags/tag353.xml"/><Relationship Id="rId137" Type="http://schemas.openxmlformats.org/officeDocument/2006/relationships/tags" Target="../tags/tag361.xml"/><Relationship Id="rId20" Type="http://schemas.openxmlformats.org/officeDocument/2006/relationships/tags" Target="../tags/tag244.xml"/><Relationship Id="rId41" Type="http://schemas.openxmlformats.org/officeDocument/2006/relationships/tags" Target="../tags/tag265.xml"/><Relationship Id="rId54" Type="http://schemas.openxmlformats.org/officeDocument/2006/relationships/tags" Target="../tags/tag278.xml"/><Relationship Id="rId62" Type="http://schemas.openxmlformats.org/officeDocument/2006/relationships/tags" Target="../tags/tag286.xml"/><Relationship Id="rId70" Type="http://schemas.openxmlformats.org/officeDocument/2006/relationships/tags" Target="../tags/tag294.xml"/><Relationship Id="rId75" Type="http://schemas.openxmlformats.org/officeDocument/2006/relationships/tags" Target="../tags/tag299.xml"/><Relationship Id="rId83" Type="http://schemas.openxmlformats.org/officeDocument/2006/relationships/tags" Target="../tags/tag307.xml"/><Relationship Id="rId88" Type="http://schemas.openxmlformats.org/officeDocument/2006/relationships/tags" Target="../tags/tag312.xml"/><Relationship Id="rId91" Type="http://schemas.openxmlformats.org/officeDocument/2006/relationships/tags" Target="../tags/tag315.xml"/><Relationship Id="rId96" Type="http://schemas.openxmlformats.org/officeDocument/2006/relationships/tags" Target="../tags/tag320.xml"/><Relationship Id="rId111" Type="http://schemas.openxmlformats.org/officeDocument/2006/relationships/tags" Target="../tags/tag335.xml"/><Relationship Id="rId132" Type="http://schemas.openxmlformats.org/officeDocument/2006/relationships/tags" Target="../tags/tag356.xml"/><Relationship Id="rId140" Type="http://schemas.openxmlformats.org/officeDocument/2006/relationships/tags" Target="../tags/tag364.xml"/><Relationship Id="rId1" Type="http://schemas.openxmlformats.org/officeDocument/2006/relationships/tags" Target="../tags/tag225.xml"/><Relationship Id="rId6" Type="http://schemas.openxmlformats.org/officeDocument/2006/relationships/tags" Target="../tags/tag230.xml"/><Relationship Id="rId15" Type="http://schemas.openxmlformats.org/officeDocument/2006/relationships/tags" Target="../tags/tag239.xml"/><Relationship Id="rId23" Type="http://schemas.openxmlformats.org/officeDocument/2006/relationships/tags" Target="../tags/tag247.xml"/><Relationship Id="rId28" Type="http://schemas.openxmlformats.org/officeDocument/2006/relationships/tags" Target="../tags/tag252.xml"/><Relationship Id="rId36" Type="http://schemas.openxmlformats.org/officeDocument/2006/relationships/tags" Target="../tags/tag260.xml"/><Relationship Id="rId49" Type="http://schemas.openxmlformats.org/officeDocument/2006/relationships/tags" Target="../tags/tag273.xml"/><Relationship Id="rId57" Type="http://schemas.openxmlformats.org/officeDocument/2006/relationships/tags" Target="../tags/tag281.xml"/><Relationship Id="rId106" Type="http://schemas.openxmlformats.org/officeDocument/2006/relationships/tags" Target="../tags/tag330.xml"/><Relationship Id="rId114" Type="http://schemas.openxmlformats.org/officeDocument/2006/relationships/tags" Target="../tags/tag338.xml"/><Relationship Id="rId119" Type="http://schemas.openxmlformats.org/officeDocument/2006/relationships/tags" Target="../tags/tag343.xml"/><Relationship Id="rId127" Type="http://schemas.openxmlformats.org/officeDocument/2006/relationships/tags" Target="../tags/tag351.xml"/><Relationship Id="rId10" Type="http://schemas.openxmlformats.org/officeDocument/2006/relationships/tags" Target="../tags/tag234.xml"/><Relationship Id="rId31" Type="http://schemas.openxmlformats.org/officeDocument/2006/relationships/tags" Target="../tags/tag255.xml"/><Relationship Id="rId44" Type="http://schemas.openxmlformats.org/officeDocument/2006/relationships/tags" Target="../tags/tag268.xml"/><Relationship Id="rId52" Type="http://schemas.openxmlformats.org/officeDocument/2006/relationships/tags" Target="../tags/tag276.xml"/><Relationship Id="rId60" Type="http://schemas.openxmlformats.org/officeDocument/2006/relationships/tags" Target="../tags/tag284.xml"/><Relationship Id="rId65" Type="http://schemas.openxmlformats.org/officeDocument/2006/relationships/tags" Target="../tags/tag289.xml"/><Relationship Id="rId73" Type="http://schemas.openxmlformats.org/officeDocument/2006/relationships/tags" Target="../tags/tag297.xml"/><Relationship Id="rId78" Type="http://schemas.openxmlformats.org/officeDocument/2006/relationships/tags" Target="../tags/tag302.xml"/><Relationship Id="rId81" Type="http://schemas.openxmlformats.org/officeDocument/2006/relationships/tags" Target="../tags/tag305.xml"/><Relationship Id="rId86" Type="http://schemas.openxmlformats.org/officeDocument/2006/relationships/tags" Target="../tags/tag310.xml"/><Relationship Id="rId94" Type="http://schemas.openxmlformats.org/officeDocument/2006/relationships/tags" Target="../tags/tag318.xml"/><Relationship Id="rId99" Type="http://schemas.openxmlformats.org/officeDocument/2006/relationships/tags" Target="../tags/tag323.xml"/><Relationship Id="rId101" Type="http://schemas.openxmlformats.org/officeDocument/2006/relationships/tags" Target="../tags/tag325.xml"/><Relationship Id="rId122" Type="http://schemas.openxmlformats.org/officeDocument/2006/relationships/tags" Target="../tags/tag346.xml"/><Relationship Id="rId130" Type="http://schemas.openxmlformats.org/officeDocument/2006/relationships/tags" Target="../tags/tag354.xml"/><Relationship Id="rId135" Type="http://schemas.openxmlformats.org/officeDocument/2006/relationships/tags" Target="../tags/tag359.xml"/><Relationship Id="rId143" Type="http://schemas.openxmlformats.org/officeDocument/2006/relationships/slideLayout" Target="../slideLayouts/slideLayout1.xml"/><Relationship Id="rId4" Type="http://schemas.openxmlformats.org/officeDocument/2006/relationships/tags" Target="../tags/tag228.xml"/><Relationship Id="rId9" Type="http://schemas.openxmlformats.org/officeDocument/2006/relationships/tags" Target="../tags/tag233.xml"/><Relationship Id="rId13" Type="http://schemas.openxmlformats.org/officeDocument/2006/relationships/tags" Target="../tags/tag237.xml"/><Relationship Id="rId18" Type="http://schemas.openxmlformats.org/officeDocument/2006/relationships/tags" Target="../tags/tag242.xml"/><Relationship Id="rId39" Type="http://schemas.openxmlformats.org/officeDocument/2006/relationships/tags" Target="../tags/tag263.xml"/><Relationship Id="rId109" Type="http://schemas.openxmlformats.org/officeDocument/2006/relationships/tags" Target="../tags/tag333.xml"/><Relationship Id="rId34" Type="http://schemas.openxmlformats.org/officeDocument/2006/relationships/tags" Target="../tags/tag258.xml"/><Relationship Id="rId50" Type="http://schemas.openxmlformats.org/officeDocument/2006/relationships/tags" Target="../tags/tag274.xml"/><Relationship Id="rId55" Type="http://schemas.openxmlformats.org/officeDocument/2006/relationships/tags" Target="../tags/tag279.xml"/><Relationship Id="rId76" Type="http://schemas.openxmlformats.org/officeDocument/2006/relationships/tags" Target="../tags/tag300.xml"/><Relationship Id="rId97" Type="http://schemas.openxmlformats.org/officeDocument/2006/relationships/tags" Target="../tags/tag321.xml"/><Relationship Id="rId104" Type="http://schemas.openxmlformats.org/officeDocument/2006/relationships/tags" Target="../tags/tag328.xml"/><Relationship Id="rId120" Type="http://schemas.openxmlformats.org/officeDocument/2006/relationships/tags" Target="../tags/tag344.xml"/><Relationship Id="rId125" Type="http://schemas.openxmlformats.org/officeDocument/2006/relationships/tags" Target="../tags/tag349.xml"/><Relationship Id="rId141" Type="http://schemas.openxmlformats.org/officeDocument/2006/relationships/tags" Target="../tags/tag365.xml"/><Relationship Id="rId7" Type="http://schemas.openxmlformats.org/officeDocument/2006/relationships/tags" Target="../tags/tag231.xml"/><Relationship Id="rId71" Type="http://schemas.openxmlformats.org/officeDocument/2006/relationships/tags" Target="../tags/tag295.xml"/><Relationship Id="rId92" Type="http://schemas.openxmlformats.org/officeDocument/2006/relationships/tags" Target="../tags/tag316.xml"/><Relationship Id="rId2" Type="http://schemas.openxmlformats.org/officeDocument/2006/relationships/tags" Target="../tags/tag226.xml"/><Relationship Id="rId29" Type="http://schemas.openxmlformats.org/officeDocument/2006/relationships/tags" Target="../tags/tag253.xml"/><Relationship Id="rId24" Type="http://schemas.openxmlformats.org/officeDocument/2006/relationships/tags" Target="../tags/tag248.xml"/><Relationship Id="rId40" Type="http://schemas.openxmlformats.org/officeDocument/2006/relationships/tags" Target="../tags/tag264.xml"/><Relationship Id="rId45" Type="http://schemas.openxmlformats.org/officeDocument/2006/relationships/tags" Target="../tags/tag269.xml"/><Relationship Id="rId66" Type="http://schemas.openxmlformats.org/officeDocument/2006/relationships/tags" Target="../tags/tag290.xml"/><Relationship Id="rId87" Type="http://schemas.openxmlformats.org/officeDocument/2006/relationships/tags" Target="../tags/tag311.xml"/><Relationship Id="rId110" Type="http://schemas.openxmlformats.org/officeDocument/2006/relationships/tags" Target="../tags/tag334.xml"/><Relationship Id="rId115" Type="http://schemas.openxmlformats.org/officeDocument/2006/relationships/tags" Target="../tags/tag339.xml"/><Relationship Id="rId131" Type="http://schemas.openxmlformats.org/officeDocument/2006/relationships/tags" Target="../tags/tag355.xml"/><Relationship Id="rId136" Type="http://schemas.openxmlformats.org/officeDocument/2006/relationships/tags" Target="../tags/tag360.xml"/><Relationship Id="rId61" Type="http://schemas.openxmlformats.org/officeDocument/2006/relationships/tags" Target="../tags/tag285.xml"/><Relationship Id="rId82" Type="http://schemas.openxmlformats.org/officeDocument/2006/relationships/tags" Target="../tags/tag306.xml"/><Relationship Id="rId19" Type="http://schemas.openxmlformats.org/officeDocument/2006/relationships/tags" Target="../tags/tag243.xml"/><Relationship Id="rId14" Type="http://schemas.openxmlformats.org/officeDocument/2006/relationships/tags" Target="../tags/tag238.xml"/><Relationship Id="rId30" Type="http://schemas.openxmlformats.org/officeDocument/2006/relationships/tags" Target="../tags/tag254.xml"/><Relationship Id="rId35" Type="http://schemas.openxmlformats.org/officeDocument/2006/relationships/tags" Target="../tags/tag259.xml"/><Relationship Id="rId56" Type="http://schemas.openxmlformats.org/officeDocument/2006/relationships/tags" Target="../tags/tag280.xml"/><Relationship Id="rId77" Type="http://schemas.openxmlformats.org/officeDocument/2006/relationships/tags" Target="../tags/tag301.xml"/><Relationship Id="rId100" Type="http://schemas.openxmlformats.org/officeDocument/2006/relationships/tags" Target="../tags/tag324.xml"/><Relationship Id="rId105" Type="http://schemas.openxmlformats.org/officeDocument/2006/relationships/tags" Target="../tags/tag329.xml"/><Relationship Id="rId126" Type="http://schemas.openxmlformats.org/officeDocument/2006/relationships/tags" Target="../tags/tag350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tags" Target="../tags/tag483.xml"/><Relationship Id="rId299" Type="http://schemas.openxmlformats.org/officeDocument/2006/relationships/tags" Target="../tags/tag665.xml"/><Relationship Id="rId303" Type="http://schemas.openxmlformats.org/officeDocument/2006/relationships/tags" Target="../tags/tag669.xml"/><Relationship Id="rId21" Type="http://schemas.openxmlformats.org/officeDocument/2006/relationships/tags" Target="../tags/tag387.xml"/><Relationship Id="rId42" Type="http://schemas.openxmlformats.org/officeDocument/2006/relationships/tags" Target="../tags/tag408.xml"/><Relationship Id="rId63" Type="http://schemas.openxmlformats.org/officeDocument/2006/relationships/tags" Target="../tags/tag429.xml"/><Relationship Id="rId84" Type="http://schemas.openxmlformats.org/officeDocument/2006/relationships/tags" Target="../tags/tag450.xml"/><Relationship Id="rId138" Type="http://schemas.openxmlformats.org/officeDocument/2006/relationships/tags" Target="../tags/tag504.xml"/><Relationship Id="rId159" Type="http://schemas.openxmlformats.org/officeDocument/2006/relationships/tags" Target="../tags/tag525.xml"/><Relationship Id="rId170" Type="http://schemas.openxmlformats.org/officeDocument/2006/relationships/tags" Target="../tags/tag536.xml"/><Relationship Id="rId191" Type="http://schemas.openxmlformats.org/officeDocument/2006/relationships/tags" Target="../tags/tag557.xml"/><Relationship Id="rId205" Type="http://schemas.openxmlformats.org/officeDocument/2006/relationships/tags" Target="../tags/tag571.xml"/><Relationship Id="rId226" Type="http://schemas.openxmlformats.org/officeDocument/2006/relationships/tags" Target="../tags/tag592.xml"/><Relationship Id="rId247" Type="http://schemas.openxmlformats.org/officeDocument/2006/relationships/tags" Target="../tags/tag613.xml"/><Relationship Id="rId107" Type="http://schemas.openxmlformats.org/officeDocument/2006/relationships/tags" Target="../tags/tag473.xml"/><Relationship Id="rId268" Type="http://schemas.openxmlformats.org/officeDocument/2006/relationships/tags" Target="../tags/tag634.xml"/><Relationship Id="rId289" Type="http://schemas.openxmlformats.org/officeDocument/2006/relationships/tags" Target="../tags/tag655.xml"/><Relationship Id="rId11" Type="http://schemas.openxmlformats.org/officeDocument/2006/relationships/tags" Target="../tags/tag377.xml"/><Relationship Id="rId32" Type="http://schemas.openxmlformats.org/officeDocument/2006/relationships/tags" Target="../tags/tag398.xml"/><Relationship Id="rId53" Type="http://schemas.openxmlformats.org/officeDocument/2006/relationships/tags" Target="../tags/tag419.xml"/><Relationship Id="rId74" Type="http://schemas.openxmlformats.org/officeDocument/2006/relationships/tags" Target="../tags/tag440.xml"/><Relationship Id="rId128" Type="http://schemas.openxmlformats.org/officeDocument/2006/relationships/tags" Target="../tags/tag494.xml"/><Relationship Id="rId149" Type="http://schemas.openxmlformats.org/officeDocument/2006/relationships/tags" Target="../tags/tag515.xml"/><Relationship Id="rId5" Type="http://schemas.openxmlformats.org/officeDocument/2006/relationships/tags" Target="../tags/tag371.xml"/><Relationship Id="rId95" Type="http://schemas.openxmlformats.org/officeDocument/2006/relationships/tags" Target="../tags/tag461.xml"/><Relationship Id="rId160" Type="http://schemas.openxmlformats.org/officeDocument/2006/relationships/tags" Target="../tags/tag526.xml"/><Relationship Id="rId181" Type="http://schemas.openxmlformats.org/officeDocument/2006/relationships/tags" Target="../tags/tag547.xml"/><Relationship Id="rId216" Type="http://schemas.openxmlformats.org/officeDocument/2006/relationships/tags" Target="../tags/tag582.xml"/><Relationship Id="rId237" Type="http://schemas.openxmlformats.org/officeDocument/2006/relationships/tags" Target="../tags/tag603.xml"/><Relationship Id="rId258" Type="http://schemas.openxmlformats.org/officeDocument/2006/relationships/tags" Target="../tags/tag624.xml"/><Relationship Id="rId279" Type="http://schemas.openxmlformats.org/officeDocument/2006/relationships/tags" Target="../tags/tag645.xml"/><Relationship Id="rId22" Type="http://schemas.openxmlformats.org/officeDocument/2006/relationships/tags" Target="../tags/tag388.xml"/><Relationship Id="rId43" Type="http://schemas.openxmlformats.org/officeDocument/2006/relationships/tags" Target="../tags/tag409.xml"/><Relationship Id="rId64" Type="http://schemas.openxmlformats.org/officeDocument/2006/relationships/tags" Target="../tags/tag430.xml"/><Relationship Id="rId118" Type="http://schemas.openxmlformats.org/officeDocument/2006/relationships/tags" Target="../tags/tag484.xml"/><Relationship Id="rId139" Type="http://schemas.openxmlformats.org/officeDocument/2006/relationships/tags" Target="../tags/tag505.xml"/><Relationship Id="rId290" Type="http://schemas.openxmlformats.org/officeDocument/2006/relationships/tags" Target="../tags/tag656.xml"/><Relationship Id="rId304" Type="http://schemas.openxmlformats.org/officeDocument/2006/relationships/tags" Target="../tags/tag670.xml"/><Relationship Id="rId85" Type="http://schemas.openxmlformats.org/officeDocument/2006/relationships/tags" Target="../tags/tag451.xml"/><Relationship Id="rId150" Type="http://schemas.openxmlformats.org/officeDocument/2006/relationships/tags" Target="../tags/tag516.xml"/><Relationship Id="rId171" Type="http://schemas.openxmlformats.org/officeDocument/2006/relationships/tags" Target="../tags/tag537.xml"/><Relationship Id="rId192" Type="http://schemas.openxmlformats.org/officeDocument/2006/relationships/tags" Target="../tags/tag558.xml"/><Relationship Id="rId206" Type="http://schemas.openxmlformats.org/officeDocument/2006/relationships/tags" Target="../tags/tag572.xml"/><Relationship Id="rId227" Type="http://schemas.openxmlformats.org/officeDocument/2006/relationships/tags" Target="../tags/tag593.xml"/><Relationship Id="rId248" Type="http://schemas.openxmlformats.org/officeDocument/2006/relationships/tags" Target="../tags/tag614.xml"/><Relationship Id="rId269" Type="http://schemas.openxmlformats.org/officeDocument/2006/relationships/tags" Target="../tags/tag635.xml"/><Relationship Id="rId12" Type="http://schemas.openxmlformats.org/officeDocument/2006/relationships/tags" Target="../tags/tag378.xml"/><Relationship Id="rId33" Type="http://schemas.openxmlformats.org/officeDocument/2006/relationships/tags" Target="../tags/tag399.xml"/><Relationship Id="rId108" Type="http://schemas.openxmlformats.org/officeDocument/2006/relationships/tags" Target="../tags/tag474.xml"/><Relationship Id="rId129" Type="http://schemas.openxmlformats.org/officeDocument/2006/relationships/tags" Target="../tags/tag495.xml"/><Relationship Id="rId280" Type="http://schemas.openxmlformats.org/officeDocument/2006/relationships/tags" Target="../tags/tag646.xml"/><Relationship Id="rId54" Type="http://schemas.openxmlformats.org/officeDocument/2006/relationships/tags" Target="../tags/tag420.xml"/><Relationship Id="rId75" Type="http://schemas.openxmlformats.org/officeDocument/2006/relationships/tags" Target="../tags/tag441.xml"/><Relationship Id="rId96" Type="http://schemas.openxmlformats.org/officeDocument/2006/relationships/tags" Target="../tags/tag462.xml"/><Relationship Id="rId140" Type="http://schemas.openxmlformats.org/officeDocument/2006/relationships/tags" Target="../tags/tag506.xml"/><Relationship Id="rId161" Type="http://schemas.openxmlformats.org/officeDocument/2006/relationships/tags" Target="../tags/tag527.xml"/><Relationship Id="rId182" Type="http://schemas.openxmlformats.org/officeDocument/2006/relationships/tags" Target="../tags/tag548.xml"/><Relationship Id="rId217" Type="http://schemas.openxmlformats.org/officeDocument/2006/relationships/tags" Target="../tags/tag583.xml"/><Relationship Id="rId6" Type="http://schemas.openxmlformats.org/officeDocument/2006/relationships/tags" Target="../tags/tag372.xml"/><Relationship Id="rId238" Type="http://schemas.openxmlformats.org/officeDocument/2006/relationships/tags" Target="../tags/tag604.xml"/><Relationship Id="rId259" Type="http://schemas.openxmlformats.org/officeDocument/2006/relationships/tags" Target="../tags/tag625.xml"/><Relationship Id="rId23" Type="http://schemas.openxmlformats.org/officeDocument/2006/relationships/tags" Target="../tags/tag389.xml"/><Relationship Id="rId119" Type="http://schemas.openxmlformats.org/officeDocument/2006/relationships/tags" Target="../tags/tag485.xml"/><Relationship Id="rId270" Type="http://schemas.openxmlformats.org/officeDocument/2006/relationships/tags" Target="../tags/tag636.xml"/><Relationship Id="rId291" Type="http://schemas.openxmlformats.org/officeDocument/2006/relationships/tags" Target="../tags/tag657.xml"/><Relationship Id="rId305" Type="http://schemas.openxmlformats.org/officeDocument/2006/relationships/slideLayout" Target="../slideLayouts/slideLayout1.xml"/><Relationship Id="rId44" Type="http://schemas.openxmlformats.org/officeDocument/2006/relationships/tags" Target="../tags/tag410.xml"/><Relationship Id="rId65" Type="http://schemas.openxmlformats.org/officeDocument/2006/relationships/tags" Target="../tags/tag431.xml"/><Relationship Id="rId86" Type="http://schemas.openxmlformats.org/officeDocument/2006/relationships/tags" Target="../tags/tag452.xml"/><Relationship Id="rId130" Type="http://schemas.openxmlformats.org/officeDocument/2006/relationships/tags" Target="../tags/tag496.xml"/><Relationship Id="rId151" Type="http://schemas.openxmlformats.org/officeDocument/2006/relationships/tags" Target="../tags/tag517.xml"/><Relationship Id="rId172" Type="http://schemas.openxmlformats.org/officeDocument/2006/relationships/tags" Target="../tags/tag538.xml"/><Relationship Id="rId193" Type="http://schemas.openxmlformats.org/officeDocument/2006/relationships/tags" Target="../tags/tag559.xml"/><Relationship Id="rId207" Type="http://schemas.openxmlformats.org/officeDocument/2006/relationships/tags" Target="../tags/tag573.xml"/><Relationship Id="rId228" Type="http://schemas.openxmlformats.org/officeDocument/2006/relationships/tags" Target="../tags/tag594.xml"/><Relationship Id="rId249" Type="http://schemas.openxmlformats.org/officeDocument/2006/relationships/tags" Target="../tags/tag615.xml"/><Relationship Id="rId13" Type="http://schemas.openxmlformats.org/officeDocument/2006/relationships/tags" Target="../tags/tag379.xml"/><Relationship Id="rId109" Type="http://schemas.openxmlformats.org/officeDocument/2006/relationships/tags" Target="../tags/tag475.xml"/><Relationship Id="rId260" Type="http://schemas.openxmlformats.org/officeDocument/2006/relationships/tags" Target="../tags/tag626.xml"/><Relationship Id="rId281" Type="http://schemas.openxmlformats.org/officeDocument/2006/relationships/tags" Target="../tags/tag647.xml"/><Relationship Id="rId34" Type="http://schemas.openxmlformats.org/officeDocument/2006/relationships/tags" Target="../tags/tag400.xml"/><Relationship Id="rId55" Type="http://schemas.openxmlformats.org/officeDocument/2006/relationships/tags" Target="../tags/tag421.xml"/><Relationship Id="rId76" Type="http://schemas.openxmlformats.org/officeDocument/2006/relationships/tags" Target="../tags/tag442.xml"/><Relationship Id="rId97" Type="http://schemas.openxmlformats.org/officeDocument/2006/relationships/tags" Target="../tags/tag463.xml"/><Relationship Id="rId120" Type="http://schemas.openxmlformats.org/officeDocument/2006/relationships/tags" Target="../tags/tag486.xml"/><Relationship Id="rId141" Type="http://schemas.openxmlformats.org/officeDocument/2006/relationships/tags" Target="../tags/tag507.xml"/><Relationship Id="rId7" Type="http://schemas.openxmlformats.org/officeDocument/2006/relationships/tags" Target="../tags/tag373.xml"/><Relationship Id="rId162" Type="http://schemas.openxmlformats.org/officeDocument/2006/relationships/tags" Target="../tags/tag528.xml"/><Relationship Id="rId183" Type="http://schemas.openxmlformats.org/officeDocument/2006/relationships/tags" Target="../tags/tag549.xml"/><Relationship Id="rId218" Type="http://schemas.openxmlformats.org/officeDocument/2006/relationships/tags" Target="../tags/tag584.xml"/><Relationship Id="rId239" Type="http://schemas.openxmlformats.org/officeDocument/2006/relationships/tags" Target="../tags/tag605.xml"/><Relationship Id="rId2" Type="http://schemas.openxmlformats.org/officeDocument/2006/relationships/tags" Target="../tags/tag368.xml"/><Relationship Id="rId29" Type="http://schemas.openxmlformats.org/officeDocument/2006/relationships/tags" Target="../tags/tag395.xml"/><Relationship Id="rId250" Type="http://schemas.openxmlformats.org/officeDocument/2006/relationships/tags" Target="../tags/tag616.xml"/><Relationship Id="rId255" Type="http://schemas.openxmlformats.org/officeDocument/2006/relationships/tags" Target="../tags/tag621.xml"/><Relationship Id="rId271" Type="http://schemas.openxmlformats.org/officeDocument/2006/relationships/tags" Target="../tags/tag637.xml"/><Relationship Id="rId276" Type="http://schemas.openxmlformats.org/officeDocument/2006/relationships/tags" Target="../tags/tag642.xml"/><Relationship Id="rId292" Type="http://schemas.openxmlformats.org/officeDocument/2006/relationships/tags" Target="../tags/tag658.xml"/><Relationship Id="rId297" Type="http://schemas.openxmlformats.org/officeDocument/2006/relationships/tags" Target="../tags/tag663.xml"/><Relationship Id="rId24" Type="http://schemas.openxmlformats.org/officeDocument/2006/relationships/tags" Target="../tags/tag390.xml"/><Relationship Id="rId40" Type="http://schemas.openxmlformats.org/officeDocument/2006/relationships/tags" Target="../tags/tag406.xml"/><Relationship Id="rId45" Type="http://schemas.openxmlformats.org/officeDocument/2006/relationships/tags" Target="../tags/tag411.xml"/><Relationship Id="rId66" Type="http://schemas.openxmlformats.org/officeDocument/2006/relationships/tags" Target="../tags/tag432.xml"/><Relationship Id="rId87" Type="http://schemas.openxmlformats.org/officeDocument/2006/relationships/tags" Target="../tags/tag453.xml"/><Relationship Id="rId110" Type="http://schemas.openxmlformats.org/officeDocument/2006/relationships/tags" Target="../tags/tag476.xml"/><Relationship Id="rId115" Type="http://schemas.openxmlformats.org/officeDocument/2006/relationships/tags" Target="../tags/tag481.xml"/><Relationship Id="rId131" Type="http://schemas.openxmlformats.org/officeDocument/2006/relationships/tags" Target="../tags/tag497.xml"/><Relationship Id="rId136" Type="http://schemas.openxmlformats.org/officeDocument/2006/relationships/tags" Target="../tags/tag502.xml"/><Relationship Id="rId157" Type="http://schemas.openxmlformats.org/officeDocument/2006/relationships/tags" Target="../tags/tag523.xml"/><Relationship Id="rId178" Type="http://schemas.openxmlformats.org/officeDocument/2006/relationships/tags" Target="../tags/tag544.xml"/><Relationship Id="rId301" Type="http://schemas.openxmlformats.org/officeDocument/2006/relationships/tags" Target="../tags/tag667.xml"/><Relationship Id="rId61" Type="http://schemas.openxmlformats.org/officeDocument/2006/relationships/tags" Target="../tags/tag427.xml"/><Relationship Id="rId82" Type="http://schemas.openxmlformats.org/officeDocument/2006/relationships/tags" Target="../tags/tag448.xml"/><Relationship Id="rId152" Type="http://schemas.openxmlformats.org/officeDocument/2006/relationships/tags" Target="../tags/tag518.xml"/><Relationship Id="rId173" Type="http://schemas.openxmlformats.org/officeDocument/2006/relationships/tags" Target="../tags/tag539.xml"/><Relationship Id="rId194" Type="http://schemas.openxmlformats.org/officeDocument/2006/relationships/tags" Target="../tags/tag560.xml"/><Relationship Id="rId199" Type="http://schemas.openxmlformats.org/officeDocument/2006/relationships/tags" Target="../tags/tag565.xml"/><Relationship Id="rId203" Type="http://schemas.openxmlformats.org/officeDocument/2006/relationships/tags" Target="../tags/tag569.xml"/><Relationship Id="rId208" Type="http://schemas.openxmlformats.org/officeDocument/2006/relationships/tags" Target="../tags/tag574.xml"/><Relationship Id="rId229" Type="http://schemas.openxmlformats.org/officeDocument/2006/relationships/tags" Target="../tags/tag595.xml"/><Relationship Id="rId19" Type="http://schemas.openxmlformats.org/officeDocument/2006/relationships/tags" Target="../tags/tag385.xml"/><Relationship Id="rId224" Type="http://schemas.openxmlformats.org/officeDocument/2006/relationships/tags" Target="../tags/tag590.xml"/><Relationship Id="rId240" Type="http://schemas.openxmlformats.org/officeDocument/2006/relationships/tags" Target="../tags/tag606.xml"/><Relationship Id="rId245" Type="http://schemas.openxmlformats.org/officeDocument/2006/relationships/tags" Target="../tags/tag611.xml"/><Relationship Id="rId261" Type="http://schemas.openxmlformats.org/officeDocument/2006/relationships/tags" Target="../tags/tag627.xml"/><Relationship Id="rId266" Type="http://schemas.openxmlformats.org/officeDocument/2006/relationships/tags" Target="../tags/tag632.xml"/><Relationship Id="rId287" Type="http://schemas.openxmlformats.org/officeDocument/2006/relationships/tags" Target="../tags/tag653.xml"/><Relationship Id="rId14" Type="http://schemas.openxmlformats.org/officeDocument/2006/relationships/tags" Target="../tags/tag380.xml"/><Relationship Id="rId30" Type="http://schemas.openxmlformats.org/officeDocument/2006/relationships/tags" Target="../tags/tag396.xml"/><Relationship Id="rId35" Type="http://schemas.openxmlformats.org/officeDocument/2006/relationships/tags" Target="../tags/tag401.xml"/><Relationship Id="rId56" Type="http://schemas.openxmlformats.org/officeDocument/2006/relationships/tags" Target="../tags/tag422.xml"/><Relationship Id="rId77" Type="http://schemas.openxmlformats.org/officeDocument/2006/relationships/tags" Target="../tags/tag443.xml"/><Relationship Id="rId100" Type="http://schemas.openxmlformats.org/officeDocument/2006/relationships/tags" Target="../tags/tag466.xml"/><Relationship Id="rId105" Type="http://schemas.openxmlformats.org/officeDocument/2006/relationships/tags" Target="../tags/tag471.xml"/><Relationship Id="rId126" Type="http://schemas.openxmlformats.org/officeDocument/2006/relationships/tags" Target="../tags/tag492.xml"/><Relationship Id="rId147" Type="http://schemas.openxmlformats.org/officeDocument/2006/relationships/tags" Target="../tags/tag513.xml"/><Relationship Id="rId168" Type="http://schemas.openxmlformats.org/officeDocument/2006/relationships/tags" Target="../tags/tag534.xml"/><Relationship Id="rId282" Type="http://schemas.openxmlformats.org/officeDocument/2006/relationships/tags" Target="../tags/tag648.xml"/><Relationship Id="rId8" Type="http://schemas.openxmlformats.org/officeDocument/2006/relationships/tags" Target="../tags/tag374.xml"/><Relationship Id="rId51" Type="http://schemas.openxmlformats.org/officeDocument/2006/relationships/tags" Target="../tags/tag417.xml"/><Relationship Id="rId72" Type="http://schemas.openxmlformats.org/officeDocument/2006/relationships/tags" Target="../tags/tag438.xml"/><Relationship Id="rId93" Type="http://schemas.openxmlformats.org/officeDocument/2006/relationships/tags" Target="../tags/tag459.xml"/><Relationship Id="rId98" Type="http://schemas.openxmlformats.org/officeDocument/2006/relationships/tags" Target="../tags/tag464.xml"/><Relationship Id="rId121" Type="http://schemas.openxmlformats.org/officeDocument/2006/relationships/tags" Target="../tags/tag487.xml"/><Relationship Id="rId142" Type="http://schemas.openxmlformats.org/officeDocument/2006/relationships/tags" Target="../tags/tag508.xml"/><Relationship Id="rId163" Type="http://schemas.openxmlformats.org/officeDocument/2006/relationships/tags" Target="../tags/tag529.xml"/><Relationship Id="rId184" Type="http://schemas.openxmlformats.org/officeDocument/2006/relationships/tags" Target="../tags/tag550.xml"/><Relationship Id="rId189" Type="http://schemas.openxmlformats.org/officeDocument/2006/relationships/tags" Target="../tags/tag555.xml"/><Relationship Id="rId219" Type="http://schemas.openxmlformats.org/officeDocument/2006/relationships/tags" Target="../tags/tag585.xml"/><Relationship Id="rId3" Type="http://schemas.openxmlformats.org/officeDocument/2006/relationships/tags" Target="../tags/tag369.xml"/><Relationship Id="rId214" Type="http://schemas.openxmlformats.org/officeDocument/2006/relationships/tags" Target="../tags/tag580.xml"/><Relationship Id="rId230" Type="http://schemas.openxmlformats.org/officeDocument/2006/relationships/tags" Target="../tags/tag596.xml"/><Relationship Id="rId235" Type="http://schemas.openxmlformats.org/officeDocument/2006/relationships/tags" Target="../tags/tag601.xml"/><Relationship Id="rId251" Type="http://schemas.openxmlformats.org/officeDocument/2006/relationships/tags" Target="../tags/tag617.xml"/><Relationship Id="rId256" Type="http://schemas.openxmlformats.org/officeDocument/2006/relationships/tags" Target="../tags/tag622.xml"/><Relationship Id="rId277" Type="http://schemas.openxmlformats.org/officeDocument/2006/relationships/tags" Target="../tags/tag643.xml"/><Relationship Id="rId298" Type="http://schemas.openxmlformats.org/officeDocument/2006/relationships/tags" Target="../tags/tag664.xml"/><Relationship Id="rId25" Type="http://schemas.openxmlformats.org/officeDocument/2006/relationships/tags" Target="../tags/tag391.xml"/><Relationship Id="rId46" Type="http://schemas.openxmlformats.org/officeDocument/2006/relationships/tags" Target="../tags/tag412.xml"/><Relationship Id="rId67" Type="http://schemas.openxmlformats.org/officeDocument/2006/relationships/tags" Target="../tags/tag433.xml"/><Relationship Id="rId116" Type="http://schemas.openxmlformats.org/officeDocument/2006/relationships/tags" Target="../tags/tag482.xml"/><Relationship Id="rId137" Type="http://schemas.openxmlformats.org/officeDocument/2006/relationships/tags" Target="../tags/tag503.xml"/><Relationship Id="rId158" Type="http://schemas.openxmlformats.org/officeDocument/2006/relationships/tags" Target="../tags/tag524.xml"/><Relationship Id="rId272" Type="http://schemas.openxmlformats.org/officeDocument/2006/relationships/tags" Target="../tags/tag638.xml"/><Relationship Id="rId293" Type="http://schemas.openxmlformats.org/officeDocument/2006/relationships/tags" Target="../tags/tag659.xml"/><Relationship Id="rId302" Type="http://schemas.openxmlformats.org/officeDocument/2006/relationships/tags" Target="../tags/tag668.xml"/><Relationship Id="rId20" Type="http://schemas.openxmlformats.org/officeDocument/2006/relationships/tags" Target="../tags/tag386.xml"/><Relationship Id="rId41" Type="http://schemas.openxmlformats.org/officeDocument/2006/relationships/tags" Target="../tags/tag407.xml"/><Relationship Id="rId62" Type="http://schemas.openxmlformats.org/officeDocument/2006/relationships/tags" Target="../tags/tag428.xml"/><Relationship Id="rId83" Type="http://schemas.openxmlformats.org/officeDocument/2006/relationships/tags" Target="../tags/tag449.xml"/><Relationship Id="rId88" Type="http://schemas.openxmlformats.org/officeDocument/2006/relationships/tags" Target="../tags/tag454.xml"/><Relationship Id="rId111" Type="http://schemas.openxmlformats.org/officeDocument/2006/relationships/tags" Target="../tags/tag477.xml"/><Relationship Id="rId132" Type="http://schemas.openxmlformats.org/officeDocument/2006/relationships/tags" Target="../tags/tag498.xml"/><Relationship Id="rId153" Type="http://schemas.openxmlformats.org/officeDocument/2006/relationships/tags" Target="../tags/tag519.xml"/><Relationship Id="rId174" Type="http://schemas.openxmlformats.org/officeDocument/2006/relationships/tags" Target="../tags/tag540.xml"/><Relationship Id="rId179" Type="http://schemas.openxmlformats.org/officeDocument/2006/relationships/tags" Target="../tags/tag545.xml"/><Relationship Id="rId195" Type="http://schemas.openxmlformats.org/officeDocument/2006/relationships/tags" Target="../tags/tag561.xml"/><Relationship Id="rId209" Type="http://schemas.openxmlformats.org/officeDocument/2006/relationships/tags" Target="../tags/tag575.xml"/><Relationship Id="rId190" Type="http://schemas.openxmlformats.org/officeDocument/2006/relationships/tags" Target="../tags/tag556.xml"/><Relationship Id="rId204" Type="http://schemas.openxmlformats.org/officeDocument/2006/relationships/tags" Target="../tags/tag570.xml"/><Relationship Id="rId220" Type="http://schemas.openxmlformats.org/officeDocument/2006/relationships/tags" Target="../tags/tag586.xml"/><Relationship Id="rId225" Type="http://schemas.openxmlformats.org/officeDocument/2006/relationships/tags" Target="../tags/tag591.xml"/><Relationship Id="rId241" Type="http://schemas.openxmlformats.org/officeDocument/2006/relationships/tags" Target="../tags/tag607.xml"/><Relationship Id="rId246" Type="http://schemas.openxmlformats.org/officeDocument/2006/relationships/tags" Target="../tags/tag612.xml"/><Relationship Id="rId267" Type="http://schemas.openxmlformats.org/officeDocument/2006/relationships/tags" Target="../tags/tag633.xml"/><Relationship Id="rId288" Type="http://schemas.openxmlformats.org/officeDocument/2006/relationships/tags" Target="../tags/tag654.xml"/><Relationship Id="rId15" Type="http://schemas.openxmlformats.org/officeDocument/2006/relationships/tags" Target="../tags/tag381.xml"/><Relationship Id="rId36" Type="http://schemas.openxmlformats.org/officeDocument/2006/relationships/tags" Target="../tags/tag402.xml"/><Relationship Id="rId57" Type="http://schemas.openxmlformats.org/officeDocument/2006/relationships/tags" Target="../tags/tag423.xml"/><Relationship Id="rId106" Type="http://schemas.openxmlformats.org/officeDocument/2006/relationships/tags" Target="../tags/tag472.xml"/><Relationship Id="rId127" Type="http://schemas.openxmlformats.org/officeDocument/2006/relationships/tags" Target="../tags/tag493.xml"/><Relationship Id="rId262" Type="http://schemas.openxmlformats.org/officeDocument/2006/relationships/tags" Target="../tags/tag628.xml"/><Relationship Id="rId283" Type="http://schemas.openxmlformats.org/officeDocument/2006/relationships/tags" Target="../tags/tag649.xml"/><Relationship Id="rId10" Type="http://schemas.openxmlformats.org/officeDocument/2006/relationships/tags" Target="../tags/tag376.xml"/><Relationship Id="rId31" Type="http://schemas.openxmlformats.org/officeDocument/2006/relationships/tags" Target="../tags/tag397.xml"/><Relationship Id="rId52" Type="http://schemas.openxmlformats.org/officeDocument/2006/relationships/tags" Target="../tags/tag418.xml"/><Relationship Id="rId73" Type="http://schemas.openxmlformats.org/officeDocument/2006/relationships/tags" Target="../tags/tag439.xml"/><Relationship Id="rId78" Type="http://schemas.openxmlformats.org/officeDocument/2006/relationships/tags" Target="../tags/tag444.xml"/><Relationship Id="rId94" Type="http://schemas.openxmlformats.org/officeDocument/2006/relationships/tags" Target="../tags/tag460.xml"/><Relationship Id="rId99" Type="http://schemas.openxmlformats.org/officeDocument/2006/relationships/tags" Target="../tags/tag465.xml"/><Relationship Id="rId101" Type="http://schemas.openxmlformats.org/officeDocument/2006/relationships/tags" Target="../tags/tag467.xml"/><Relationship Id="rId122" Type="http://schemas.openxmlformats.org/officeDocument/2006/relationships/tags" Target="../tags/tag488.xml"/><Relationship Id="rId143" Type="http://schemas.openxmlformats.org/officeDocument/2006/relationships/tags" Target="../tags/tag509.xml"/><Relationship Id="rId148" Type="http://schemas.openxmlformats.org/officeDocument/2006/relationships/tags" Target="../tags/tag514.xml"/><Relationship Id="rId164" Type="http://schemas.openxmlformats.org/officeDocument/2006/relationships/tags" Target="../tags/tag530.xml"/><Relationship Id="rId169" Type="http://schemas.openxmlformats.org/officeDocument/2006/relationships/tags" Target="../tags/tag535.xml"/><Relationship Id="rId185" Type="http://schemas.openxmlformats.org/officeDocument/2006/relationships/tags" Target="../tags/tag551.xml"/><Relationship Id="rId4" Type="http://schemas.openxmlformats.org/officeDocument/2006/relationships/tags" Target="../tags/tag370.xml"/><Relationship Id="rId9" Type="http://schemas.openxmlformats.org/officeDocument/2006/relationships/tags" Target="../tags/tag375.xml"/><Relationship Id="rId180" Type="http://schemas.openxmlformats.org/officeDocument/2006/relationships/tags" Target="../tags/tag546.xml"/><Relationship Id="rId210" Type="http://schemas.openxmlformats.org/officeDocument/2006/relationships/tags" Target="../tags/tag576.xml"/><Relationship Id="rId215" Type="http://schemas.openxmlformats.org/officeDocument/2006/relationships/tags" Target="../tags/tag581.xml"/><Relationship Id="rId236" Type="http://schemas.openxmlformats.org/officeDocument/2006/relationships/tags" Target="../tags/tag602.xml"/><Relationship Id="rId257" Type="http://schemas.openxmlformats.org/officeDocument/2006/relationships/tags" Target="../tags/tag623.xml"/><Relationship Id="rId278" Type="http://schemas.openxmlformats.org/officeDocument/2006/relationships/tags" Target="../tags/tag644.xml"/><Relationship Id="rId26" Type="http://schemas.openxmlformats.org/officeDocument/2006/relationships/tags" Target="../tags/tag392.xml"/><Relationship Id="rId231" Type="http://schemas.openxmlformats.org/officeDocument/2006/relationships/tags" Target="../tags/tag597.xml"/><Relationship Id="rId252" Type="http://schemas.openxmlformats.org/officeDocument/2006/relationships/tags" Target="../tags/tag618.xml"/><Relationship Id="rId273" Type="http://schemas.openxmlformats.org/officeDocument/2006/relationships/tags" Target="../tags/tag639.xml"/><Relationship Id="rId294" Type="http://schemas.openxmlformats.org/officeDocument/2006/relationships/tags" Target="../tags/tag660.xml"/><Relationship Id="rId47" Type="http://schemas.openxmlformats.org/officeDocument/2006/relationships/tags" Target="../tags/tag413.xml"/><Relationship Id="rId68" Type="http://schemas.openxmlformats.org/officeDocument/2006/relationships/tags" Target="../tags/tag434.xml"/><Relationship Id="rId89" Type="http://schemas.openxmlformats.org/officeDocument/2006/relationships/tags" Target="../tags/tag455.xml"/><Relationship Id="rId112" Type="http://schemas.openxmlformats.org/officeDocument/2006/relationships/tags" Target="../tags/tag478.xml"/><Relationship Id="rId133" Type="http://schemas.openxmlformats.org/officeDocument/2006/relationships/tags" Target="../tags/tag499.xml"/><Relationship Id="rId154" Type="http://schemas.openxmlformats.org/officeDocument/2006/relationships/tags" Target="../tags/tag520.xml"/><Relationship Id="rId175" Type="http://schemas.openxmlformats.org/officeDocument/2006/relationships/tags" Target="../tags/tag541.xml"/><Relationship Id="rId196" Type="http://schemas.openxmlformats.org/officeDocument/2006/relationships/tags" Target="../tags/tag562.xml"/><Relationship Id="rId200" Type="http://schemas.openxmlformats.org/officeDocument/2006/relationships/tags" Target="../tags/tag566.xml"/><Relationship Id="rId16" Type="http://schemas.openxmlformats.org/officeDocument/2006/relationships/tags" Target="../tags/tag382.xml"/><Relationship Id="rId221" Type="http://schemas.openxmlformats.org/officeDocument/2006/relationships/tags" Target="../tags/tag587.xml"/><Relationship Id="rId242" Type="http://schemas.openxmlformats.org/officeDocument/2006/relationships/tags" Target="../tags/tag608.xml"/><Relationship Id="rId263" Type="http://schemas.openxmlformats.org/officeDocument/2006/relationships/tags" Target="../tags/tag629.xml"/><Relationship Id="rId284" Type="http://schemas.openxmlformats.org/officeDocument/2006/relationships/tags" Target="../tags/tag650.xml"/><Relationship Id="rId37" Type="http://schemas.openxmlformats.org/officeDocument/2006/relationships/tags" Target="../tags/tag403.xml"/><Relationship Id="rId58" Type="http://schemas.openxmlformats.org/officeDocument/2006/relationships/tags" Target="../tags/tag424.xml"/><Relationship Id="rId79" Type="http://schemas.openxmlformats.org/officeDocument/2006/relationships/tags" Target="../tags/tag445.xml"/><Relationship Id="rId102" Type="http://schemas.openxmlformats.org/officeDocument/2006/relationships/tags" Target="../tags/tag468.xml"/><Relationship Id="rId123" Type="http://schemas.openxmlformats.org/officeDocument/2006/relationships/tags" Target="../tags/tag489.xml"/><Relationship Id="rId144" Type="http://schemas.openxmlformats.org/officeDocument/2006/relationships/tags" Target="../tags/tag510.xml"/><Relationship Id="rId90" Type="http://schemas.openxmlformats.org/officeDocument/2006/relationships/tags" Target="../tags/tag456.xml"/><Relationship Id="rId165" Type="http://schemas.openxmlformats.org/officeDocument/2006/relationships/tags" Target="../tags/tag531.xml"/><Relationship Id="rId186" Type="http://schemas.openxmlformats.org/officeDocument/2006/relationships/tags" Target="../tags/tag552.xml"/><Relationship Id="rId211" Type="http://schemas.openxmlformats.org/officeDocument/2006/relationships/tags" Target="../tags/tag577.xml"/><Relationship Id="rId232" Type="http://schemas.openxmlformats.org/officeDocument/2006/relationships/tags" Target="../tags/tag598.xml"/><Relationship Id="rId253" Type="http://schemas.openxmlformats.org/officeDocument/2006/relationships/tags" Target="../tags/tag619.xml"/><Relationship Id="rId274" Type="http://schemas.openxmlformats.org/officeDocument/2006/relationships/tags" Target="../tags/tag640.xml"/><Relationship Id="rId295" Type="http://schemas.openxmlformats.org/officeDocument/2006/relationships/tags" Target="../tags/tag661.xml"/><Relationship Id="rId27" Type="http://schemas.openxmlformats.org/officeDocument/2006/relationships/tags" Target="../tags/tag393.xml"/><Relationship Id="rId48" Type="http://schemas.openxmlformats.org/officeDocument/2006/relationships/tags" Target="../tags/tag414.xml"/><Relationship Id="rId69" Type="http://schemas.openxmlformats.org/officeDocument/2006/relationships/tags" Target="../tags/tag435.xml"/><Relationship Id="rId113" Type="http://schemas.openxmlformats.org/officeDocument/2006/relationships/tags" Target="../tags/tag479.xml"/><Relationship Id="rId134" Type="http://schemas.openxmlformats.org/officeDocument/2006/relationships/tags" Target="../tags/tag500.xml"/><Relationship Id="rId80" Type="http://schemas.openxmlformats.org/officeDocument/2006/relationships/tags" Target="../tags/tag446.xml"/><Relationship Id="rId155" Type="http://schemas.openxmlformats.org/officeDocument/2006/relationships/tags" Target="../tags/tag521.xml"/><Relationship Id="rId176" Type="http://schemas.openxmlformats.org/officeDocument/2006/relationships/tags" Target="../tags/tag542.xml"/><Relationship Id="rId197" Type="http://schemas.openxmlformats.org/officeDocument/2006/relationships/tags" Target="../tags/tag563.xml"/><Relationship Id="rId201" Type="http://schemas.openxmlformats.org/officeDocument/2006/relationships/tags" Target="../tags/tag567.xml"/><Relationship Id="rId222" Type="http://schemas.openxmlformats.org/officeDocument/2006/relationships/tags" Target="../tags/tag588.xml"/><Relationship Id="rId243" Type="http://schemas.openxmlformats.org/officeDocument/2006/relationships/tags" Target="../tags/tag609.xml"/><Relationship Id="rId264" Type="http://schemas.openxmlformats.org/officeDocument/2006/relationships/tags" Target="../tags/tag630.xml"/><Relationship Id="rId285" Type="http://schemas.openxmlformats.org/officeDocument/2006/relationships/tags" Target="../tags/tag651.xml"/><Relationship Id="rId17" Type="http://schemas.openxmlformats.org/officeDocument/2006/relationships/tags" Target="../tags/tag383.xml"/><Relationship Id="rId38" Type="http://schemas.openxmlformats.org/officeDocument/2006/relationships/tags" Target="../tags/tag404.xml"/><Relationship Id="rId59" Type="http://schemas.openxmlformats.org/officeDocument/2006/relationships/tags" Target="../tags/tag425.xml"/><Relationship Id="rId103" Type="http://schemas.openxmlformats.org/officeDocument/2006/relationships/tags" Target="../tags/tag469.xml"/><Relationship Id="rId124" Type="http://schemas.openxmlformats.org/officeDocument/2006/relationships/tags" Target="../tags/tag490.xml"/><Relationship Id="rId70" Type="http://schemas.openxmlformats.org/officeDocument/2006/relationships/tags" Target="../tags/tag436.xml"/><Relationship Id="rId91" Type="http://schemas.openxmlformats.org/officeDocument/2006/relationships/tags" Target="../tags/tag457.xml"/><Relationship Id="rId145" Type="http://schemas.openxmlformats.org/officeDocument/2006/relationships/tags" Target="../tags/tag511.xml"/><Relationship Id="rId166" Type="http://schemas.openxmlformats.org/officeDocument/2006/relationships/tags" Target="../tags/tag532.xml"/><Relationship Id="rId187" Type="http://schemas.openxmlformats.org/officeDocument/2006/relationships/tags" Target="../tags/tag553.xml"/><Relationship Id="rId1" Type="http://schemas.openxmlformats.org/officeDocument/2006/relationships/tags" Target="../tags/tag367.xml"/><Relationship Id="rId212" Type="http://schemas.openxmlformats.org/officeDocument/2006/relationships/tags" Target="../tags/tag578.xml"/><Relationship Id="rId233" Type="http://schemas.openxmlformats.org/officeDocument/2006/relationships/tags" Target="../tags/tag599.xml"/><Relationship Id="rId254" Type="http://schemas.openxmlformats.org/officeDocument/2006/relationships/tags" Target="../tags/tag620.xml"/><Relationship Id="rId28" Type="http://schemas.openxmlformats.org/officeDocument/2006/relationships/tags" Target="../tags/tag394.xml"/><Relationship Id="rId49" Type="http://schemas.openxmlformats.org/officeDocument/2006/relationships/tags" Target="../tags/tag415.xml"/><Relationship Id="rId114" Type="http://schemas.openxmlformats.org/officeDocument/2006/relationships/tags" Target="../tags/tag480.xml"/><Relationship Id="rId275" Type="http://schemas.openxmlformats.org/officeDocument/2006/relationships/tags" Target="../tags/tag641.xml"/><Relationship Id="rId296" Type="http://schemas.openxmlformats.org/officeDocument/2006/relationships/tags" Target="../tags/tag662.xml"/><Relationship Id="rId300" Type="http://schemas.openxmlformats.org/officeDocument/2006/relationships/tags" Target="../tags/tag666.xml"/><Relationship Id="rId60" Type="http://schemas.openxmlformats.org/officeDocument/2006/relationships/tags" Target="../tags/tag426.xml"/><Relationship Id="rId81" Type="http://schemas.openxmlformats.org/officeDocument/2006/relationships/tags" Target="../tags/tag447.xml"/><Relationship Id="rId135" Type="http://schemas.openxmlformats.org/officeDocument/2006/relationships/tags" Target="../tags/tag501.xml"/><Relationship Id="rId156" Type="http://schemas.openxmlformats.org/officeDocument/2006/relationships/tags" Target="../tags/tag522.xml"/><Relationship Id="rId177" Type="http://schemas.openxmlformats.org/officeDocument/2006/relationships/tags" Target="../tags/tag543.xml"/><Relationship Id="rId198" Type="http://schemas.openxmlformats.org/officeDocument/2006/relationships/tags" Target="../tags/tag564.xml"/><Relationship Id="rId202" Type="http://schemas.openxmlformats.org/officeDocument/2006/relationships/tags" Target="../tags/tag568.xml"/><Relationship Id="rId223" Type="http://schemas.openxmlformats.org/officeDocument/2006/relationships/tags" Target="../tags/tag589.xml"/><Relationship Id="rId244" Type="http://schemas.openxmlformats.org/officeDocument/2006/relationships/tags" Target="../tags/tag610.xml"/><Relationship Id="rId18" Type="http://schemas.openxmlformats.org/officeDocument/2006/relationships/tags" Target="../tags/tag384.xml"/><Relationship Id="rId39" Type="http://schemas.openxmlformats.org/officeDocument/2006/relationships/tags" Target="../tags/tag405.xml"/><Relationship Id="rId265" Type="http://schemas.openxmlformats.org/officeDocument/2006/relationships/tags" Target="../tags/tag631.xml"/><Relationship Id="rId286" Type="http://schemas.openxmlformats.org/officeDocument/2006/relationships/tags" Target="../tags/tag652.xml"/><Relationship Id="rId50" Type="http://schemas.openxmlformats.org/officeDocument/2006/relationships/tags" Target="../tags/tag416.xml"/><Relationship Id="rId104" Type="http://schemas.openxmlformats.org/officeDocument/2006/relationships/tags" Target="../tags/tag470.xml"/><Relationship Id="rId125" Type="http://schemas.openxmlformats.org/officeDocument/2006/relationships/tags" Target="../tags/tag491.xml"/><Relationship Id="rId146" Type="http://schemas.openxmlformats.org/officeDocument/2006/relationships/tags" Target="../tags/tag512.xml"/><Relationship Id="rId167" Type="http://schemas.openxmlformats.org/officeDocument/2006/relationships/tags" Target="../tags/tag533.xml"/><Relationship Id="rId188" Type="http://schemas.openxmlformats.org/officeDocument/2006/relationships/tags" Target="../tags/tag554.xml"/><Relationship Id="rId71" Type="http://schemas.openxmlformats.org/officeDocument/2006/relationships/tags" Target="../tags/tag437.xml"/><Relationship Id="rId92" Type="http://schemas.openxmlformats.org/officeDocument/2006/relationships/tags" Target="../tags/tag458.xml"/><Relationship Id="rId213" Type="http://schemas.openxmlformats.org/officeDocument/2006/relationships/tags" Target="../tags/tag579.xml"/><Relationship Id="rId234" Type="http://schemas.openxmlformats.org/officeDocument/2006/relationships/tags" Target="../tags/tag600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tags" Target="../tags/tag696.xml"/><Relationship Id="rId117" Type="http://schemas.openxmlformats.org/officeDocument/2006/relationships/tags" Target="../tags/tag787.xml"/><Relationship Id="rId21" Type="http://schemas.openxmlformats.org/officeDocument/2006/relationships/tags" Target="../tags/tag691.xml"/><Relationship Id="rId42" Type="http://schemas.openxmlformats.org/officeDocument/2006/relationships/tags" Target="../tags/tag712.xml"/><Relationship Id="rId47" Type="http://schemas.openxmlformats.org/officeDocument/2006/relationships/tags" Target="../tags/tag717.xml"/><Relationship Id="rId63" Type="http://schemas.openxmlformats.org/officeDocument/2006/relationships/tags" Target="../tags/tag733.xml"/><Relationship Id="rId68" Type="http://schemas.openxmlformats.org/officeDocument/2006/relationships/tags" Target="../tags/tag738.xml"/><Relationship Id="rId84" Type="http://schemas.openxmlformats.org/officeDocument/2006/relationships/tags" Target="../tags/tag754.xml"/><Relationship Id="rId89" Type="http://schemas.openxmlformats.org/officeDocument/2006/relationships/tags" Target="../tags/tag759.xml"/><Relationship Id="rId112" Type="http://schemas.openxmlformats.org/officeDocument/2006/relationships/tags" Target="../tags/tag782.xml"/><Relationship Id="rId133" Type="http://schemas.openxmlformats.org/officeDocument/2006/relationships/tags" Target="../tags/tag803.xml"/><Relationship Id="rId138" Type="http://schemas.openxmlformats.org/officeDocument/2006/relationships/tags" Target="../tags/tag808.xml"/><Relationship Id="rId154" Type="http://schemas.openxmlformats.org/officeDocument/2006/relationships/tags" Target="../tags/tag824.xml"/><Relationship Id="rId159" Type="http://schemas.openxmlformats.org/officeDocument/2006/relationships/tags" Target="../tags/tag829.xml"/><Relationship Id="rId175" Type="http://schemas.openxmlformats.org/officeDocument/2006/relationships/tags" Target="../tags/tag845.xml"/><Relationship Id="rId170" Type="http://schemas.openxmlformats.org/officeDocument/2006/relationships/tags" Target="../tags/tag840.xml"/><Relationship Id="rId16" Type="http://schemas.openxmlformats.org/officeDocument/2006/relationships/tags" Target="../tags/tag686.xml"/><Relationship Id="rId107" Type="http://schemas.openxmlformats.org/officeDocument/2006/relationships/tags" Target="../tags/tag777.xml"/><Relationship Id="rId11" Type="http://schemas.openxmlformats.org/officeDocument/2006/relationships/tags" Target="../tags/tag681.xml"/><Relationship Id="rId32" Type="http://schemas.openxmlformats.org/officeDocument/2006/relationships/tags" Target="../tags/tag702.xml"/><Relationship Id="rId37" Type="http://schemas.openxmlformats.org/officeDocument/2006/relationships/tags" Target="../tags/tag707.xml"/><Relationship Id="rId53" Type="http://schemas.openxmlformats.org/officeDocument/2006/relationships/tags" Target="../tags/tag723.xml"/><Relationship Id="rId58" Type="http://schemas.openxmlformats.org/officeDocument/2006/relationships/tags" Target="../tags/tag728.xml"/><Relationship Id="rId74" Type="http://schemas.openxmlformats.org/officeDocument/2006/relationships/tags" Target="../tags/tag744.xml"/><Relationship Id="rId79" Type="http://schemas.openxmlformats.org/officeDocument/2006/relationships/tags" Target="../tags/tag749.xml"/><Relationship Id="rId102" Type="http://schemas.openxmlformats.org/officeDocument/2006/relationships/tags" Target="../tags/tag772.xml"/><Relationship Id="rId123" Type="http://schemas.openxmlformats.org/officeDocument/2006/relationships/tags" Target="../tags/tag793.xml"/><Relationship Id="rId128" Type="http://schemas.openxmlformats.org/officeDocument/2006/relationships/tags" Target="../tags/tag798.xml"/><Relationship Id="rId144" Type="http://schemas.openxmlformats.org/officeDocument/2006/relationships/tags" Target="../tags/tag814.xml"/><Relationship Id="rId149" Type="http://schemas.openxmlformats.org/officeDocument/2006/relationships/tags" Target="../tags/tag819.xml"/><Relationship Id="rId5" Type="http://schemas.openxmlformats.org/officeDocument/2006/relationships/tags" Target="../tags/tag675.xml"/><Relationship Id="rId90" Type="http://schemas.openxmlformats.org/officeDocument/2006/relationships/tags" Target="../tags/tag760.xml"/><Relationship Id="rId95" Type="http://schemas.openxmlformats.org/officeDocument/2006/relationships/tags" Target="../tags/tag765.xml"/><Relationship Id="rId160" Type="http://schemas.openxmlformats.org/officeDocument/2006/relationships/tags" Target="../tags/tag830.xml"/><Relationship Id="rId165" Type="http://schemas.openxmlformats.org/officeDocument/2006/relationships/tags" Target="../tags/tag835.xml"/><Relationship Id="rId181" Type="http://schemas.openxmlformats.org/officeDocument/2006/relationships/tags" Target="../tags/tag851.xml"/><Relationship Id="rId186" Type="http://schemas.openxmlformats.org/officeDocument/2006/relationships/tags" Target="../tags/tag856.xml"/><Relationship Id="rId22" Type="http://schemas.openxmlformats.org/officeDocument/2006/relationships/tags" Target="../tags/tag692.xml"/><Relationship Id="rId27" Type="http://schemas.openxmlformats.org/officeDocument/2006/relationships/tags" Target="../tags/tag697.xml"/><Relationship Id="rId43" Type="http://schemas.openxmlformats.org/officeDocument/2006/relationships/tags" Target="../tags/tag713.xml"/><Relationship Id="rId48" Type="http://schemas.openxmlformats.org/officeDocument/2006/relationships/tags" Target="../tags/tag718.xml"/><Relationship Id="rId64" Type="http://schemas.openxmlformats.org/officeDocument/2006/relationships/tags" Target="../tags/tag734.xml"/><Relationship Id="rId69" Type="http://schemas.openxmlformats.org/officeDocument/2006/relationships/tags" Target="../tags/tag739.xml"/><Relationship Id="rId113" Type="http://schemas.openxmlformats.org/officeDocument/2006/relationships/tags" Target="../tags/tag783.xml"/><Relationship Id="rId118" Type="http://schemas.openxmlformats.org/officeDocument/2006/relationships/tags" Target="../tags/tag788.xml"/><Relationship Id="rId134" Type="http://schemas.openxmlformats.org/officeDocument/2006/relationships/tags" Target="../tags/tag804.xml"/><Relationship Id="rId139" Type="http://schemas.openxmlformats.org/officeDocument/2006/relationships/tags" Target="../tags/tag809.xml"/><Relationship Id="rId80" Type="http://schemas.openxmlformats.org/officeDocument/2006/relationships/tags" Target="../tags/tag750.xml"/><Relationship Id="rId85" Type="http://schemas.openxmlformats.org/officeDocument/2006/relationships/tags" Target="../tags/tag755.xml"/><Relationship Id="rId150" Type="http://schemas.openxmlformats.org/officeDocument/2006/relationships/tags" Target="../tags/tag820.xml"/><Relationship Id="rId155" Type="http://schemas.openxmlformats.org/officeDocument/2006/relationships/tags" Target="../tags/tag825.xml"/><Relationship Id="rId171" Type="http://schemas.openxmlformats.org/officeDocument/2006/relationships/tags" Target="../tags/tag841.xml"/><Relationship Id="rId176" Type="http://schemas.openxmlformats.org/officeDocument/2006/relationships/tags" Target="../tags/tag846.xml"/><Relationship Id="rId12" Type="http://schemas.openxmlformats.org/officeDocument/2006/relationships/tags" Target="../tags/tag682.xml"/><Relationship Id="rId17" Type="http://schemas.openxmlformats.org/officeDocument/2006/relationships/tags" Target="../tags/tag687.xml"/><Relationship Id="rId33" Type="http://schemas.openxmlformats.org/officeDocument/2006/relationships/tags" Target="../tags/tag703.xml"/><Relationship Id="rId38" Type="http://schemas.openxmlformats.org/officeDocument/2006/relationships/tags" Target="../tags/tag708.xml"/><Relationship Id="rId59" Type="http://schemas.openxmlformats.org/officeDocument/2006/relationships/tags" Target="../tags/tag729.xml"/><Relationship Id="rId103" Type="http://schemas.openxmlformats.org/officeDocument/2006/relationships/tags" Target="../tags/tag773.xml"/><Relationship Id="rId108" Type="http://schemas.openxmlformats.org/officeDocument/2006/relationships/tags" Target="../tags/tag778.xml"/><Relationship Id="rId124" Type="http://schemas.openxmlformats.org/officeDocument/2006/relationships/tags" Target="../tags/tag794.xml"/><Relationship Id="rId129" Type="http://schemas.openxmlformats.org/officeDocument/2006/relationships/tags" Target="../tags/tag799.xml"/><Relationship Id="rId54" Type="http://schemas.openxmlformats.org/officeDocument/2006/relationships/tags" Target="../tags/tag724.xml"/><Relationship Id="rId70" Type="http://schemas.openxmlformats.org/officeDocument/2006/relationships/tags" Target="../tags/tag740.xml"/><Relationship Id="rId75" Type="http://schemas.openxmlformats.org/officeDocument/2006/relationships/tags" Target="../tags/tag745.xml"/><Relationship Id="rId91" Type="http://schemas.openxmlformats.org/officeDocument/2006/relationships/tags" Target="../tags/tag761.xml"/><Relationship Id="rId96" Type="http://schemas.openxmlformats.org/officeDocument/2006/relationships/tags" Target="../tags/tag766.xml"/><Relationship Id="rId140" Type="http://schemas.openxmlformats.org/officeDocument/2006/relationships/tags" Target="../tags/tag810.xml"/><Relationship Id="rId145" Type="http://schemas.openxmlformats.org/officeDocument/2006/relationships/tags" Target="../tags/tag815.xml"/><Relationship Id="rId161" Type="http://schemas.openxmlformats.org/officeDocument/2006/relationships/tags" Target="../tags/tag831.xml"/><Relationship Id="rId166" Type="http://schemas.openxmlformats.org/officeDocument/2006/relationships/tags" Target="../tags/tag836.xml"/><Relationship Id="rId182" Type="http://schemas.openxmlformats.org/officeDocument/2006/relationships/tags" Target="../tags/tag852.xml"/><Relationship Id="rId187" Type="http://schemas.openxmlformats.org/officeDocument/2006/relationships/tags" Target="../tags/tag857.xml"/><Relationship Id="rId1" Type="http://schemas.openxmlformats.org/officeDocument/2006/relationships/tags" Target="../tags/tag671.xml"/><Relationship Id="rId6" Type="http://schemas.openxmlformats.org/officeDocument/2006/relationships/tags" Target="../tags/tag676.xml"/><Relationship Id="rId23" Type="http://schemas.openxmlformats.org/officeDocument/2006/relationships/tags" Target="../tags/tag693.xml"/><Relationship Id="rId28" Type="http://schemas.openxmlformats.org/officeDocument/2006/relationships/tags" Target="../tags/tag698.xml"/><Relationship Id="rId49" Type="http://schemas.openxmlformats.org/officeDocument/2006/relationships/tags" Target="../tags/tag719.xml"/><Relationship Id="rId114" Type="http://schemas.openxmlformats.org/officeDocument/2006/relationships/tags" Target="../tags/tag784.xml"/><Relationship Id="rId119" Type="http://schemas.openxmlformats.org/officeDocument/2006/relationships/tags" Target="../tags/tag789.xml"/><Relationship Id="rId44" Type="http://schemas.openxmlformats.org/officeDocument/2006/relationships/tags" Target="../tags/tag714.xml"/><Relationship Id="rId60" Type="http://schemas.openxmlformats.org/officeDocument/2006/relationships/tags" Target="../tags/tag730.xml"/><Relationship Id="rId65" Type="http://schemas.openxmlformats.org/officeDocument/2006/relationships/tags" Target="../tags/tag735.xml"/><Relationship Id="rId81" Type="http://schemas.openxmlformats.org/officeDocument/2006/relationships/tags" Target="../tags/tag751.xml"/><Relationship Id="rId86" Type="http://schemas.openxmlformats.org/officeDocument/2006/relationships/tags" Target="../tags/tag756.xml"/><Relationship Id="rId130" Type="http://schemas.openxmlformats.org/officeDocument/2006/relationships/tags" Target="../tags/tag800.xml"/><Relationship Id="rId135" Type="http://schemas.openxmlformats.org/officeDocument/2006/relationships/tags" Target="../tags/tag805.xml"/><Relationship Id="rId151" Type="http://schemas.openxmlformats.org/officeDocument/2006/relationships/tags" Target="../tags/tag821.xml"/><Relationship Id="rId156" Type="http://schemas.openxmlformats.org/officeDocument/2006/relationships/tags" Target="../tags/tag826.xml"/><Relationship Id="rId177" Type="http://schemas.openxmlformats.org/officeDocument/2006/relationships/tags" Target="../tags/tag847.xml"/><Relationship Id="rId172" Type="http://schemas.openxmlformats.org/officeDocument/2006/relationships/tags" Target="../tags/tag842.xml"/><Relationship Id="rId13" Type="http://schemas.openxmlformats.org/officeDocument/2006/relationships/tags" Target="../tags/tag683.xml"/><Relationship Id="rId18" Type="http://schemas.openxmlformats.org/officeDocument/2006/relationships/tags" Target="../tags/tag688.xml"/><Relationship Id="rId39" Type="http://schemas.openxmlformats.org/officeDocument/2006/relationships/tags" Target="../tags/tag709.xml"/><Relationship Id="rId109" Type="http://schemas.openxmlformats.org/officeDocument/2006/relationships/tags" Target="../tags/tag779.xml"/><Relationship Id="rId34" Type="http://schemas.openxmlformats.org/officeDocument/2006/relationships/tags" Target="../tags/tag704.xml"/><Relationship Id="rId50" Type="http://schemas.openxmlformats.org/officeDocument/2006/relationships/tags" Target="../tags/tag720.xml"/><Relationship Id="rId55" Type="http://schemas.openxmlformats.org/officeDocument/2006/relationships/tags" Target="../tags/tag725.xml"/><Relationship Id="rId76" Type="http://schemas.openxmlformats.org/officeDocument/2006/relationships/tags" Target="../tags/tag746.xml"/><Relationship Id="rId97" Type="http://schemas.openxmlformats.org/officeDocument/2006/relationships/tags" Target="../tags/tag767.xml"/><Relationship Id="rId104" Type="http://schemas.openxmlformats.org/officeDocument/2006/relationships/tags" Target="../tags/tag774.xml"/><Relationship Id="rId120" Type="http://schemas.openxmlformats.org/officeDocument/2006/relationships/tags" Target="../tags/tag790.xml"/><Relationship Id="rId125" Type="http://schemas.openxmlformats.org/officeDocument/2006/relationships/tags" Target="../tags/tag795.xml"/><Relationship Id="rId141" Type="http://schemas.openxmlformats.org/officeDocument/2006/relationships/tags" Target="../tags/tag811.xml"/><Relationship Id="rId146" Type="http://schemas.openxmlformats.org/officeDocument/2006/relationships/tags" Target="../tags/tag816.xml"/><Relationship Id="rId167" Type="http://schemas.openxmlformats.org/officeDocument/2006/relationships/tags" Target="../tags/tag837.xml"/><Relationship Id="rId188" Type="http://schemas.openxmlformats.org/officeDocument/2006/relationships/tags" Target="../tags/tag858.xml"/><Relationship Id="rId7" Type="http://schemas.openxmlformats.org/officeDocument/2006/relationships/tags" Target="../tags/tag677.xml"/><Relationship Id="rId71" Type="http://schemas.openxmlformats.org/officeDocument/2006/relationships/tags" Target="../tags/tag741.xml"/><Relationship Id="rId92" Type="http://schemas.openxmlformats.org/officeDocument/2006/relationships/tags" Target="../tags/tag762.xml"/><Relationship Id="rId162" Type="http://schemas.openxmlformats.org/officeDocument/2006/relationships/tags" Target="../tags/tag832.xml"/><Relationship Id="rId183" Type="http://schemas.openxmlformats.org/officeDocument/2006/relationships/tags" Target="../tags/tag853.xml"/><Relationship Id="rId2" Type="http://schemas.openxmlformats.org/officeDocument/2006/relationships/tags" Target="../tags/tag672.xml"/><Relationship Id="rId29" Type="http://schemas.openxmlformats.org/officeDocument/2006/relationships/tags" Target="../tags/tag699.xml"/><Relationship Id="rId24" Type="http://schemas.openxmlformats.org/officeDocument/2006/relationships/tags" Target="../tags/tag694.xml"/><Relationship Id="rId40" Type="http://schemas.openxmlformats.org/officeDocument/2006/relationships/tags" Target="../tags/tag710.xml"/><Relationship Id="rId45" Type="http://schemas.openxmlformats.org/officeDocument/2006/relationships/tags" Target="../tags/tag715.xml"/><Relationship Id="rId66" Type="http://schemas.openxmlformats.org/officeDocument/2006/relationships/tags" Target="../tags/tag736.xml"/><Relationship Id="rId87" Type="http://schemas.openxmlformats.org/officeDocument/2006/relationships/tags" Target="../tags/tag757.xml"/><Relationship Id="rId110" Type="http://schemas.openxmlformats.org/officeDocument/2006/relationships/tags" Target="../tags/tag780.xml"/><Relationship Id="rId115" Type="http://schemas.openxmlformats.org/officeDocument/2006/relationships/tags" Target="../tags/tag785.xml"/><Relationship Id="rId131" Type="http://schemas.openxmlformats.org/officeDocument/2006/relationships/tags" Target="../tags/tag801.xml"/><Relationship Id="rId136" Type="http://schemas.openxmlformats.org/officeDocument/2006/relationships/tags" Target="../tags/tag806.xml"/><Relationship Id="rId157" Type="http://schemas.openxmlformats.org/officeDocument/2006/relationships/tags" Target="../tags/tag827.xml"/><Relationship Id="rId178" Type="http://schemas.openxmlformats.org/officeDocument/2006/relationships/tags" Target="../tags/tag848.xml"/><Relationship Id="rId61" Type="http://schemas.openxmlformats.org/officeDocument/2006/relationships/tags" Target="../tags/tag731.xml"/><Relationship Id="rId82" Type="http://schemas.openxmlformats.org/officeDocument/2006/relationships/tags" Target="../tags/tag752.xml"/><Relationship Id="rId152" Type="http://schemas.openxmlformats.org/officeDocument/2006/relationships/tags" Target="../tags/tag822.xml"/><Relationship Id="rId173" Type="http://schemas.openxmlformats.org/officeDocument/2006/relationships/tags" Target="../tags/tag843.xml"/><Relationship Id="rId19" Type="http://schemas.openxmlformats.org/officeDocument/2006/relationships/tags" Target="../tags/tag689.xml"/><Relationship Id="rId14" Type="http://schemas.openxmlformats.org/officeDocument/2006/relationships/tags" Target="../tags/tag684.xml"/><Relationship Id="rId30" Type="http://schemas.openxmlformats.org/officeDocument/2006/relationships/tags" Target="../tags/tag700.xml"/><Relationship Id="rId35" Type="http://schemas.openxmlformats.org/officeDocument/2006/relationships/tags" Target="../tags/tag705.xml"/><Relationship Id="rId56" Type="http://schemas.openxmlformats.org/officeDocument/2006/relationships/tags" Target="../tags/tag726.xml"/><Relationship Id="rId77" Type="http://schemas.openxmlformats.org/officeDocument/2006/relationships/tags" Target="../tags/tag747.xml"/><Relationship Id="rId100" Type="http://schemas.openxmlformats.org/officeDocument/2006/relationships/tags" Target="../tags/tag770.xml"/><Relationship Id="rId105" Type="http://schemas.openxmlformats.org/officeDocument/2006/relationships/tags" Target="../tags/tag775.xml"/><Relationship Id="rId126" Type="http://schemas.openxmlformats.org/officeDocument/2006/relationships/tags" Target="../tags/tag796.xml"/><Relationship Id="rId147" Type="http://schemas.openxmlformats.org/officeDocument/2006/relationships/tags" Target="../tags/tag817.xml"/><Relationship Id="rId168" Type="http://schemas.openxmlformats.org/officeDocument/2006/relationships/tags" Target="../tags/tag838.xml"/><Relationship Id="rId8" Type="http://schemas.openxmlformats.org/officeDocument/2006/relationships/tags" Target="../tags/tag678.xml"/><Relationship Id="rId51" Type="http://schemas.openxmlformats.org/officeDocument/2006/relationships/tags" Target="../tags/tag721.xml"/><Relationship Id="rId72" Type="http://schemas.openxmlformats.org/officeDocument/2006/relationships/tags" Target="../tags/tag742.xml"/><Relationship Id="rId93" Type="http://schemas.openxmlformats.org/officeDocument/2006/relationships/tags" Target="../tags/tag763.xml"/><Relationship Id="rId98" Type="http://schemas.openxmlformats.org/officeDocument/2006/relationships/tags" Target="../tags/tag768.xml"/><Relationship Id="rId121" Type="http://schemas.openxmlformats.org/officeDocument/2006/relationships/tags" Target="../tags/tag791.xml"/><Relationship Id="rId142" Type="http://schemas.openxmlformats.org/officeDocument/2006/relationships/tags" Target="../tags/tag812.xml"/><Relationship Id="rId163" Type="http://schemas.openxmlformats.org/officeDocument/2006/relationships/tags" Target="../tags/tag833.xml"/><Relationship Id="rId184" Type="http://schemas.openxmlformats.org/officeDocument/2006/relationships/tags" Target="../tags/tag854.xml"/><Relationship Id="rId189" Type="http://schemas.openxmlformats.org/officeDocument/2006/relationships/slideLayout" Target="../slideLayouts/slideLayout1.xml"/><Relationship Id="rId3" Type="http://schemas.openxmlformats.org/officeDocument/2006/relationships/tags" Target="../tags/tag673.xml"/><Relationship Id="rId25" Type="http://schemas.openxmlformats.org/officeDocument/2006/relationships/tags" Target="../tags/tag695.xml"/><Relationship Id="rId46" Type="http://schemas.openxmlformats.org/officeDocument/2006/relationships/tags" Target="../tags/tag716.xml"/><Relationship Id="rId67" Type="http://schemas.openxmlformats.org/officeDocument/2006/relationships/tags" Target="../tags/tag737.xml"/><Relationship Id="rId116" Type="http://schemas.openxmlformats.org/officeDocument/2006/relationships/tags" Target="../tags/tag786.xml"/><Relationship Id="rId137" Type="http://schemas.openxmlformats.org/officeDocument/2006/relationships/tags" Target="../tags/tag807.xml"/><Relationship Id="rId158" Type="http://schemas.openxmlformats.org/officeDocument/2006/relationships/tags" Target="../tags/tag828.xml"/><Relationship Id="rId20" Type="http://schemas.openxmlformats.org/officeDocument/2006/relationships/tags" Target="../tags/tag690.xml"/><Relationship Id="rId41" Type="http://schemas.openxmlformats.org/officeDocument/2006/relationships/tags" Target="../tags/tag711.xml"/><Relationship Id="rId62" Type="http://schemas.openxmlformats.org/officeDocument/2006/relationships/tags" Target="../tags/tag732.xml"/><Relationship Id="rId83" Type="http://schemas.openxmlformats.org/officeDocument/2006/relationships/tags" Target="../tags/tag753.xml"/><Relationship Id="rId88" Type="http://schemas.openxmlformats.org/officeDocument/2006/relationships/tags" Target="../tags/tag758.xml"/><Relationship Id="rId111" Type="http://schemas.openxmlformats.org/officeDocument/2006/relationships/tags" Target="../tags/tag781.xml"/><Relationship Id="rId132" Type="http://schemas.openxmlformats.org/officeDocument/2006/relationships/tags" Target="../tags/tag802.xml"/><Relationship Id="rId153" Type="http://schemas.openxmlformats.org/officeDocument/2006/relationships/tags" Target="../tags/tag823.xml"/><Relationship Id="rId174" Type="http://schemas.openxmlformats.org/officeDocument/2006/relationships/tags" Target="../tags/tag844.xml"/><Relationship Id="rId179" Type="http://schemas.openxmlformats.org/officeDocument/2006/relationships/tags" Target="../tags/tag849.xml"/><Relationship Id="rId15" Type="http://schemas.openxmlformats.org/officeDocument/2006/relationships/tags" Target="../tags/tag685.xml"/><Relationship Id="rId36" Type="http://schemas.openxmlformats.org/officeDocument/2006/relationships/tags" Target="../tags/tag706.xml"/><Relationship Id="rId57" Type="http://schemas.openxmlformats.org/officeDocument/2006/relationships/tags" Target="../tags/tag727.xml"/><Relationship Id="rId106" Type="http://schemas.openxmlformats.org/officeDocument/2006/relationships/tags" Target="../tags/tag776.xml"/><Relationship Id="rId127" Type="http://schemas.openxmlformats.org/officeDocument/2006/relationships/tags" Target="../tags/tag797.xml"/><Relationship Id="rId10" Type="http://schemas.openxmlformats.org/officeDocument/2006/relationships/tags" Target="../tags/tag680.xml"/><Relationship Id="rId31" Type="http://schemas.openxmlformats.org/officeDocument/2006/relationships/tags" Target="../tags/tag701.xml"/><Relationship Id="rId52" Type="http://schemas.openxmlformats.org/officeDocument/2006/relationships/tags" Target="../tags/tag722.xml"/><Relationship Id="rId73" Type="http://schemas.openxmlformats.org/officeDocument/2006/relationships/tags" Target="../tags/tag743.xml"/><Relationship Id="rId78" Type="http://schemas.openxmlformats.org/officeDocument/2006/relationships/tags" Target="../tags/tag748.xml"/><Relationship Id="rId94" Type="http://schemas.openxmlformats.org/officeDocument/2006/relationships/tags" Target="../tags/tag764.xml"/><Relationship Id="rId99" Type="http://schemas.openxmlformats.org/officeDocument/2006/relationships/tags" Target="../tags/tag769.xml"/><Relationship Id="rId101" Type="http://schemas.openxmlformats.org/officeDocument/2006/relationships/tags" Target="../tags/tag771.xml"/><Relationship Id="rId122" Type="http://schemas.openxmlformats.org/officeDocument/2006/relationships/tags" Target="../tags/tag792.xml"/><Relationship Id="rId143" Type="http://schemas.openxmlformats.org/officeDocument/2006/relationships/tags" Target="../tags/tag813.xml"/><Relationship Id="rId148" Type="http://schemas.openxmlformats.org/officeDocument/2006/relationships/tags" Target="../tags/tag818.xml"/><Relationship Id="rId164" Type="http://schemas.openxmlformats.org/officeDocument/2006/relationships/tags" Target="../tags/tag834.xml"/><Relationship Id="rId169" Type="http://schemas.openxmlformats.org/officeDocument/2006/relationships/tags" Target="../tags/tag839.xml"/><Relationship Id="rId185" Type="http://schemas.openxmlformats.org/officeDocument/2006/relationships/tags" Target="../tags/tag855.xml"/><Relationship Id="rId4" Type="http://schemas.openxmlformats.org/officeDocument/2006/relationships/tags" Target="../tags/tag674.xml"/><Relationship Id="rId9" Type="http://schemas.openxmlformats.org/officeDocument/2006/relationships/tags" Target="../tags/tag679.xml"/><Relationship Id="rId180" Type="http://schemas.openxmlformats.org/officeDocument/2006/relationships/tags" Target="../tags/tag85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customXml" Target="../ink/ink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66.xml"/><Relationship Id="rId13" Type="http://schemas.openxmlformats.org/officeDocument/2006/relationships/tags" Target="../tags/tag871.xml"/><Relationship Id="rId18" Type="http://schemas.openxmlformats.org/officeDocument/2006/relationships/tags" Target="../tags/tag876.xml"/><Relationship Id="rId26" Type="http://schemas.openxmlformats.org/officeDocument/2006/relationships/tags" Target="../tags/tag884.xml"/><Relationship Id="rId3" Type="http://schemas.openxmlformats.org/officeDocument/2006/relationships/tags" Target="../tags/tag861.xml"/><Relationship Id="rId21" Type="http://schemas.openxmlformats.org/officeDocument/2006/relationships/tags" Target="../tags/tag879.xml"/><Relationship Id="rId7" Type="http://schemas.openxmlformats.org/officeDocument/2006/relationships/tags" Target="../tags/tag865.xml"/><Relationship Id="rId12" Type="http://schemas.openxmlformats.org/officeDocument/2006/relationships/tags" Target="../tags/tag870.xml"/><Relationship Id="rId17" Type="http://schemas.openxmlformats.org/officeDocument/2006/relationships/tags" Target="../tags/tag875.xml"/><Relationship Id="rId25" Type="http://schemas.openxmlformats.org/officeDocument/2006/relationships/tags" Target="../tags/tag883.xml"/><Relationship Id="rId2" Type="http://schemas.openxmlformats.org/officeDocument/2006/relationships/tags" Target="../tags/tag860.xml"/><Relationship Id="rId16" Type="http://schemas.openxmlformats.org/officeDocument/2006/relationships/tags" Target="../tags/tag874.xml"/><Relationship Id="rId20" Type="http://schemas.openxmlformats.org/officeDocument/2006/relationships/tags" Target="../tags/tag878.xml"/><Relationship Id="rId29" Type="http://schemas.openxmlformats.org/officeDocument/2006/relationships/tags" Target="../tags/tag887.xml"/><Relationship Id="rId1" Type="http://schemas.openxmlformats.org/officeDocument/2006/relationships/tags" Target="../tags/tag859.xml"/><Relationship Id="rId6" Type="http://schemas.openxmlformats.org/officeDocument/2006/relationships/tags" Target="../tags/tag864.xml"/><Relationship Id="rId11" Type="http://schemas.openxmlformats.org/officeDocument/2006/relationships/tags" Target="../tags/tag869.xml"/><Relationship Id="rId24" Type="http://schemas.openxmlformats.org/officeDocument/2006/relationships/tags" Target="../tags/tag882.xml"/><Relationship Id="rId5" Type="http://schemas.openxmlformats.org/officeDocument/2006/relationships/tags" Target="../tags/tag863.xml"/><Relationship Id="rId15" Type="http://schemas.openxmlformats.org/officeDocument/2006/relationships/tags" Target="../tags/tag873.xml"/><Relationship Id="rId23" Type="http://schemas.openxmlformats.org/officeDocument/2006/relationships/tags" Target="../tags/tag881.xml"/><Relationship Id="rId28" Type="http://schemas.openxmlformats.org/officeDocument/2006/relationships/tags" Target="../tags/tag886.xml"/><Relationship Id="rId10" Type="http://schemas.openxmlformats.org/officeDocument/2006/relationships/tags" Target="../tags/tag868.xml"/><Relationship Id="rId19" Type="http://schemas.openxmlformats.org/officeDocument/2006/relationships/tags" Target="../tags/tag877.xml"/><Relationship Id="rId4" Type="http://schemas.openxmlformats.org/officeDocument/2006/relationships/tags" Target="../tags/tag862.xml"/><Relationship Id="rId9" Type="http://schemas.openxmlformats.org/officeDocument/2006/relationships/tags" Target="../tags/tag867.xml"/><Relationship Id="rId14" Type="http://schemas.openxmlformats.org/officeDocument/2006/relationships/tags" Target="../tags/tag872.xml"/><Relationship Id="rId22" Type="http://schemas.openxmlformats.org/officeDocument/2006/relationships/tags" Target="../tags/tag880.xml"/><Relationship Id="rId27" Type="http://schemas.openxmlformats.org/officeDocument/2006/relationships/tags" Target="../tags/tag885.xml"/><Relationship Id="rId30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3" Type="http://schemas.openxmlformats.org/officeDocument/2006/relationships/image" Target="../media/image5.emf"/><Relationship Id="rId7" Type="http://schemas.openxmlformats.org/officeDocument/2006/relationships/image" Target="../media/image7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.xml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0" Type="http://schemas.openxmlformats.org/officeDocument/2006/relationships/customXml" Target="../ink/ink9.xml"/><Relationship Id="rId4" Type="http://schemas.openxmlformats.org/officeDocument/2006/relationships/customXml" Target="../ink/ink6.xml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ARTInkShape-1"/>
          <p:cNvSpPr/>
          <p:nvPr>
            <p:custDataLst>
              <p:tags r:id="rId1"/>
            </p:custDataLst>
          </p:nvPr>
        </p:nvSpPr>
        <p:spPr>
          <a:xfrm>
            <a:off x="466725" y="495300"/>
            <a:ext cx="38039" cy="1400176"/>
          </a:xfrm>
          <a:custGeom>
            <a:avLst/>
            <a:gdLst/>
            <a:ahLst/>
            <a:cxnLst/>
            <a:rect l="0" t="0" r="0" b="0"/>
            <a:pathLst>
              <a:path w="38039" h="1400176">
                <a:moveTo>
                  <a:pt x="28575" y="0"/>
                </a:moveTo>
                <a:lnTo>
                  <a:pt x="28575" y="0"/>
                </a:lnTo>
                <a:lnTo>
                  <a:pt x="23519" y="0"/>
                </a:lnTo>
                <a:lnTo>
                  <a:pt x="23087" y="1058"/>
                </a:lnTo>
                <a:lnTo>
                  <a:pt x="25431" y="5056"/>
                </a:lnTo>
                <a:lnTo>
                  <a:pt x="34500" y="16247"/>
                </a:lnTo>
                <a:lnTo>
                  <a:pt x="36500" y="22390"/>
                </a:lnTo>
                <a:lnTo>
                  <a:pt x="38038" y="66929"/>
                </a:lnTo>
                <a:lnTo>
                  <a:pt x="35259" y="88622"/>
                </a:lnTo>
                <a:lnTo>
                  <a:pt x="28397" y="132673"/>
                </a:lnTo>
                <a:lnTo>
                  <a:pt x="20490" y="177881"/>
                </a:lnTo>
                <a:lnTo>
                  <a:pt x="19334" y="218464"/>
                </a:lnTo>
                <a:lnTo>
                  <a:pt x="19106" y="259876"/>
                </a:lnTo>
                <a:lnTo>
                  <a:pt x="16244" y="296075"/>
                </a:lnTo>
                <a:lnTo>
                  <a:pt x="11516" y="333612"/>
                </a:lnTo>
                <a:lnTo>
                  <a:pt x="10115" y="374368"/>
                </a:lnTo>
                <a:lnTo>
                  <a:pt x="6878" y="417135"/>
                </a:lnTo>
                <a:lnTo>
                  <a:pt x="2038" y="459440"/>
                </a:lnTo>
                <a:lnTo>
                  <a:pt x="604" y="502667"/>
                </a:lnTo>
                <a:lnTo>
                  <a:pt x="179" y="545108"/>
                </a:lnTo>
                <a:lnTo>
                  <a:pt x="53" y="591197"/>
                </a:lnTo>
                <a:lnTo>
                  <a:pt x="1082" y="623646"/>
                </a:lnTo>
                <a:lnTo>
                  <a:pt x="5067" y="659234"/>
                </a:lnTo>
                <a:lnTo>
                  <a:pt x="7544" y="693396"/>
                </a:lnTo>
                <a:lnTo>
                  <a:pt x="8644" y="727276"/>
                </a:lnTo>
                <a:lnTo>
                  <a:pt x="9134" y="763500"/>
                </a:lnTo>
                <a:lnTo>
                  <a:pt x="9351" y="800767"/>
                </a:lnTo>
                <a:lnTo>
                  <a:pt x="9448" y="837438"/>
                </a:lnTo>
                <a:lnTo>
                  <a:pt x="9491" y="871375"/>
                </a:lnTo>
                <a:lnTo>
                  <a:pt x="9510" y="906919"/>
                </a:lnTo>
                <a:lnTo>
                  <a:pt x="8460" y="942825"/>
                </a:lnTo>
                <a:lnTo>
                  <a:pt x="4466" y="976422"/>
                </a:lnTo>
                <a:lnTo>
                  <a:pt x="1985" y="1008993"/>
                </a:lnTo>
                <a:lnTo>
                  <a:pt x="882" y="1041108"/>
                </a:lnTo>
                <a:lnTo>
                  <a:pt x="392" y="1073020"/>
                </a:lnTo>
                <a:lnTo>
                  <a:pt x="174" y="1104842"/>
                </a:lnTo>
                <a:lnTo>
                  <a:pt x="52" y="1149686"/>
                </a:lnTo>
                <a:lnTo>
                  <a:pt x="2838" y="1189784"/>
                </a:lnTo>
                <a:lnTo>
                  <a:pt x="7544" y="1228476"/>
                </a:lnTo>
                <a:lnTo>
                  <a:pt x="9134" y="1269363"/>
                </a:lnTo>
                <a:lnTo>
                  <a:pt x="1934" y="1311962"/>
                </a:lnTo>
                <a:lnTo>
                  <a:pt x="75" y="1357549"/>
                </a:lnTo>
                <a:lnTo>
                  <a:pt x="0" y="140017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SMARTInkShape-Group2"/>
          <p:cNvGrpSpPr/>
          <p:nvPr/>
        </p:nvGrpSpPr>
        <p:grpSpPr>
          <a:xfrm>
            <a:off x="428625" y="324461"/>
            <a:ext cx="2886076" cy="2790215"/>
            <a:chOff x="428625" y="324461"/>
            <a:chExt cx="2886076" cy="2790215"/>
          </a:xfrm>
        </p:grpSpPr>
        <p:sp>
          <p:nvSpPr>
            <p:cNvPr id="5" name="SMARTInkShape-2"/>
            <p:cNvSpPr/>
            <p:nvPr>
              <p:custDataLst>
                <p:tags r:id="rId110"/>
              </p:custDataLst>
            </p:nvPr>
          </p:nvSpPr>
          <p:spPr>
            <a:xfrm>
              <a:off x="523875" y="324461"/>
              <a:ext cx="1409701" cy="302128"/>
            </a:xfrm>
            <a:custGeom>
              <a:avLst/>
              <a:gdLst/>
              <a:ahLst/>
              <a:cxnLst/>
              <a:rect l="0" t="0" r="0" b="0"/>
              <a:pathLst>
                <a:path w="1409701" h="302128">
                  <a:moveTo>
                    <a:pt x="0" y="237514"/>
                  </a:moveTo>
                  <a:lnTo>
                    <a:pt x="0" y="237514"/>
                  </a:lnTo>
                  <a:lnTo>
                    <a:pt x="0" y="227989"/>
                  </a:lnTo>
                  <a:lnTo>
                    <a:pt x="41832" y="227989"/>
                  </a:lnTo>
                  <a:lnTo>
                    <a:pt x="57750" y="226931"/>
                  </a:lnTo>
                  <a:lnTo>
                    <a:pt x="96792" y="214731"/>
                  </a:lnTo>
                  <a:lnTo>
                    <a:pt x="143078" y="206880"/>
                  </a:lnTo>
                  <a:lnTo>
                    <a:pt x="181015" y="195832"/>
                  </a:lnTo>
                  <a:lnTo>
                    <a:pt x="225629" y="191063"/>
                  </a:lnTo>
                  <a:lnTo>
                    <a:pt x="270777" y="190044"/>
                  </a:lnTo>
                  <a:lnTo>
                    <a:pt x="316309" y="189898"/>
                  </a:lnTo>
                  <a:lnTo>
                    <a:pt x="345905" y="189889"/>
                  </a:lnTo>
                  <a:lnTo>
                    <a:pt x="348078" y="190948"/>
                  </a:lnTo>
                  <a:lnTo>
                    <a:pt x="349527" y="192711"/>
                  </a:lnTo>
                  <a:lnTo>
                    <a:pt x="352425" y="199414"/>
                  </a:lnTo>
                  <a:lnTo>
                    <a:pt x="352425" y="190281"/>
                  </a:lnTo>
                  <a:lnTo>
                    <a:pt x="361950" y="189889"/>
                  </a:lnTo>
                  <a:lnTo>
                    <a:pt x="361950" y="184833"/>
                  </a:lnTo>
                  <a:lnTo>
                    <a:pt x="363008" y="183343"/>
                  </a:lnTo>
                  <a:lnTo>
                    <a:pt x="364772" y="182350"/>
                  </a:lnTo>
                  <a:lnTo>
                    <a:pt x="367006" y="181688"/>
                  </a:lnTo>
                  <a:lnTo>
                    <a:pt x="368496" y="180188"/>
                  </a:lnTo>
                  <a:lnTo>
                    <a:pt x="373709" y="170177"/>
                  </a:lnTo>
                  <a:lnTo>
                    <a:pt x="377759" y="164195"/>
                  </a:lnTo>
                  <a:lnTo>
                    <a:pt x="381098" y="154877"/>
                  </a:lnTo>
                  <a:lnTo>
                    <a:pt x="394131" y="139078"/>
                  </a:lnTo>
                  <a:lnTo>
                    <a:pt x="400242" y="135556"/>
                  </a:lnTo>
                  <a:lnTo>
                    <a:pt x="406485" y="132933"/>
                  </a:lnTo>
                  <a:lnTo>
                    <a:pt x="417230" y="124703"/>
                  </a:lnTo>
                  <a:lnTo>
                    <a:pt x="427137" y="123345"/>
                  </a:lnTo>
                  <a:lnTo>
                    <a:pt x="427633" y="124359"/>
                  </a:lnTo>
                  <a:lnTo>
                    <a:pt x="428494" y="136483"/>
                  </a:lnTo>
                  <a:lnTo>
                    <a:pt x="418917" y="180965"/>
                  </a:lnTo>
                  <a:lnTo>
                    <a:pt x="402676" y="227838"/>
                  </a:lnTo>
                  <a:lnTo>
                    <a:pt x="400159" y="239564"/>
                  </a:lnTo>
                  <a:lnTo>
                    <a:pt x="391510" y="255990"/>
                  </a:lnTo>
                  <a:lnTo>
                    <a:pt x="390963" y="260895"/>
                  </a:lnTo>
                  <a:lnTo>
                    <a:pt x="391875" y="261568"/>
                  </a:lnTo>
                  <a:lnTo>
                    <a:pt x="393542" y="260958"/>
                  </a:lnTo>
                  <a:lnTo>
                    <a:pt x="398764" y="257432"/>
                  </a:lnTo>
                  <a:lnTo>
                    <a:pt x="422407" y="211806"/>
                  </a:lnTo>
                  <a:lnTo>
                    <a:pt x="449537" y="168930"/>
                  </a:lnTo>
                  <a:lnTo>
                    <a:pt x="469785" y="126779"/>
                  </a:lnTo>
                  <a:lnTo>
                    <a:pt x="488940" y="93380"/>
                  </a:lnTo>
                  <a:lnTo>
                    <a:pt x="495296" y="88788"/>
                  </a:lnTo>
                  <a:lnTo>
                    <a:pt x="502943" y="85840"/>
                  </a:lnTo>
                  <a:lnTo>
                    <a:pt x="509324" y="85329"/>
                  </a:lnTo>
                  <a:lnTo>
                    <a:pt x="510999" y="86316"/>
                  </a:lnTo>
                  <a:lnTo>
                    <a:pt x="512116" y="88032"/>
                  </a:lnTo>
                  <a:lnTo>
                    <a:pt x="512861" y="90234"/>
                  </a:lnTo>
                  <a:lnTo>
                    <a:pt x="520602" y="102432"/>
                  </a:lnTo>
                  <a:lnTo>
                    <a:pt x="523747" y="148794"/>
                  </a:lnTo>
                  <a:lnTo>
                    <a:pt x="523864" y="194931"/>
                  </a:lnTo>
                  <a:lnTo>
                    <a:pt x="533007" y="240097"/>
                  </a:lnTo>
                  <a:lnTo>
                    <a:pt x="536048" y="246776"/>
                  </a:lnTo>
                  <a:lnTo>
                    <a:pt x="541567" y="254631"/>
                  </a:lnTo>
                  <a:lnTo>
                    <a:pt x="545143" y="255705"/>
                  </a:lnTo>
                  <a:lnTo>
                    <a:pt x="556063" y="256394"/>
                  </a:lnTo>
                  <a:lnTo>
                    <a:pt x="559092" y="254334"/>
                  </a:lnTo>
                  <a:lnTo>
                    <a:pt x="574714" y="230034"/>
                  </a:lnTo>
                  <a:lnTo>
                    <a:pt x="593377" y="188904"/>
                  </a:lnTo>
                  <a:lnTo>
                    <a:pt x="616126" y="148680"/>
                  </a:lnTo>
                  <a:lnTo>
                    <a:pt x="650111" y="101970"/>
                  </a:lnTo>
                  <a:lnTo>
                    <a:pt x="679296" y="55284"/>
                  </a:lnTo>
                  <a:lnTo>
                    <a:pt x="693430" y="39539"/>
                  </a:lnTo>
                  <a:lnTo>
                    <a:pt x="697305" y="38400"/>
                  </a:lnTo>
                  <a:lnTo>
                    <a:pt x="699820" y="38096"/>
                  </a:lnTo>
                  <a:lnTo>
                    <a:pt x="701497" y="40011"/>
                  </a:lnTo>
                  <a:lnTo>
                    <a:pt x="703856" y="51759"/>
                  </a:lnTo>
                  <a:lnTo>
                    <a:pt x="703704" y="87482"/>
                  </a:lnTo>
                  <a:lnTo>
                    <a:pt x="696638" y="133051"/>
                  </a:lnTo>
                  <a:lnTo>
                    <a:pt x="687980" y="177447"/>
                  </a:lnTo>
                  <a:lnTo>
                    <a:pt x="678901" y="217888"/>
                  </a:lnTo>
                  <a:lnTo>
                    <a:pt x="673683" y="265202"/>
                  </a:lnTo>
                  <a:lnTo>
                    <a:pt x="668119" y="286257"/>
                  </a:lnTo>
                  <a:lnTo>
                    <a:pt x="668721" y="290118"/>
                  </a:lnTo>
                  <a:lnTo>
                    <a:pt x="675071" y="302127"/>
                  </a:lnTo>
                  <a:lnTo>
                    <a:pt x="675473" y="301756"/>
                  </a:lnTo>
                  <a:lnTo>
                    <a:pt x="675918" y="298522"/>
                  </a:lnTo>
                  <a:lnTo>
                    <a:pt x="703712" y="250916"/>
                  </a:lnTo>
                  <a:lnTo>
                    <a:pt x="719873" y="210802"/>
                  </a:lnTo>
                  <a:lnTo>
                    <a:pt x="736079" y="171207"/>
                  </a:lnTo>
                  <a:lnTo>
                    <a:pt x="754293" y="132812"/>
                  </a:lnTo>
                  <a:lnTo>
                    <a:pt x="781174" y="94653"/>
                  </a:lnTo>
                  <a:lnTo>
                    <a:pt x="802455" y="52072"/>
                  </a:lnTo>
                  <a:lnTo>
                    <a:pt x="822253" y="17311"/>
                  </a:lnTo>
                  <a:lnTo>
                    <a:pt x="831829" y="6345"/>
                  </a:lnTo>
                  <a:lnTo>
                    <a:pt x="838191" y="2481"/>
                  </a:lnTo>
                  <a:lnTo>
                    <a:pt x="845842" y="0"/>
                  </a:lnTo>
                  <a:lnTo>
                    <a:pt x="852223" y="9683"/>
                  </a:lnTo>
                  <a:lnTo>
                    <a:pt x="855761" y="25958"/>
                  </a:lnTo>
                  <a:lnTo>
                    <a:pt x="855897" y="51478"/>
                  </a:lnTo>
                  <a:lnTo>
                    <a:pt x="849010" y="95227"/>
                  </a:lnTo>
                  <a:lnTo>
                    <a:pt x="837533" y="142341"/>
                  </a:lnTo>
                  <a:lnTo>
                    <a:pt x="823295" y="183353"/>
                  </a:lnTo>
                  <a:lnTo>
                    <a:pt x="818456" y="222568"/>
                  </a:lnTo>
                  <a:lnTo>
                    <a:pt x="812712" y="234732"/>
                  </a:lnTo>
                  <a:lnTo>
                    <a:pt x="809636" y="264679"/>
                  </a:lnTo>
                  <a:lnTo>
                    <a:pt x="809626" y="257764"/>
                  </a:lnTo>
                  <a:lnTo>
                    <a:pt x="812448" y="257097"/>
                  </a:lnTo>
                  <a:lnTo>
                    <a:pt x="814682" y="256920"/>
                  </a:lnTo>
                  <a:lnTo>
                    <a:pt x="816171" y="255743"/>
                  </a:lnTo>
                  <a:lnTo>
                    <a:pt x="817826" y="251613"/>
                  </a:lnTo>
                  <a:lnTo>
                    <a:pt x="819116" y="232969"/>
                  </a:lnTo>
                  <a:lnTo>
                    <a:pt x="820185" y="231309"/>
                  </a:lnTo>
                  <a:lnTo>
                    <a:pt x="821957" y="230202"/>
                  </a:lnTo>
                  <a:lnTo>
                    <a:pt x="824196" y="229465"/>
                  </a:lnTo>
                  <a:lnTo>
                    <a:pt x="838446" y="220644"/>
                  </a:lnTo>
                  <a:lnTo>
                    <a:pt x="871214" y="218549"/>
                  </a:lnTo>
                  <a:lnTo>
                    <a:pt x="915765" y="218471"/>
                  </a:lnTo>
                  <a:lnTo>
                    <a:pt x="962205" y="218465"/>
                  </a:lnTo>
                  <a:lnTo>
                    <a:pt x="1007765" y="217406"/>
                  </a:lnTo>
                  <a:lnTo>
                    <a:pt x="1044957" y="211918"/>
                  </a:lnTo>
                  <a:lnTo>
                    <a:pt x="1083847" y="209822"/>
                  </a:lnTo>
                  <a:lnTo>
                    <a:pt x="1127355" y="208142"/>
                  </a:lnTo>
                  <a:lnTo>
                    <a:pt x="1167527" y="201412"/>
                  </a:lnTo>
                  <a:lnTo>
                    <a:pt x="1207300" y="193774"/>
                  </a:lnTo>
                  <a:lnTo>
                    <a:pt x="1248953" y="191040"/>
                  </a:lnTo>
                  <a:lnTo>
                    <a:pt x="1289243" y="190116"/>
                  </a:lnTo>
                  <a:lnTo>
                    <a:pt x="1335668" y="189919"/>
                  </a:lnTo>
                  <a:lnTo>
                    <a:pt x="1382178" y="189892"/>
                  </a:lnTo>
                  <a:lnTo>
                    <a:pt x="1409700" y="1898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SMARTInkShape-3"/>
            <p:cNvSpPr/>
            <p:nvPr>
              <p:custDataLst>
                <p:tags r:id="rId111"/>
              </p:custDataLst>
            </p:nvPr>
          </p:nvSpPr>
          <p:spPr>
            <a:xfrm>
              <a:off x="1058898" y="790575"/>
              <a:ext cx="312703" cy="418476"/>
            </a:xfrm>
            <a:custGeom>
              <a:avLst/>
              <a:gdLst/>
              <a:ahLst/>
              <a:cxnLst/>
              <a:rect l="0" t="0" r="0" b="0"/>
              <a:pathLst>
                <a:path w="312703" h="418476">
                  <a:moveTo>
                    <a:pt x="46002" y="0"/>
                  </a:moveTo>
                  <a:lnTo>
                    <a:pt x="46002" y="0"/>
                  </a:lnTo>
                  <a:lnTo>
                    <a:pt x="47060" y="18984"/>
                  </a:lnTo>
                  <a:lnTo>
                    <a:pt x="51490" y="40903"/>
                  </a:lnTo>
                  <a:lnTo>
                    <a:pt x="46934" y="86094"/>
                  </a:lnTo>
                  <a:lnTo>
                    <a:pt x="46278" y="124522"/>
                  </a:lnTo>
                  <a:lnTo>
                    <a:pt x="46084" y="164366"/>
                  </a:lnTo>
                  <a:lnTo>
                    <a:pt x="46026" y="202982"/>
                  </a:lnTo>
                  <a:lnTo>
                    <a:pt x="46009" y="246292"/>
                  </a:lnTo>
                  <a:lnTo>
                    <a:pt x="40948" y="287582"/>
                  </a:lnTo>
                  <a:lnTo>
                    <a:pt x="37802" y="326627"/>
                  </a:lnTo>
                  <a:lnTo>
                    <a:pt x="35680" y="369084"/>
                  </a:lnTo>
                  <a:lnTo>
                    <a:pt x="31067" y="390992"/>
                  </a:lnTo>
                  <a:lnTo>
                    <a:pt x="35556" y="411975"/>
                  </a:lnTo>
                  <a:lnTo>
                    <a:pt x="34804" y="414350"/>
                  </a:lnTo>
                  <a:lnTo>
                    <a:pt x="33245" y="415934"/>
                  </a:lnTo>
                  <a:lnTo>
                    <a:pt x="28195" y="418475"/>
                  </a:lnTo>
                  <a:lnTo>
                    <a:pt x="27781" y="417625"/>
                  </a:lnTo>
                  <a:lnTo>
                    <a:pt x="20428" y="378370"/>
                  </a:lnTo>
                  <a:lnTo>
                    <a:pt x="15197" y="339558"/>
                  </a:lnTo>
                  <a:lnTo>
                    <a:pt x="10064" y="303810"/>
                  </a:lnTo>
                  <a:lnTo>
                    <a:pt x="8542" y="263584"/>
                  </a:lnTo>
                  <a:lnTo>
                    <a:pt x="8092" y="223796"/>
                  </a:lnTo>
                  <a:lnTo>
                    <a:pt x="7939" y="176851"/>
                  </a:lnTo>
                  <a:lnTo>
                    <a:pt x="7913" y="139419"/>
                  </a:lnTo>
                  <a:lnTo>
                    <a:pt x="18265" y="94063"/>
                  </a:lnTo>
                  <a:lnTo>
                    <a:pt x="27200" y="71968"/>
                  </a:lnTo>
                  <a:lnTo>
                    <a:pt x="34471" y="62677"/>
                  </a:lnTo>
                  <a:lnTo>
                    <a:pt x="44758" y="55020"/>
                  </a:lnTo>
                  <a:lnTo>
                    <a:pt x="56385" y="50912"/>
                  </a:lnTo>
                  <a:lnTo>
                    <a:pt x="76040" y="48274"/>
                  </a:lnTo>
                  <a:lnTo>
                    <a:pt x="91826" y="52874"/>
                  </a:lnTo>
                  <a:lnTo>
                    <a:pt x="119561" y="66948"/>
                  </a:lnTo>
                  <a:lnTo>
                    <a:pt x="144275" y="90190"/>
                  </a:lnTo>
                  <a:lnTo>
                    <a:pt x="152474" y="102173"/>
                  </a:lnTo>
                  <a:lnTo>
                    <a:pt x="164671" y="139750"/>
                  </a:lnTo>
                  <a:lnTo>
                    <a:pt x="164713" y="152422"/>
                  </a:lnTo>
                  <a:lnTo>
                    <a:pt x="156117" y="177804"/>
                  </a:lnTo>
                  <a:lnTo>
                    <a:pt x="119929" y="221061"/>
                  </a:lnTo>
                  <a:lnTo>
                    <a:pt x="89094" y="250028"/>
                  </a:lnTo>
                  <a:lnTo>
                    <a:pt x="44742" y="272701"/>
                  </a:lnTo>
                  <a:lnTo>
                    <a:pt x="30577" y="281413"/>
                  </a:lnTo>
                  <a:lnTo>
                    <a:pt x="15561" y="285523"/>
                  </a:lnTo>
                  <a:lnTo>
                    <a:pt x="13008" y="287715"/>
                  </a:lnTo>
                  <a:lnTo>
                    <a:pt x="11306" y="290235"/>
                  </a:lnTo>
                  <a:lnTo>
                    <a:pt x="9113" y="291915"/>
                  </a:lnTo>
                  <a:lnTo>
                    <a:pt x="0" y="294832"/>
                  </a:lnTo>
                  <a:lnTo>
                    <a:pt x="1921" y="295078"/>
                  </a:lnTo>
                  <a:lnTo>
                    <a:pt x="3914" y="295144"/>
                  </a:lnTo>
                  <a:lnTo>
                    <a:pt x="8952" y="298039"/>
                  </a:lnTo>
                  <a:lnTo>
                    <a:pt x="20809" y="308521"/>
                  </a:lnTo>
                  <a:lnTo>
                    <a:pt x="29866" y="311745"/>
                  </a:lnTo>
                  <a:lnTo>
                    <a:pt x="76629" y="319230"/>
                  </a:lnTo>
                  <a:lnTo>
                    <a:pt x="123706" y="328501"/>
                  </a:lnTo>
                  <a:lnTo>
                    <a:pt x="171283" y="338004"/>
                  </a:lnTo>
                  <a:lnTo>
                    <a:pt x="213847" y="347527"/>
                  </a:lnTo>
                  <a:lnTo>
                    <a:pt x="257644" y="358684"/>
                  </a:lnTo>
                  <a:lnTo>
                    <a:pt x="280578" y="362722"/>
                  </a:lnTo>
                  <a:lnTo>
                    <a:pt x="291721" y="370113"/>
                  </a:lnTo>
                  <a:lnTo>
                    <a:pt x="300875" y="371206"/>
                  </a:lnTo>
                  <a:lnTo>
                    <a:pt x="312702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SMARTInkShape-4"/>
            <p:cNvSpPr/>
            <p:nvPr>
              <p:custDataLst>
                <p:tags r:id="rId112"/>
              </p:custDataLst>
            </p:nvPr>
          </p:nvSpPr>
          <p:spPr>
            <a:xfrm>
              <a:off x="1935015" y="372759"/>
              <a:ext cx="1379686" cy="320385"/>
            </a:xfrm>
            <a:custGeom>
              <a:avLst/>
              <a:gdLst/>
              <a:ahLst/>
              <a:cxnLst/>
              <a:rect l="0" t="0" r="0" b="0"/>
              <a:pathLst>
                <a:path w="1379686" h="320385">
                  <a:moveTo>
                    <a:pt x="17610" y="198741"/>
                  </a:moveTo>
                  <a:lnTo>
                    <a:pt x="17610" y="198741"/>
                  </a:lnTo>
                  <a:lnTo>
                    <a:pt x="17610" y="193685"/>
                  </a:lnTo>
                  <a:lnTo>
                    <a:pt x="16552" y="192195"/>
                  </a:lnTo>
                  <a:lnTo>
                    <a:pt x="14788" y="191202"/>
                  </a:lnTo>
                  <a:lnTo>
                    <a:pt x="12554" y="190540"/>
                  </a:lnTo>
                  <a:lnTo>
                    <a:pt x="11064" y="189040"/>
                  </a:lnTo>
                  <a:lnTo>
                    <a:pt x="5851" y="179029"/>
                  </a:lnTo>
                  <a:lnTo>
                    <a:pt x="3421" y="176075"/>
                  </a:lnTo>
                  <a:lnTo>
                    <a:pt x="720" y="167148"/>
                  </a:lnTo>
                  <a:lnTo>
                    <a:pt x="0" y="161804"/>
                  </a:lnTo>
                  <a:lnTo>
                    <a:pt x="2022" y="153044"/>
                  </a:lnTo>
                  <a:lnTo>
                    <a:pt x="13833" y="126832"/>
                  </a:lnTo>
                  <a:lnTo>
                    <a:pt x="24883" y="82061"/>
                  </a:lnTo>
                  <a:lnTo>
                    <a:pt x="30720" y="68919"/>
                  </a:lnTo>
                  <a:lnTo>
                    <a:pt x="39664" y="58845"/>
                  </a:lnTo>
                  <a:lnTo>
                    <a:pt x="82563" y="29538"/>
                  </a:lnTo>
                  <a:lnTo>
                    <a:pt x="97278" y="22998"/>
                  </a:lnTo>
                  <a:lnTo>
                    <a:pt x="141892" y="18455"/>
                  </a:lnTo>
                  <a:lnTo>
                    <a:pt x="181581" y="28218"/>
                  </a:lnTo>
                  <a:lnTo>
                    <a:pt x="197378" y="35111"/>
                  </a:lnTo>
                  <a:lnTo>
                    <a:pt x="213279" y="51951"/>
                  </a:lnTo>
                  <a:lnTo>
                    <a:pt x="228809" y="76578"/>
                  </a:lnTo>
                  <a:lnTo>
                    <a:pt x="237952" y="116167"/>
                  </a:lnTo>
                  <a:lnTo>
                    <a:pt x="244579" y="159382"/>
                  </a:lnTo>
                  <a:lnTo>
                    <a:pt x="238456" y="205278"/>
                  </a:lnTo>
                  <a:lnTo>
                    <a:pt x="237866" y="212624"/>
                  </a:lnTo>
                  <a:lnTo>
                    <a:pt x="235356" y="218580"/>
                  </a:lnTo>
                  <a:lnTo>
                    <a:pt x="210249" y="244267"/>
                  </a:lnTo>
                  <a:lnTo>
                    <a:pt x="206239" y="245433"/>
                  </a:lnTo>
                  <a:lnTo>
                    <a:pt x="203687" y="245744"/>
                  </a:lnTo>
                  <a:lnTo>
                    <a:pt x="201987" y="244893"/>
                  </a:lnTo>
                  <a:lnTo>
                    <a:pt x="200853" y="243267"/>
                  </a:lnTo>
                  <a:lnTo>
                    <a:pt x="199593" y="237581"/>
                  </a:lnTo>
                  <a:lnTo>
                    <a:pt x="199732" y="196994"/>
                  </a:lnTo>
                  <a:lnTo>
                    <a:pt x="208964" y="157474"/>
                  </a:lnTo>
                  <a:lnTo>
                    <a:pt x="220710" y="124425"/>
                  </a:lnTo>
                  <a:lnTo>
                    <a:pt x="243642" y="84813"/>
                  </a:lnTo>
                  <a:lnTo>
                    <a:pt x="269613" y="54019"/>
                  </a:lnTo>
                  <a:lnTo>
                    <a:pt x="304220" y="30376"/>
                  </a:lnTo>
                  <a:lnTo>
                    <a:pt x="329367" y="21502"/>
                  </a:lnTo>
                  <a:lnTo>
                    <a:pt x="343494" y="20485"/>
                  </a:lnTo>
                  <a:lnTo>
                    <a:pt x="369810" y="28455"/>
                  </a:lnTo>
                  <a:lnTo>
                    <a:pt x="382635" y="35217"/>
                  </a:lnTo>
                  <a:lnTo>
                    <a:pt x="395391" y="45277"/>
                  </a:lnTo>
                  <a:lnTo>
                    <a:pt x="409416" y="67898"/>
                  </a:lnTo>
                  <a:lnTo>
                    <a:pt x="422578" y="105045"/>
                  </a:lnTo>
                  <a:lnTo>
                    <a:pt x="426275" y="152050"/>
                  </a:lnTo>
                  <a:lnTo>
                    <a:pt x="426915" y="189493"/>
                  </a:lnTo>
                  <a:lnTo>
                    <a:pt x="422075" y="235014"/>
                  </a:lnTo>
                  <a:lnTo>
                    <a:pt x="407880" y="276686"/>
                  </a:lnTo>
                  <a:lnTo>
                    <a:pt x="398535" y="298389"/>
                  </a:lnTo>
                  <a:lnTo>
                    <a:pt x="391168" y="307587"/>
                  </a:lnTo>
                  <a:lnTo>
                    <a:pt x="376179" y="317657"/>
                  </a:lnTo>
                  <a:lnTo>
                    <a:pt x="368180" y="320384"/>
                  </a:lnTo>
                  <a:lnTo>
                    <a:pt x="365623" y="320053"/>
                  </a:lnTo>
                  <a:lnTo>
                    <a:pt x="363919" y="318774"/>
                  </a:lnTo>
                  <a:lnTo>
                    <a:pt x="347452" y="290006"/>
                  </a:lnTo>
                  <a:lnTo>
                    <a:pt x="342249" y="245841"/>
                  </a:lnTo>
                  <a:lnTo>
                    <a:pt x="346672" y="203106"/>
                  </a:lnTo>
                  <a:lnTo>
                    <a:pt x="359820" y="166403"/>
                  </a:lnTo>
                  <a:lnTo>
                    <a:pt x="377121" y="128717"/>
                  </a:lnTo>
                  <a:lnTo>
                    <a:pt x="402989" y="85661"/>
                  </a:lnTo>
                  <a:lnTo>
                    <a:pt x="437575" y="46582"/>
                  </a:lnTo>
                  <a:lnTo>
                    <a:pt x="474981" y="13345"/>
                  </a:lnTo>
                  <a:lnTo>
                    <a:pt x="493936" y="5218"/>
                  </a:lnTo>
                  <a:lnTo>
                    <a:pt x="531975" y="0"/>
                  </a:lnTo>
                  <a:lnTo>
                    <a:pt x="560539" y="4153"/>
                  </a:lnTo>
                  <a:lnTo>
                    <a:pt x="573943" y="12069"/>
                  </a:lnTo>
                  <a:lnTo>
                    <a:pt x="596227" y="39454"/>
                  </a:lnTo>
                  <a:lnTo>
                    <a:pt x="609680" y="66172"/>
                  </a:lnTo>
                  <a:lnTo>
                    <a:pt x="616104" y="111250"/>
                  </a:lnTo>
                  <a:lnTo>
                    <a:pt x="617373" y="158097"/>
                  </a:lnTo>
                  <a:lnTo>
                    <a:pt x="615430" y="179619"/>
                  </a:lnTo>
                  <a:lnTo>
                    <a:pt x="599757" y="225107"/>
                  </a:lnTo>
                  <a:lnTo>
                    <a:pt x="582908" y="265987"/>
                  </a:lnTo>
                  <a:lnTo>
                    <a:pt x="576475" y="275548"/>
                  </a:lnTo>
                  <a:lnTo>
                    <a:pt x="561848" y="286880"/>
                  </a:lnTo>
                  <a:lnTo>
                    <a:pt x="549165" y="291884"/>
                  </a:lnTo>
                  <a:lnTo>
                    <a:pt x="538704" y="293367"/>
                  </a:lnTo>
                  <a:lnTo>
                    <a:pt x="535398" y="291458"/>
                  </a:lnTo>
                  <a:lnTo>
                    <a:pt x="525688" y="278659"/>
                  </a:lnTo>
                  <a:lnTo>
                    <a:pt x="519295" y="267421"/>
                  </a:lnTo>
                  <a:lnTo>
                    <a:pt x="514802" y="239081"/>
                  </a:lnTo>
                  <a:lnTo>
                    <a:pt x="519395" y="218787"/>
                  </a:lnTo>
                  <a:lnTo>
                    <a:pt x="534535" y="174831"/>
                  </a:lnTo>
                  <a:lnTo>
                    <a:pt x="549539" y="137917"/>
                  </a:lnTo>
                  <a:lnTo>
                    <a:pt x="580118" y="95122"/>
                  </a:lnTo>
                  <a:lnTo>
                    <a:pt x="610460" y="58916"/>
                  </a:lnTo>
                  <a:lnTo>
                    <a:pt x="657146" y="25576"/>
                  </a:lnTo>
                  <a:lnTo>
                    <a:pt x="698662" y="11979"/>
                  </a:lnTo>
                  <a:lnTo>
                    <a:pt x="714000" y="10961"/>
                  </a:lnTo>
                  <a:lnTo>
                    <a:pt x="741093" y="18930"/>
                  </a:lnTo>
                  <a:lnTo>
                    <a:pt x="747582" y="21717"/>
                  </a:lnTo>
                  <a:lnTo>
                    <a:pt x="757614" y="30458"/>
                  </a:lnTo>
                  <a:lnTo>
                    <a:pt x="765601" y="42457"/>
                  </a:lnTo>
                  <a:lnTo>
                    <a:pt x="774989" y="67062"/>
                  </a:lnTo>
                  <a:lnTo>
                    <a:pt x="779001" y="113236"/>
                  </a:lnTo>
                  <a:lnTo>
                    <a:pt x="769169" y="160670"/>
                  </a:lnTo>
                  <a:lnTo>
                    <a:pt x="758493" y="204610"/>
                  </a:lnTo>
                  <a:lnTo>
                    <a:pt x="741524" y="227300"/>
                  </a:lnTo>
                  <a:lnTo>
                    <a:pt x="741514" y="222255"/>
                  </a:lnTo>
                  <a:lnTo>
                    <a:pt x="744334" y="216953"/>
                  </a:lnTo>
                  <a:lnTo>
                    <a:pt x="749711" y="209982"/>
                  </a:lnTo>
                  <a:lnTo>
                    <a:pt x="751025" y="198870"/>
                  </a:lnTo>
                  <a:lnTo>
                    <a:pt x="796576" y="198741"/>
                  </a:lnTo>
                  <a:lnTo>
                    <a:pt x="838389" y="197683"/>
                  </a:lnTo>
                  <a:lnTo>
                    <a:pt x="884600" y="190540"/>
                  </a:lnTo>
                  <a:lnTo>
                    <a:pt x="930132" y="182932"/>
                  </a:lnTo>
                  <a:lnTo>
                    <a:pt x="967319" y="180651"/>
                  </a:lnTo>
                  <a:lnTo>
                    <a:pt x="1006207" y="178917"/>
                  </a:lnTo>
                  <a:lnTo>
                    <a:pt x="1049715" y="173229"/>
                  </a:lnTo>
                  <a:lnTo>
                    <a:pt x="1090946" y="170015"/>
                  </a:lnTo>
                  <a:lnTo>
                    <a:pt x="1136206" y="163889"/>
                  </a:lnTo>
                  <a:lnTo>
                    <a:pt x="1182072" y="161603"/>
                  </a:lnTo>
                  <a:lnTo>
                    <a:pt x="1221885" y="159868"/>
                  </a:lnTo>
                  <a:lnTo>
                    <a:pt x="1264318" y="153158"/>
                  </a:lnTo>
                  <a:lnTo>
                    <a:pt x="1311811" y="151385"/>
                  </a:lnTo>
                  <a:lnTo>
                    <a:pt x="1358613" y="151127"/>
                  </a:lnTo>
                  <a:lnTo>
                    <a:pt x="1366739" y="151119"/>
                  </a:lnTo>
                  <a:lnTo>
                    <a:pt x="1371461" y="148295"/>
                  </a:lnTo>
                  <a:lnTo>
                    <a:pt x="1379685" y="1415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SMARTInkShape-5"/>
            <p:cNvSpPr/>
            <p:nvPr>
              <p:custDataLst>
                <p:tags r:id="rId113"/>
              </p:custDataLst>
            </p:nvPr>
          </p:nvSpPr>
          <p:spPr>
            <a:xfrm>
              <a:off x="2163538" y="809625"/>
              <a:ext cx="284388" cy="319724"/>
            </a:xfrm>
            <a:custGeom>
              <a:avLst/>
              <a:gdLst/>
              <a:ahLst/>
              <a:cxnLst/>
              <a:rect l="0" t="0" r="0" b="0"/>
              <a:pathLst>
                <a:path w="284388" h="319724">
                  <a:moveTo>
                    <a:pt x="93887" y="0"/>
                  </a:moveTo>
                  <a:lnTo>
                    <a:pt x="93887" y="0"/>
                  </a:lnTo>
                  <a:lnTo>
                    <a:pt x="93887" y="41636"/>
                  </a:lnTo>
                  <a:lnTo>
                    <a:pt x="91065" y="78651"/>
                  </a:lnTo>
                  <a:lnTo>
                    <a:pt x="80704" y="105501"/>
                  </a:lnTo>
                  <a:lnTo>
                    <a:pt x="59735" y="152496"/>
                  </a:lnTo>
                  <a:lnTo>
                    <a:pt x="43189" y="200038"/>
                  </a:lnTo>
                  <a:lnTo>
                    <a:pt x="27226" y="244829"/>
                  </a:lnTo>
                  <a:lnTo>
                    <a:pt x="11513" y="288639"/>
                  </a:lnTo>
                  <a:lnTo>
                    <a:pt x="8603" y="302463"/>
                  </a:lnTo>
                  <a:lnTo>
                    <a:pt x="0" y="312796"/>
                  </a:lnTo>
                  <a:lnTo>
                    <a:pt x="604" y="313306"/>
                  </a:lnTo>
                  <a:lnTo>
                    <a:pt x="4097" y="313872"/>
                  </a:lnTo>
                  <a:lnTo>
                    <a:pt x="5452" y="315081"/>
                  </a:lnTo>
                  <a:lnTo>
                    <a:pt x="6958" y="319247"/>
                  </a:lnTo>
                  <a:lnTo>
                    <a:pt x="7359" y="319723"/>
                  </a:lnTo>
                  <a:lnTo>
                    <a:pt x="7627" y="318982"/>
                  </a:lnTo>
                  <a:lnTo>
                    <a:pt x="7805" y="317430"/>
                  </a:lnTo>
                  <a:lnTo>
                    <a:pt x="8982" y="316395"/>
                  </a:lnTo>
                  <a:lnTo>
                    <a:pt x="15696" y="313880"/>
                  </a:lnTo>
                  <a:lnTo>
                    <a:pt x="24388" y="307961"/>
                  </a:lnTo>
                  <a:lnTo>
                    <a:pt x="69926" y="289694"/>
                  </a:lnTo>
                  <a:lnTo>
                    <a:pt x="116321" y="278492"/>
                  </a:lnTo>
                  <a:lnTo>
                    <a:pt x="163838" y="266816"/>
                  </a:lnTo>
                  <a:lnTo>
                    <a:pt x="210395" y="258161"/>
                  </a:lnTo>
                  <a:lnTo>
                    <a:pt x="257068" y="257213"/>
                  </a:lnTo>
                  <a:lnTo>
                    <a:pt x="267943" y="257186"/>
                  </a:lnTo>
                  <a:lnTo>
                    <a:pt x="274609" y="260002"/>
                  </a:lnTo>
                  <a:lnTo>
                    <a:pt x="284387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SMARTInkShape-6"/>
            <p:cNvSpPr/>
            <p:nvPr>
              <p:custDataLst>
                <p:tags r:id="rId114"/>
              </p:custDataLst>
            </p:nvPr>
          </p:nvSpPr>
          <p:spPr>
            <a:xfrm>
              <a:off x="3238927" y="552450"/>
              <a:ext cx="66248" cy="1781176"/>
            </a:xfrm>
            <a:custGeom>
              <a:avLst/>
              <a:gdLst/>
              <a:ahLst/>
              <a:cxnLst/>
              <a:rect l="0" t="0" r="0" b="0"/>
              <a:pathLst>
                <a:path w="66248" h="1781176">
                  <a:moveTo>
                    <a:pt x="47198" y="0"/>
                  </a:moveTo>
                  <a:lnTo>
                    <a:pt x="47198" y="0"/>
                  </a:lnTo>
                  <a:lnTo>
                    <a:pt x="38997" y="0"/>
                  </a:lnTo>
                  <a:lnTo>
                    <a:pt x="38556" y="1058"/>
                  </a:lnTo>
                  <a:lnTo>
                    <a:pt x="37707" y="17334"/>
                  </a:lnTo>
                  <a:lnTo>
                    <a:pt x="45877" y="40358"/>
                  </a:lnTo>
                  <a:lnTo>
                    <a:pt x="49969" y="85937"/>
                  </a:lnTo>
                  <a:lnTo>
                    <a:pt x="54722" y="104838"/>
                  </a:lnTo>
                  <a:lnTo>
                    <a:pt x="56459" y="144138"/>
                  </a:lnTo>
                  <a:lnTo>
                    <a:pt x="56689" y="190666"/>
                  </a:lnTo>
                  <a:lnTo>
                    <a:pt x="63262" y="229691"/>
                  </a:lnTo>
                  <a:lnTo>
                    <a:pt x="65658" y="277068"/>
                  </a:lnTo>
                  <a:lnTo>
                    <a:pt x="66073" y="314575"/>
                  </a:lnTo>
                  <a:lnTo>
                    <a:pt x="66196" y="355321"/>
                  </a:lnTo>
                  <a:lnTo>
                    <a:pt x="66233" y="400908"/>
                  </a:lnTo>
                  <a:lnTo>
                    <a:pt x="66244" y="445107"/>
                  </a:lnTo>
                  <a:lnTo>
                    <a:pt x="66247" y="487836"/>
                  </a:lnTo>
                  <a:lnTo>
                    <a:pt x="63426" y="534011"/>
                  </a:lnTo>
                  <a:lnTo>
                    <a:pt x="59702" y="566480"/>
                  </a:lnTo>
                  <a:lnTo>
                    <a:pt x="58047" y="602077"/>
                  </a:lnTo>
                  <a:lnTo>
                    <a:pt x="57311" y="636243"/>
                  </a:lnTo>
                  <a:lnTo>
                    <a:pt x="55926" y="670125"/>
                  </a:lnTo>
                  <a:lnTo>
                    <a:pt x="51783" y="706350"/>
                  </a:lnTo>
                  <a:lnTo>
                    <a:pt x="49236" y="743617"/>
                  </a:lnTo>
                  <a:lnTo>
                    <a:pt x="48104" y="781346"/>
                  </a:lnTo>
                  <a:lnTo>
                    <a:pt x="47601" y="819282"/>
                  </a:lnTo>
                  <a:lnTo>
                    <a:pt x="44555" y="860131"/>
                  </a:lnTo>
                  <a:lnTo>
                    <a:pt x="40732" y="900864"/>
                  </a:lnTo>
                  <a:lnTo>
                    <a:pt x="39033" y="936606"/>
                  </a:lnTo>
                  <a:lnTo>
                    <a:pt x="38277" y="972953"/>
                  </a:lnTo>
                  <a:lnTo>
                    <a:pt x="36883" y="1010273"/>
                  </a:lnTo>
                  <a:lnTo>
                    <a:pt x="32736" y="1048027"/>
                  </a:lnTo>
                  <a:lnTo>
                    <a:pt x="30187" y="1085973"/>
                  </a:lnTo>
                  <a:lnTo>
                    <a:pt x="29054" y="1122946"/>
                  </a:lnTo>
                  <a:lnTo>
                    <a:pt x="28551" y="1157018"/>
                  </a:lnTo>
                  <a:lnTo>
                    <a:pt x="25505" y="1189800"/>
                  </a:lnTo>
                  <a:lnTo>
                    <a:pt x="21682" y="1223066"/>
                  </a:lnTo>
                  <a:lnTo>
                    <a:pt x="19983" y="1259018"/>
                  </a:lnTo>
                  <a:lnTo>
                    <a:pt x="19227" y="1293341"/>
                  </a:lnTo>
                  <a:lnTo>
                    <a:pt x="18892" y="1327293"/>
                  </a:lnTo>
                  <a:lnTo>
                    <a:pt x="18742" y="1363550"/>
                  </a:lnTo>
                  <a:lnTo>
                    <a:pt x="18676" y="1398008"/>
                  </a:lnTo>
                  <a:lnTo>
                    <a:pt x="18647" y="1432020"/>
                  </a:lnTo>
                  <a:lnTo>
                    <a:pt x="18633" y="1468304"/>
                  </a:lnTo>
                  <a:lnTo>
                    <a:pt x="18626" y="1514318"/>
                  </a:lnTo>
                  <a:lnTo>
                    <a:pt x="18624" y="1554763"/>
                  </a:lnTo>
                  <a:lnTo>
                    <a:pt x="13567" y="1593558"/>
                  </a:lnTo>
                  <a:lnTo>
                    <a:pt x="10422" y="1631863"/>
                  </a:lnTo>
                  <a:lnTo>
                    <a:pt x="2813" y="1675129"/>
                  </a:lnTo>
                  <a:lnTo>
                    <a:pt x="0" y="1718801"/>
                  </a:lnTo>
                  <a:lnTo>
                    <a:pt x="8526" y="1765926"/>
                  </a:lnTo>
                  <a:lnTo>
                    <a:pt x="9098" y="1781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SMARTInkShape-7"/>
            <p:cNvSpPr/>
            <p:nvPr>
              <p:custDataLst>
                <p:tags r:id="rId115"/>
              </p:custDataLst>
            </p:nvPr>
          </p:nvSpPr>
          <p:spPr>
            <a:xfrm>
              <a:off x="438150" y="1828800"/>
              <a:ext cx="28576" cy="800101"/>
            </a:xfrm>
            <a:custGeom>
              <a:avLst/>
              <a:gdLst/>
              <a:ahLst/>
              <a:cxnLst/>
              <a:rect l="0" t="0" r="0" b="0"/>
              <a:pathLst>
                <a:path w="28576" h="800101">
                  <a:moveTo>
                    <a:pt x="28575" y="0"/>
                  </a:moveTo>
                  <a:lnTo>
                    <a:pt x="28575" y="0"/>
                  </a:lnTo>
                  <a:lnTo>
                    <a:pt x="14386" y="0"/>
                  </a:lnTo>
                  <a:lnTo>
                    <a:pt x="12766" y="1058"/>
                  </a:lnTo>
                  <a:lnTo>
                    <a:pt x="11685" y="2822"/>
                  </a:lnTo>
                  <a:lnTo>
                    <a:pt x="10965" y="5056"/>
                  </a:lnTo>
                  <a:lnTo>
                    <a:pt x="11543" y="6546"/>
                  </a:lnTo>
                  <a:lnTo>
                    <a:pt x="12987" y="7539"/>
                  </a:lnTo>
                  <a:lnTo>
                    <a:pt x="15008" y="8201"/>
                  </a:lnTo>
                  <a:lnTo>
                    <a:pt x="15297" y="9701"/>
                  </a:lnTo>
                  <a:lnTo>
                    <a:pt x="11706" y="17926"/>
                  </a:lnTo>
                  <a:lnTo>
                    <a:pt x="9610" y="63704"/>
                  </a:lnTo>
                  <a:lnTo>
                    <a:pt x="12358" y="105638"/>
                  </a:lnTo>
                  <a:lnTo>
                    <a:pt x="17728" y="143046"/>
                  </a:lnTo>
                  <a:lnTo>
                    <a:pt x="17731" y="189671"/>
                  </a:lnTo>
                  <a:lnTo>
                    <a:pt x="12427" y="232353"/>
                  </a:lnTo>
                  <a:lnTo>
                    <a:pt x="11443" y="273339"/>
                  </a:lnTo>
                  <a:lnTo>
                    <a:pt x="16326" y="318526"/>
                  </a:lnTo>
                  <a:lnTo>
                    <a:pt x="18243" y="365429"/>
                  </a:lnTo>
                  <a:lnTo>
                    <a:pt x="18691" y="397010"/>
                  </a:lnTo>
                  <a:lnTo>
                    <a:pt x="18891" y="431507"/>
                  </a:lnTo>
                  <a:lnTo>
                    <a:pt x="20037" y="466948"/>
                  </a:lnTo>
                  <a:lnTo>
                    <a:pt x="24075" y="500338"/>
                  </a:lnTo>
                  <a:lnTo>
                    <a:pt x="26575" y="532817"/>
                  </a:lnTo>
                  <a:lnTo>
                    <a:pt x="27686" y="564891"/>
                  </a:lnTo>
                  <a:lnTo>
                    <a:pt x="28312" y="611640"/>
                  </a:lnTo>
                  <a:lnTo>
                    <a:pt x="28497" y="651714"/>
                  </a:lnTo>
                  <a:lnTo>
                    <a:pt x="28560" y="694236"/>
                  </a:lnTo>
                  <a:lnTo>
                    <a:pt x="25748" y="720755"/>
                  </a:lnTo>
                  <a:lnTo>
                    <a:pt x="14386" y="768166"/>
                  </a:lnTo>
                  <a:lnTo>
                    <a:pt x="10485" y="779563"/>
                  </a:lnTo>
                  <a:lnTo>
                    <a:pt x="9952" y="784975"/>
                  </a:lnTo>
                  <a:lnTo>
                    <a:pt x="6892" y="790909"/>
                  </a:lnTo>
                  <a:lnTo>
                    <a:pt x="0" y="800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SMARTInkShape-8"/>
            <p:cNvSpPr/>
            <p:nvPr>
              <p:custDataLst>
                <p:tags r:id="rId116"/>
              </p:custDataLst>
            </p:nvPr>
          </p:nvSpPr>
          <p:spPr>
            <a:xfrm>
              <a:off x="428625" y="2619506"/>
              <a:ext cx="809626" cy="56935"/>
            </a:xfrm>
            <a:custGeom>
              <a:avLst/>
              <a:gdLst/>
              <a:ahLst/>
              <a:cxnLst/>
              <a:rect l="0" t="0" r="0" b="0"/>
              <a:pathLst>
                <a:path w="809626" h="56935">
                  <a:moveTo>
                    <a:pt x="0" y="28444"/>
                  </a:moveTo>
                  <a:lnTo>
                    <a:pt x="0" y="28444"/>
                  </a:lnTo>
                  <a:lnTo>
                    <a:pt x="0" y="33501"/>
                  </a:lnTo>
                  <a:lnTo>
                    <a:pt x="1058" y="34990"/>
                  </a:lnTo>
                  <a:lnTo>
                    <a:pt x="2822" y="35983"/>
                  </a:lnTo>
                  <a:lnTo>
                    <a:pt x="5056" y="36645"/>
                  </a:lnTo>
                  <a:lnTo>
                    <a:pt x="17305" y="44254"/>
                  </a:lnTo>
                  <a:lnTo>
                    <a:pt x="60242" y="54844"/>
                  </a:lnTo>
                  <a:lnTo>
                    <a:pt x="100917" y="56589"/>
                  </a:lnTo>
                  <a:lnTo>
                    <a:pt x="143171" y="56934"/>
                  </a:lnTo>
                  <a:lnTo>
                    <a:pt x="179887" y="55936"/>
                  </a:lnTo>
                  <a:lnTo>
                    <a:pt x="223809" y="50466"/>
                  </a:lnTo>
                  <a:lnTo>
                    <a:pt x="271395" y="47316"/>
                  </a:lnTo>
                  <a:lnTo>
                    <a:pt x="306887" y="42829"/>
                  </a:lnTo>
                  <a:lnTo>
                    <a:pt x="341005" y="40129"/>
                  </a:lnTo>
                  <a:lnTo>
                    <a:pt x="374866" y="37871"/>
                  </a:lnTo>
                  <a:lnTo>
                    <a:pt x="411082" y="33339"/>
                  </a:lnTo>
                  <a:lnTo>
                    <a:pt x="448345" y="27797"/>
                  </a:lnTo>
                  <a:lnTo>
                    <a:pt x="486073" y="21807"/>
                  </a:lnTo>
                  <a:lnTo>
                    <a:pt x="524007" y="15616"/>
                  </a:lnTo>
                  <a:lnTo>
                    <a:pt x="562034" y="12160"/>
                  </a:lnTo>
                  <a:lnTo>
                    <a:pt x="599043" y="9565"/>
                  </a:lnTo>
                  <a:lnTo>
                    <a:pt x="633130" y="4884"/>
                  </a:lnTo>
                  <a:lnTo>
                    <a:pt x="665919" y="2098"/>
                  </a:lnTo>
                  <a:lnTo>
                    <a:pt x="708484" y="529"/>
                  </a:lnTo>
                  <a:lnTo>
                    <a:pt x="751311" y="0"/>
                  </a:lnTo>
                  <a:lnTo>
                    <a:pt x="796265" y="8081"/>
                  </a:lnTo>
                  <a:lnTo>
                    <a:pt x="809625" y="93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SMARTInkShape-9"/>
            <p:cNvSpPr/>
            <p:nvPr>
              <p:custDataLst>
                <p:tags r:id="rId117"/>
              </p:custDataLst>
            </p:nvPr>
          </p:nvSpPr>
          <p:spPr>
            <a:xfrm>
              <a:off x="1314535" y="2038350"/>
              <a:ext cx="38016" cy="1076326"/>
            </a:xfrm>
            <a:custGeom>
              <a:avLst/>
              <a:gdLst/>
              <a:ahLst/>
              <a:cxnLst/>
              <a:rect l="0" t="0" r="0" b="0"/>
              <a:pathLst>
                <a:path w="38016" h="1076326">
                  <a:moveTo>
                    <a:pt x="38015" y="0"/>
                  </a:moveTo>
                  <a:lnTo>
                    <a:pt x="38015" y="0"/>
                  </a:lnTo>
                  <a:lnTo>
                    <a:pt x="38015" y="46549"/>
                  </a:lnTo>
                  <a:lnTo>
                    <a:pt x="38015" y="93383"/>
                  </a:lnTo>
                  <a:lnTo>
                    <a:pt x="38015" y="135804"/>
                  </a:lnTo>
                  <a:lnTo>
                    <a:pt x="38015" y="174999"/>
                  </a:lnTo>
                  <a:lnTo>
                    <a:pt x="38015" y="205836"/>
                  </a:lnTo>
                  <a:lnTo>
                    <a:pt x="38015" y="240708"/>
                  </a:lnTo>
                  <a:lnTo>
                    <a:pt x="35193" y="277373"/>
                  </a:lnTo>
                  <a:lnTo>
                    <a:pt x="31469" y="314835"/>
                  </a:lnTo>
                  <a:lnTo>
                    <a:pt x="29814" y="352652"/>
                  </a:lnTo>
                  <a:lnTo>
                    <a:pt x="29079" y="390626"/>
                  </a:lnTo>
                  <a:lnTo>
                    <a:pt x="27693" y="429728"/>
                  </a:lnTo>
                  <a:lnTo>
                    <a:pt x="23550" y="471801"/>
                  </a:lnTo>
                  <a:lnTo>
                    <a:pt x="21003" y="512373"/>
                  </a:lnTo>
                  <a:lnTo>
                    <a:pt x="18812" y="552630"/>
                  </a:lnTo>
                  <a:lnTo>
                    <a:pt x="14311" y="595216"/>
                  </a:lnTo>
                  <a:lnTo>
                    <a:pt x="11605" y="638837"/>
                  </a:lnTo>
                  <a:lnTo>
                    <a:pt x="9344" y="681861"/>
                  </a:lnTo>
                  <a:lnTo>
                    <a:pt x="4811" y="722149"/>
                  </a:lnTo>
                  <a:lnTo>
                    <a:pt x="2091" y="761222"/>
                  </a:lnTo>
                  <a:lnTo>
                    <a:pt x="882" y="798696"/>
                  </a:lnTo>
                  <a:lnTo>
                    <a:pt x="345" y="832990"/>
                  </a:lnTo>
                  <a:lnTo>
                    <a:pt x="106" y="865871"/>
                  </a:lnTo>
                  <a:lnTo>
                    <a:pt x="0" y="898123"/>
                  </a:lnTo>
                  <a:lnTo>
                    <a:pt x="998" y="943914"/>
                  </a:lnTo>
                  <a:lnTo>
                    <a:pt x="7459" y="988904"/>
                  </a:lnTo>
                  <a:lnTo>
                    <a:pt x="15725" y="1035885"/>
                  </a:lnTo>
                  <a:lnTo>
                    <a:pt x="19739" y="1062862"/>
                  </a:lnTo>
                  <a:lnTo>
                    <a:pt x="28490" y="1076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SMARTInkShape-10"/>
            <p:cNvSpPr/>
            <p:nvPr>
              <p:custDataLst>
                <p:tags r:id="rId118"/>
              </p:custDataLst>
            </p:nvPr>
          </p:nvSpPr>
          <p:spPr>
            <a:xfrm>
              <a:off x="1524000" y="2409825"/>
              <a:ext cx="9526" cy="400051"/>
            </a:xfrm>
            <a:custGeom>
              <a:avLst/>
              <a:gdLst/>
              <a:ahLst/>
              <a:cxnLst/>
              <a:rect l="0" t="0" r="0" b="0"/>
              <a:pathLst>
                <a:path w="9526" h="400051">
                  <a:moveTo>
                    <a:pt x="9525" y="0"/>
                  </a:moveTo>
                  <a:lnTo>
                    <a:pt x="9525" y="0"/>
                  </a:lnTo>
                  <a:lnTo>
                    <a:pt x="9525" y="41832"/>
                  </a:lnTo>
                  <a:lnTo>
                    <a:pt x="9525" y="86216"/>
                  </a:lnTo>
                  <a:lnTo>
                    <a:pt x="9525" y="126744"/>
                  </a:lnTo>
                  <a:lnTo>
                    <a:pt x="9525" y="170145"/>
                  </a:lnTo>
                  <a:lnTo>
                    <a:pt x="8467" y="216897"/>
                  </a:lnTo>
                  <a:lnTo>
                    <a:pt x="1986" y="264075"/>
                  </a:lnTo>
                  <a:lnTo>
                    <a:pt x="392" y="309338"/>
                  </a:lnTo>
                  <a:lnTo>
                    <a:pt x="52" y="353754"/>
                  </a:lnTo>
                  <a:lnTo>
                    <a:pt x="0" y="400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SMARTInkShape-11"/>
            <p:cNvSpPr/>
            <p:nvPr>
              <p:custDataLst>
                <p:tags r:id="rId119"/>
              </p:custDataLst>
            </p:nvPr>
          </p:nvSpPr>
          <p:spPr>
            <a:xfrm>
              <a:off x="1495425" y="2600332"/>
              <a:ext cx="1152526" cy="38094"/>
            </a:xfrm>
            <a:custGeom>
              <a:avLst/>
              <a:gdLst/>
              <a:ahLst/>
              <a:cxnLst/>
              <a:rect l="0" t="0" r="0" b="0"/>
              <a:pathLst>
                <a:path w="1152526" h="38094">
                  <a:moveTo>
                    <a:pt x="0" y="38093"/>
                  </a:moveTo>
                  <a:lnTo>
                    <a:pt x="0" y="38093"/>
                  </a:lnTo>
                  <a:lnTo>
                    <a:pt x="46070" y="38093"/>
                  </a:lnTo>
                  <a:lnTo>
                    <a:pt x="90053" y="37035"/>
                  </a:lnTo>
                  <a:lnTo>
                    <a:pt x="133920" y="29892"/>
                  </a:lnTo>
                  <a:lnTo>
                    <a:pt x="172621" y="28830"/>
                  </a:lnTo>
                  <a:lnTo>
                    <a:pt x="217111" y="28620"/>
                  </a:lnTo>
                  <a:lnTo>
                    <a:pt x="261844" y="23522"/>
                  </a:lnTo>
                  <a:lnTo>
                    <a:pt x="298893" y="20370"/>
                  </a:lnTo>
                  <a:lnTo>
                    <a:pt x="336681" y="19436"/>
                  </a:lnTo>
                  <a:lnTo>
                    <a:pt x="374689" y="19160"/>
                  </a:lnTo>
                  <a:lnTo>
                    <a:pt x="417818" y="19077"/>
                  </a:lnTo>
                  <a:lnTo>
                    <a:pt x="459054" y="19053"/>
                  </a:lnTo>
                  <a:lnTo>
                    <a:pt x="498084" y="19046"/>
                  </a:lnTo>
                  <a:lnTo>
                    <a:pt x="536459" y="13987"/>
                  </a:lnTo>
                  <a:lnTo>
                    <a:pt x="574641" y="10842"/>
                  </a:lnTo>
                  <a:lnTo>
                    <a:pt x="617821" y="9910"/>
                  </a:lnTo>
                  <a:lnTo>
                    <a:pt x="659073" y="9634"/>
                  </a:lnTo>
                  <a:lnTo>
                    <a:pt x="703163" y="9552"/>
                  </a:lnTo>
                  <a:lnTo>
                    <a:pt x="744684" y="9528"/>
                  </a:lnTo>
                  <a:lnTo>
                    <a:pt x="783798" y="9521"/>
                  </a:lnTo>
                  <a:lnTo>
                    <a:pt x="822199" y="9519"/>
                  </a:lnTo>
                  <a:lnTo>
                    <a:pt x="860388" y="4462"/>
                  </a:lnTo>
                  <a:lnTo>
                    <a:pt x="903570" y="1317"/>
                  </a:lnTo>
                  <a:lnTo>
                    <a:pt x="950361" y="255"/>
                  </a:lnTo>
                  <a:lnTo>
                    <a:pt x="992999" y="45"/>
                  </a:lnTo>
                  <a:lnTo>
                    <a:pt x="1039207" y="0"/>
                  </a:lnTo>
                  <a:lnTo>
                    <a:pt x="1079308" y="1052"/>
                  </a:lnTo>
                  <a:lnTo>
                    <a:pt x="1117035" y="9126"/>
                  </a:lnTo>
                  <a:lnTo>
                    <a:pt x="1152525" y="95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SMARTInkShape-12"/>
            <p:cNvSpPr/>
            <p:nvPr>
              <p:custDataLst>
                <p:tags r:id="rId120"/>
              </p:custDataLst>
            </p:nvPr>
          </p:nvSpPr>
          <p:spPr>
            <a:xfrm>
              <a:off x="2613887" y="2371725"/>
              <a:ext cx="300764" cy="285751"/>
            </a:xfrm>
            <a:custGeom>
              <a:avLst/>
              <a:gdLst/>
              <a:ahLst/>
              <a:cxnLst/>
              <a:rect l="0" t="0" r="0" b="0"/>
              <a:pathLst>
                <a:path w="300764" h="285751">
                  <a:moveTo>
                    <a:pt x="5488" y="285750"/>
                  </a:moveTo>
                  <a:lnTo>
                    <a:pt x="5488" y="285750"/>
                  </a:lnTo>
                  <a:lnTo>
                    <a:pt x="432" y="285750"/>
                  </a:lnTo>
                  <a:lnTo>
                    <a:pt x="0" y="284692"/>
                  </a:lnTo>
                  <a:lnTo>
                    <a:pt x="4867" y="276049"/>
                  </a:lnTo>
                  <a:lnTo>
                    <a:pt x="5212" y="271561"/>
                  </a:lnTo>
                  <a:lnTo>
                    <a:pt x="8187" y="266038"/>
                  </a:lnTo>
                  <a:lnTo>
                    <a:pt x="18721" y="253869"/>
                  </a:lnTo>
                  <a:lnTo>
                    <a:pt x="60966" y="220365"/>
                  </a:lnTo>
                  <a:lnTo>
                    <a:pt x="105059" y="177690"/>
                  </a:lnTo>
                  <a:lnTo>
                    <a:pt x="148932" y="140979"/>
                  </a:lnTo>
                  <a:lnTo>
                    <a:pt x="193241" y="105362"/>
                  </a:lnTo>
                  <a:lnTo>
                    <a:pt x="240277" y="60359"/>
                  </a:lnTo>
                  <a:lnTo>
                    <a:pt x="286630" y="13072"/>
                  </a:lnTo>
                  <a:lnTo>
                    <a:pt x="290631" y="1931"/>
                  </a:lnTo>
                  <a:lnTo>
                    <a:pt x="291892" y="1287"/>
                  </a:lnTo>
                  <a:lnTo>
                    <a:pt x="30076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SMARTInkShape-13"/>
            <p:cNvSpPr/>
            <p:nvPr>
              <p:custDataLst>
                <p:tags r:id="rId121"/>
              </p:custDataLst>
            </p:nvPr>
          </p:nvSpPr>
          <p:spPr>
            <a:xfrm>
              <a:off x="2943225" y="2343150"/>
              <a:ext cx="313931" cy="348094"/>
            </a:xfrm>
            <a:custGeom>
              <a:avLst/>
              <a:gdLst/>
              <a:ahLst/>
              <a:cxnLst/>
              <a:rect l="0" t="0" r="0" b="0"/>
              <a:pathLst>
                <a:path w="313931" h="348094">
                  <a:moveTo>
                    <a:pt x="295275" y="0"/>
                  </a:moveTo>
                  <a:lnTo>
                    <a:pt x="295275" y="0"/>
                  </a:lnTo>
                  <a:lnTo>
                    <a:pt x="295275" y="8201"/>
                  </a:lnTo>
                  <a:lnTo>
                    <a:pt x="288729" y="16868"/>
                  </a:lnTo>
                  <a:lnTo>
                    <a:pt x="287074" y="22666"/>
                  </a:lnTo>
                  <a:lnTo>
                    <a:pt x="285866" y="54571"/>
                  </a:lnTo>
                  <a:lnTo>
                    <a:pt x="293305" y="96165"/>
                  </a:lnTo>
                  <a:lnTo>
                    <a:pt x="295015" y="136449"/>
                  </a:lnTo>
                  <a:lnTo>
                    <a:pt x="295241" y="176327"/>
                  </a:lnTo>
                  <a:lnTo>
                    <a:pt x="295271" y="216895"/>
                  </a:lnTo>
                  <a:lnTo>
                    <a:pt x="295275" y="263397"/>
                  </a:lnTo>
                  <a:lnTo>
                    <a:pt x="296333" y="287841"/>
                  </a:lnTo>
                  <a:lnTo>
                    <a:pt x="303476" y="307414"/>
                  </a:lnTo>
                  <a:lnTo>
                    <a:pt x="304684" y="326976"/>
                  </a:lnTo>
                  <a:lnTo>
                    <a:pt x="305781" y="329109"/>
                  </a:lnTo>
                  <a:lnTo>
                    <a:pt x="307571" y="330531"/>
                  </a:lnTo>
                  <a:lnTo>
                    <a:pt x="309822" y="331479"/>
                  </a:lnTo>
                  <a:lnTo>
                    <a:pt x="311323" y="333169"/>
                  </a:lnTo>
                  <a:lnTo>
                    <a:pt x="313930" y="341409"/>
                  </a:lnTo>
                  <a:lnTo>
                    <a:pt x="309152" y="347515"/>
                  </a:lnTo>
                  <a:lnTo>
                    <a:pt x="307701" y="348093"/>
                  </a:lnTo>
                  <a:lnTo>
                    <a:pt x="306734" y="347420"/>
                  </a:lnTo>
                  <a:lnTo>
                    <a:pt x="306089" y="345913"/>
                  </a:lnTo>
                  <a:lnTo>
                    <a:pt x="304601" y="344909"/>
                  </a:lnTo>
                  <a:lnTo>
                    <a:pt x="268886" y="334722"/>
                  </a:lnTo>
                  <a:lnTo>
                    <a:pt x="227463" y="332395"/>
                  </a:lnTo>
                  <a:lnTo>
                    <a:pt x="180958" y="323681"/>
                  </a:lnTo>
                  <a:lnTo>
                    <a:pt x="141409" y="315766"/>
                  </a:lnTo>
                  <a:lnTo>
                    <a:pt x="97879" y="314515"/>
                  </a:lnTo>
                  <a:lnTo>
                    <a:pt x="83719" y="313351"/>
                  </a:lnTo>
                  <a:lnTo>
                    <a:pt x="38169" y="305394"/>
                  </a:lnTo>
                  <a:lnTo>
                    <a:pt x="26489" y="304005"/>
                  </a:lnTo>
                  <a:lnTo>
                    <a:pt x="10249" y="295678"/>
                  </a:lnTo>
                  <a:lnTo>
                    <a:pt x="0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SMARTInkShape-14"/>
            <p:cNvSpPr/>
            <p:nvPr>
              <p:custDataLst>
                <p:tags r:id="rId122"/>
              </p:custDataLst>
            </p:nvPr>
          </p:nvSpPr>
          <p:spPr>
            <a:xfrm>
              <a:off x="2600325" y="2343150"/>
              <a:ext cx="304801" cy="428626"/>
            </a:xfrm>
            <a:custGeom>
              <a:avLst/>
              <a:gdLst/>
              <a:ahLst/>
              <a:cxnLst/>
              <a:rect l="0" t="0" r="0" b="0"/>
              <a:pathLst>
                <a:path w="304801" h="4286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43229" y="24054"/>
                  </a:lnTo>
                  <a:lnTo>
                    <a:pt x="85339" y="50050"/>
                  </a:lnTo>
                  <a:lnTo>
                    <a:pt x="126613" y="93477"/>
                  </a:lnTo>
                  <a:lnTo>
                    <a:pt x="165271" y="134371"/>
                  </a:lnTo>
                  <a:lnTo>
                    <a:pt x="204934" y="181109"/>
                  </a:lnTo>
                  <a:lnTo>
                    <a:pt x="231491" y="225647"/>
                  </a:lnTo>
                  <a:lnTo>
                    <a:pt x="254297" y="266117"/>
                  </a:lnTo>
                  <a:lnTo>
                    <a:pt x="279217" y="313190"/>
                  </a:lnTo>
                  <a:lnTo>
                    <a:pt x="300272" y="355222"/>
                  </a:lnTo>
                  <a:lnTo>
                    <a:pt x="304682" y="401981"/>
                  </a:lnTo>
                  <a:lnTo>
                    <a:pt x="304800" y="428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SMARTInkShape-15"/>
            <p:cNvSpPr/>
            <p:nvPr>
              <p:custDataLst>
                <p:tags r:id="rId123"/>
              </p:custDataLst>
            </p:nvPr>
          </p:nvSpPr>
          <p:spPr>
            <a:xfrm>
              <a:off x="2867025" y="2705100"/>
              <a:ext cx="152273" cy="266661"/>
            </a:xfrm>
            <a:custGeom>
              <a:avLst/>
              <a:gdLst/>
              <a:ahLst/>
              <a:cxnLst/>
              <a:rect l="0" t="0" r="0" b="0"/>
              <a:pathLst>
                <a:path w="152273" h="266661">
                  <a:moveTo>
                    <a:pt x="76200" y="0"/>
                  </a:moveTo>
                  <a:lnTo>
                    <a:pt x="76200" y="0"/>
                  </a:lnTo>
                  <a:lnTo>
                    <a:pt x="76200" y="46070"/>
                  </a:lnTo>
                  <a:lnTo>
                    <a:pt x="83805" y="70170"/>
                  </a:lnTo>
                  <a:lnTo>
                    <a:pt x="102026" y="114319"/>
                  </a:lnTo>
                  <a:lnTo>
                    <a:pt x="112017" y="152598"/>
                  </a:lnTo>
                  <a:lnTo>
                    <a:pt x="130580" y="199851"/>
                  </a:lnTo>
                  <a:lnTo>
                    <a:pt x="133177" y="211589"/>
                  </a:lnTo>
                  <a:lnTo>
                    <a:pt x="139531" y="225206"/>
                  </a:lnTo>
                  <a:lnTo>
                    <a:pt x="142942" y="241117"/>
                  </a:lnTo>
                  <a:lnTo>
                    <a:pt x="151430" y="256684"/>
                  </a:lnTo>
                  <a:lnTo>
                    <a:pt x="152272" y="265172"/>
                  </a:lnTo>
                  <a:lnTo>
                    <a:pt x="151256" y="265681"/>
                  </a:lnTo>
                  <a:lnTo>
                    <a:pt x="138207" y="266660"/>
                  </a:lnTo>
                  <a:lnTo>
                    <a:pt x="132687" y="263860"/>
                  </a:lnTo>
                  <a:lnTo>
                    <a:pt x="87706" y="225756"/>
                  </a:lnTo>
                  <a:lnTo>
                    <a:pt x="48265" y="178915"/>
                  </a:lnTo>
                  <a:lnTo>
                    <a:pt x="15886" y="134773"/>
                  </a:lnTo>
                  <a:lnTo>
                    <a:pt x="11410" y="127069"/>
                  </a:lnTo>
                  <a:lnTo>
                    <a:pt x="9723" y="125988"/>
                  </a:lnTo>
                  <a:lnTo>
                    <a:pt x="5027" y="124786"/>
                  </a:lnTo>
                  <a:lnTo>
                    <a:pt x="3351" y="123408"/>
                  </a:lnTo>
                  <a:lnTo>
                    <a:pt x="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SMARTInkShape-16"/>
            <p:cNvSpPr/>
            <p:nvPr>
              <p:custDataLst>
                <p:tags r:id="rId124"/>
              </p:custDataLst>
            </p:nvPr>
          </p:nvSpPr>
          <p:spPr>
            <a:xfrm>
              <a:off x="2809875" y="2067908"/>
              <a:ext cx="180976" cy="246668"/>
            </a:xfrm>
            <a:custGeom>
              <a:avLst/>
              <a:gdLst/>
              <a:ahLst/>
              <a:cxnLst/>
              <a:rect l="0" t="0" r="0" b="0"/>
              <a:pathLst>
                <a:path w="180976" h="246668">
                  <a:moveTo>
                    <a:pt x="180975" y="27592"/>
                  </a:moveTo>
                  <a:lnTo>
                    <a:pt x="180975" y="27592"/>
                  </a:lnTo>
                  <a:lnTo>
                    <a:pt x="180975" y="22536"/>
                  </a:lnTo>
                  <a:lnTo>
                    <a:pt x="178153" y="17231"/>
                  </a:lnTo>
                  <a:lnTo>
                    <a:pt x="175919" y="14334"/>
                  </a:lnTo>
                  <a:lnTo>
                    <a:pt x="170614" y="11117"/>
                  </a:lnTo>
                  <a:lnTo>
                    <a:pt x="164728" y="8628"/>
                  </a:lnTo>
                  <a:lnTo>
                    <a:pt x="155465" y="2335"/>
                  </a:lnTo>
                  <a:lnTo>
                    <a:pt x="144959" y="0"/>
                  </a:lnTo>
                  <a:lnTo>
                    <a:pt x="127853" y="367"/>
                  </a:lnTo>
                  <a:lnTo>
                    <a:pt x="83322" y="15289"/>
                  </a:lnTo>
                  <a:lnTo>
                    <a:pt x="57303" y="30493"/>
                  </a:lnTo>
                  <a:lnTo>
                    <a:pt x="17766" y="67155"/>
                  </a:lnTo>
                  <a:lnTo>
                    <a:pt x="13188" y="74456"/>
                  </a:lnTo>
                  <a:lnTo>
                    <a:pt x="11153" y="82287"/>
                  </a:lnTo>
                  <a:lnTo>
                    <a:pt x="9739" y="105598"/>
                  </a:lnTo>
                  <a:lnTo>
                    <a:pt x="19914" y="133023"/>
                  </a:lnTo>
                  <a:lnTo>
                    <a:pt x="22801" y="139154"/>
                  </a:lnTo>
                  <a:lnTo>
                    <a:pt x="31653" y="148789"/>
                  </a:lnTo>
                  <a:lnTo>
                    <a:pt x="36977" y="152840"/>
                  </a:lnTo>
                  <a:lnTo>
                    <a:pt x="42893" y="162985"/>
                  </a:lnTo>
                  <a:lnTo>
                    <a:pt x="46580" y="173492"/>
                  </a:lnTo>
                  <a:lnTo>
                    <a:pt x="51747" y="181689"/>
                  </a:lnTo>
                  <a:lnTo>
                    <a:pt x="57571" y="186038"/>
                  </a:lnTo>
                  <a:lnTo>
                    <a:pt x="60605" y="187198"/>
                  </a:lnTo>
                  <a:lnTo>
                    <a:pt x="62629" y="189029"/>
                  </a:lnTo>
                  <a:lnTo>
                    <a:pt x="64877" y="193886"/>
                  </a:lnTo>
                  <a:lnTo>
                    <a:pt x="66517" y="211847"/>
                  </a:lnTo>
                  <a:lnTo>
                    <a:pt x="65512" y="213929"/>
                  </a:lnTo>
                  <a:lnTo>
                    <a:pt x="63783" y="215316"/>
                  </a:lnTo>
                  <a:lnTo>
                    <a:pt x="59039" y="217917"/>
                  </a:lnTo>
                  <a:lnTo>
                    <a:pt x="39224" y="231187"/>
                  </a:lnTo>
                  <a:lnTo>
                    <a:pt x="0" y="2466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SMARTInkShape-17"/>
          <p:cNvSpPr/>
          <p:nvPr>
            <p:custDataLst>
              <p:tags r:id="rId2"/>
            </p:custDataLst>
          </p:nvPr>
        </p:nvSpPr>
        <p:spPr>
          <a:xfrm>
            <a:off x="1143000" y="3190875"/>
            <a:ext cx="447676" cy="461321"/>
          </a:xfrm>
          <a:custGeom>
            <a:avLst/>
            <a:gdLst/>
            <a:ahLst/>
            <a:cxnLst/>
            <a:rect l="0" t="0" r="0" b="0"/>
            <a:pathLst>
              <a:path w="447676" h="461321">
                <a:moveTo>
                  <a:pt x="0" y="0"/>
                </a:moveTo>
                <a:lnTo>
                  <a:pt x="0" y="0"/>
                </a:lnTo>
                <a:lnTo>
                  <a:pt x="0" y="5056"/>
                </a:lnTo>
                <a:lnTo>
                  <a:pt x="1058" y="6546"/>
                </a:lnTo>
                <a:lnTo>
                  <a:pt x="2822" y="7539"/>
                </a:lnTo>
                <a:lnTo>
                  <a:pt x="5056" y="8201"/>
                </a:lnTo>
                <a:lnTo>
                  <a:pt x="13258" y="14189"/>
                </a:lnTo>
                <a:lnTo>
                  <a:pt x="16476" y="19712"/>
                </a:lnTo>
                <a:lnTo>
                  <a:pt x="27100" y="59628"/>
                </a:lnTo>
                <a:lnTo>
                  <a:pt x="34830" y="96798"/>
                </a:lnTo>
                <a:lnTo>
                  <a:pt x="37454" y="143808"/>
                </a:lnTo>
                <a:lnTo>
                  <a:pt x="37909" y="181251"/>
                </a:lnTo>
                <a:lnTo>
                  <a:pt x="40866" y="219157"/>
                </a:lnTo>
                <a:lnTo>
                  <a:pt x="45622" y="257199"/>
                </a:lnTo>
                <a:lnTo>
                  <a:pt x="52286" y="302923"/>
                </a:lnTo>
                <a:lnTo>
                  <a:pt x="63794" y="342529"/>
                </a:lnTo>
                <a:lnTo>
                  <a:pt x="79414" y="385420"/>
                </a:lnTo>
                <a:lnTo>
                  <a:pt x="98428" y="425280"/>
                </a:lnTo>
                <a:lnTo>
                  <a:pt x="107599" y="435253"/>
                </a:lnTo>
                <a:lnTo>
                  <a:pt x="136133" y="460206"/>
                </a:lnTo>
                <a:lnTo>
                  <a:pt x="139439" y="461320"/>
                </a:lnTo>
                <a:lnTo>
                  <a:pt x="142701" y="461006"/>
                </a:lnTo>
                <a:lnTo>
                  <a:pt x="152348" y="458327"/>
                </a:lnTo>
                <a:lnTo>
                  <a:pt x="155541" y="457952"/>
                </a:lnTo>
                <a:lnTo>
                  <a:pt x="170146" y="447310"/>
                </a:lnTo>
                <a:lnTo>
                  <a:pt x="198338" y="407382"/>
                </a:lnTo>
                <a:lnTo>
                  <a:pt x="221257" y="361661"/>
                </a:lnTo>
                <a:lnTo>
                  <a:pt x="244906" y="318736"/>
                </a:lnTo>
                <a:lnTo>
                  <a:pt x="269960" y="276038"/>
                </a:lnTo>
                <a:lnTo>
                  <a:pt x="288950" y="240304"/>
                </a:lnTo>
                <a:lnTo>
                  <a:pt x="314330" y="193126"/>
                </a:lnTo>
                <a:lnTo>
                  <a:pt x="339726" y="147862"/>
                </a:lnTo>
                <a:lnTo>
                  <a:pt x="365125" y="106818"/>
                </a:lnTo>
                <a:lnTo>
                  <a:pt x="395621" y="63958"/>
                </a:lnTo>
                <a:lnTo>
                  <a:pt x="407087" y="45644"/>
                </a:lnTo>
                <a:lnTo>
                  <a:pt x="425371" y="31032"/>
                </a:lnTo>
                <a:lnTo>
                  <a:pt x="430001" y="29667"/>
                </a:lnTo>
                <a:lnTo>
                  <a:pt x="447675" y="2857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" name="SMARTInkShape-Group4"/>
          <p:cNvGrpSpPr/>
          <p:nvPr/>
        </p:nvGrpSpPr>
        <p:grpSpPr>
          <a:xfrm>
            <a:off x="4105275" y="716451"/>
            <a:ext cx="2181226" cy="632380"/>
            <a:chOff x="4105275" y="716451"/>
            <a:chExt cx="2181226" cy="632380"/>
          </a:xfrm>
        </p:grpSpPr>
        <p:sp>
          <p:nvSpPr>
            <p:cNvPr id="22" name="SMARTInkShape-18"/>
            <p:cNvSpPr/>
            <p:nvPr>
              <p:custDataLst>
                <p:tags r:id="rId102"/>
              </p:custDataLst>
            </p:nvPr>
          </p:nvSpPr>
          <p:spPr>
            <a:xfrm>
              <a:off x="4105275" y="716451"/>
              <a:ext cx="342901" cy="632380"/>
            </a:xfrm>
            <a:custGeom>
              <a:avLst/>
              <a:gdLst/>
              <a:ahLst/>
              <a:cxnLst/>
              <a:rect l="0" t="0" r="0" b="0"/>
              <a:pathLst>
                <a:path w="342901" h="632380">
                  <a:moveTo>
                    <a:pt x="0" y="26499"/>
                  </a:moveTo>
                  <a:lnTo>
                    <a:pt x="0" y="26499"/>
                  </a:lnTo>
                  <a:lnTo>
                    <a:pt x="0" y="18298"/>
                  </a:lnTo>
                  <a:lnTo>
                    <a:pt x="1058" y="41469"/>
                  </a:lnTo>
                  <a:lnTo>
                    <a:pt x="7539" y="67870"/>
                  </a:lnTo>
                  <a:lnTo>
                    <a:pt x="9133" y="108401"/>
                  </a:lnTo>
                  <a:lnTo>
                    <a:pt x="14465" y="149779"/>
                  </a:lnTo>
                  <a:lnTo>
                    <a:pt x="17692" y="195553"/>
                  </a:lnTo>
                  <a:lnTo>
                    <a:pt x="21268" y="229693"/>
                  </a:lnTo>
                  <a:lnTo>
                    <a:pt x="25328" y="264974"/>
                  </a:lnTo>
                  <a:lnTo>
                    <a:pt x="27132" y="298293"/>
                  </a:lnTo>
                  <a:lnTo>
                    <a:pt x="30755" y="333563"/>
                  </a:lnTo>
                  <a:lnTo>
                    <a:pt x="34836" y="369347"/>
                  </a:lnTo>
                  <a:lnTo>
                    <a:pt x="36649" y="402890"/>
                  </a:lnTo>
                  <a:lnTo>
                    <a:pt x="40277" y="435437"/>
                  </a:lnTo>
                  <a:lnTo>
                    <a:pt x="45418" y="467541"/>
                  </a:lnTo>
                  <a:lnTo>
                    <a:pt x="54262" y="514307"/>
                  </a:lnTo>
                  <a:lnTo>
                    <a:pt x="63585" y="554387"/>
                  </a:lnTo>
                  <a:lnTo>
                    <a:pt x="79386" y="601742"/>
                  </a:lnTo>
                  <a:lnTo>
                    <a:pt x="92077" y="627117"/>
                  </a:lnTo>
                  <a:lnTo>
                    <a:pt x="98426" y="632107"/>
                  </a:lnTo>
                  <a:lnTo>
                    <a:pt x="102659" y="632379"/>
                  </a:lnTo>
                  <a:lnTo>
                    <a:pt x="113007" y="629860"/>
                  </a:lnTo>
                  <a:lnTo>
                    <a:pt x="125676" y="622491"/>
                  </a:lnTo>
                  <a:lnTo>
                    <a:pt x="145523" y="583860"/>
                  </a:lnTo>
                  <a:lnTo>
                    <a:pt x="159887" y="546185"/>
                  </a:lnTo>
                  <a:lnTo>
                    <a:pt x="170846" y="498685"/>
                  </a:lnTo>
                  <a:lnTo>
                    <a:pt x="178590" y="462843"/>
                  </a:lnTo>
                  <a:lnTo>
                    <a:pt x="189087" y="425746"/>
                  </a:lnTo>
                  <a:lnTo>
                    <a:pt x="200808" y="388092"/>
                  </a:lnTo>
                  <a:lnTo>
                    <a:pt x="212015" y="350190"/>
                  </a:lnTo>
                  <a:lnTo>
                    <a:pt x="220523" y="312178"/>
                  </a:lnTo>
                  <a:lnTo>
                    <a:pt x="230655" y="274118"/>
                  </a:lnTo>
                  <a:lnTo>
                    <a:pt x="242213" y="237093"/>
                  </a:lnTo>
                  <a:lnTo>
                    <a:pt x="254406" y="202999"/>
                  </a:lnTo>
                  <a:lnTo>
                    <a:pt x="268114" y="159111"/>
                  </a:lnTo>
                  <a:lnTo>
                    <a:pt x="283935" y="119296"/>
                  </a:lnTo>
                  <a:lnTo>
                    <a:pt x="302028" y="80688"/>
                  </a:lnTo>
                  <a:lnTo>
                    <a:pt x="320245" y="37725"/>
                  </a:lnTo>
                  <a:lnTo>
                    <a:pt x="323306" y="25138"/>
                  </a:lnTo>
                  <a:lnTo>
                    <a:pt x="331072" y="8435"/>
                  </a:lnTo>
                  <a:lnTo>
                    <a:pt x="331840" y="4931"/>
                  </a:lnTo>
                  <a:lnTo>
                    <a:pt x="333410" y="2595"/>
                  </a:lnTo>
                  <a:lnTo>
                    <a:pt x="335515" y="1038"/>
                  </a:lnTo>
                  <a:lnTo>
                    <a:pt x="337977" y="0"/>
                  </a:lnTo>
                  <a:lnTo>
                    <a:pt x="339618" y="366"/>
                  </a:lnTo>
                  <a:lnTo>
                    <a:pt x="340712" y="1669"/>
                  </a:lnTo>
                  <a:lnTo>
                    <a:pt x="342900" y="74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SMARTInkShape-19"/>
            <p:cNvSpPr/>
            <p:nvPr>
              <p:custDataLst>
                <p:tags r:id="rId103"/>
              </p:custDataLst>
            </p:nvPr>
          </p:nvSpPr>
          <p:spPr>
            <a:xfrm>
              <a:off x="4638675" y="1029092"/>
              <a:ext cx="190501" cy="9134"/>
            </a:xfrm>
            <a:custGeom>
              <a:avLst/>
              <a:gdLst/>
              <a:ahLst/>
              <a:cxnLst/>
              <a:rect l="0" t="0" r="0" b="0"/>
              <a:pathLst>
                <a:path w="190501" h="9134">
                  <a:moveTo>
                    <a:pt x="0" y="9133"/>
                  </a:moveTo>
                  <a:lnTo>
                    <a:pt x="0" y="9133"/>
                  </a:lnTo>
                  <a:lnTo>
                    <a:pt x="0" y="4077"/>
                  </a:lnTo>
                  <a:lnTo>
                    <a:pt x="1058" y="2587"/>
                  </a:lnTo>
                  <a:lnTo>
                    <a:pt x="2822" y="1594"/>
                  </a:lnTo>
                  <a:lnTo>
                    <a:pt x="13257" y="0"/>
                  </a:lnTo>
                  <a:lnTo>
                    <a:pt x="52263" y="689"/>
                  </a:lnTo>
                  <a:lnTo>
                    <a:pt x="95861" y="7812"/>
                  </a:lnTo>
                  <a:lnTo>
                    <a:pt x="135417" y="8959"/>
                  </a:lnTo>
                  <a:lnTo>
                    <a:pt x="182215" y="9118"/>
                  </a:lnTo>
                  <a:lnTo>
                    <a:pt x="190500" y="91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SMARTInkShape-20"/>
            <p:cNvSpPr/>
            <p:nvPr>
              <p:custDataLst>
                <p:tags r:id="rId104"/>
              </p:custDataLst>
            </p:nvPr>
          </p:nvSpPr>
          <p:spPr>
            <a:xfrm>
              <a:off x="4581525" y="1238250"/>
              <a:ext cx="371476" cy="66676"/>
            </a:xfrm>
            <a:custGeom>
              <a:avLst/>
              <a:gdLst/>
              <a:ahLst/>
              <a:cxnLst/>
              <a:rect l="0" t="0" r="0" b="0"/>
              <a:pathLst>
                <a:path w="371476" h="66676">
                  <a:moveTo>
                    <a:pt x="0" y="66675"/>
                  </a:moveTo>
                  <a:lnTo>
                    <a:pt x="0" y="66675"/>
                  </a:lnTo>
                  <a:lnTo>
                    <a:pt x="45056" y="66675"/>
                  </a:lnTo>
                  <a:lnTo>
                    <a:pt x="89464" y="56314"/>
                  </a:lnTo>
                  <a:lnTo>
                    <a:pt x="132207" y="44285"/>
                  </a:lnTo>
                  <a:lnTo>
                    <a:pt x="178829" y="31717"/>
                  </a:lnTo>
                  <a:lnTo>
                    <a:pt x="225981" y="21866"/>
                  </a:lnTo>
                  <a:lnTo>
                    <a:pt x="266183" y="14550"/>
                  </a:lnTo>
                  <a:lnTo>
                    <a:pt x="311435" y="10187"/>
                  </a:lnTo>
                  <a:lnTo>
                    <a:pt x="356888" y="2044"/>
                  </a:lnTo>
                  <a:lnTo>
                    <a:pt x="3714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SMARTInkShape-21"/>
            <p:cNvSpPr/>
            <p:nvPr>
              <p:custDataLst>
                <p:tags r:id="rId105"/>
              </p:custDataLst>
            </p:nvPr>
          </p:nvSpPr>
          <p:spPr>
            <a:xfrm>
              <a:off x="5135509" y="942975"/>
              <a:ext cx="93717" cy="312226"/>
            </a:xfrm>
            <a:custGeom>
              <a:avLst/>
              <a:gdLst/>
              <a:ahLst/>
              <a:cxnLst/>
              <a:rect l="0" t="0" r="0" b="0"/>
              <a:pathLst>
                <a:path w="93717" h="312226">
                  <a:moveTo>
                    <a:pt x="93716" y="0"/>
                  </a:moveTo>
                  <a:lnTo>
                    <a:pt x="93716" y="0"/>
                  </a:lnTo>
                  <a:lnTo>
                    <a:pt x="84307" y="0"/>
                  </a:lnTo>
                  <a:lnTo>
                    <a:pt x="79169" y="5056"/>
                  </a:lnTo>
                  <a:lnTo>
                    <a:pt x="76667" y="10361"/>
                  </a:lnTo>
                  <a:lnTo>
                    <a:pt x="61526" y="50113"/>
                  </a:lnTo>
                  <a:lnTo>
                    <a:pt x="41575" y="92762"/>
                  </a:lnTo>
                  <a:lnTo>
                    <a:pt x="20073" y="138503"/>
                  </a:lnTo>
                  <a:lnTo>
                    <a:pt x="11571" y="179680"/>
                  </a:lnTo>
                  <a:lnTo>
                    <a:pt x="3642" y="226463"/>
                  </a:lnTo>
                  <a:lnTo>
                    <a:pt x="0" y="256542"/>
                  </a:lnTo>
                  <a:lnTo>
                    <a:pt x="6802" y="295955"/>
                  </a:lnTo>
                  <a:lnTo>
                    <a:pt x="9315" y="299962"/>
                  </a:lnTo>
                  <a:lnTo>
                    <a:pt x="17752" y="307236"/>
                  </a:lnTo>
                  <a:lnTo>
                    <a:pt x="25735" y="311174"/>
                  </a:lnTo>
                  <a:lnTo>
                    <a:pt x="29345" y="312225"/>
                  </a:lnTo>
                  <a:lnTo>
                    <a:pt x="32810" y="311866"/>
                  </a:lnTo>
                  <a:lnTo>
                    <a:pt x="39483" y="308646"/>
                  </a:lnTo>
                  <a:lnTo>
                    <a:pt x="52390" y="299014"/>
                  </a:lnTo>
                  <a:lnTo>
                    <a:pt x="65141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SMARTInkShape-22"/>
            <p:cNvSpPr/>
            <p:nvPr>
              <p:custDataLst>
                <p:tags r:id="rId106"/>
              </p:custDataLst>
            </p:nvPr>
          </p:nvSpPr>
          <p:spPr>
            <a:xfrm>
              <a:off x="5229225" y="8096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SMARTInkShape-23"/>
            <p:cNvSpPr/>
            <p:nvPr>
              <p:custDataLst>
                <p:tags r:id="rId107"/>
              </p:custDataLst>
            </p:nvPr>
          </p:nvSpPr>
          <p:spPr>
            <a:xfrm>
              <a:off x="5448543" y="781050"/>
              <a:ext cx="437908" cy="550350"/>
            </a:xfrm>
            <a:custGeom>
              <a:avLst/>
              <a:gdLst/>
              <a:ahLst/>
              <a:cxnLst/>
              <a:rect l="0" t="0" r="0" b="0"/>
              <a:pathLst>
                <a:path w="437908" h="550350">
                  <a:moveTo>
                    <a:pt x="56907" y="0"/>
                  </a:moveTo>
                  <a:lnTo>
                    <a:pt x="56907" y="0"/>
                  </a:lnTo>
                  <a:lnTo>
                    <a:pt x="56907" y="45761"/>
                  </a:lnTo>
                  <a:lnTo>
                    <a:pt x="56907" y="90817"/>
                  </a:lnTo>
                  <a:lnTo>
                    <a:pt x="56907" y="123266"/>
                  </a:lnTo>
                  <a:lnTo>
                    <a:pt x="56907" y="156385"/>
                  </a:lnTo>
                  <a:lnTo>
                    <a:pt x="56907" y="192271"/>
                  </a:lnTo>
                  <a:lnTo>
                    <a:pt x="56907" y="226565"/>
                  </a:lnTo>
                  <a:lnTo>
                    <a:pt x="56907" y="259446"/>
                  </a:lnTo>
                  <a:lnTo>
                    <a:pt x="56907" y="291698"/>
                  </a:lnTo>
                  <a:lnTo>
                    <a:pt x="59729" y="323671"/>
                  </a:lnTo>
                  <a:lnTo>
                    <a:pt x="63453" y="355521"/>
                  </a:lnTo>
                  <a:lnTo>
                    <a:pt x="65549" y="402143"/>
                  </a:lnTo>
                  <a:lnTo>
                    <a:pt x="65112" y="442180"/>
                  </a:lnTo>
                  <a:lnTo>
                    <a:pt x="58841" y="484689"/>
                  </a:lnTo>
                  <a:lnTo>
                    <a:pt x="54658" y="511206"/>
                  </a:lnTo>
                  <a:lnTo>
                    <a:pt x="45199" y="541813"/>
                  </a:lnTo>
                  <a:lnTo>
                    <a:pt x="39307" y="550349"/>
                  </a:lnTo>
                  <a:lnTo>
                    <a:pt x="37765" y="549991"/>
                  </a:lnTo>
                  <a:lnTo>
                    <a:pt x="33231" y="546771"/>
                  </a:lnTo>
                  <a:lnTo>
                    <a:pt x="30509" y="538990"/>
                  </a:lnTo>
                  <a:lnTo>
                    <a:pt x="26155" y="522709"/>
                  </a:lnTo>
                  <a:lnTo>
                    <a:pt x="12170" y="483309"/>
                  </a:lnTo>
                  <a:lnTo>
                    <a:pt x="2523" y="437036"/>
                  </a:lnTo>
                  <a:lnTo>
                    <a:pt x="577" y="396897"/>
                  </a:lnTo>
                  <a:lnTo>
                    <a:pt x="0" y="354313"/>
                  </a:lnTo>
                  <a:lnTo>
                    <a:pt x="2651" y="312062"/>
                  </a:lnTo>
                  <a:lnTo>
                    <a:pt x="10140" y="266029"/>
                  </a:lnTo>
                  <a:lnTo>
                    <a:pt x="21884" y="218876"/>
                  </a:lnTo>
                  <a:lnTo>
                    <a:pt x="38769" y="174213"/>
                  </a:lnTo>
                  <a:lnTo>
                    <a:pt x="59999" y="136991"/>
                  </a:lnTo>
                  <a:lnTo>
                    <a:pt x="95618" y="95969"/>
                  </a:lnTo>
                  <a:lnTo>
                    <a:pt x="126682" y="65955"/>
                  </a:lnTo>
                  <a:lnTo>
                    <a:pt x="153076" y="53526"/>
                  </a:lnTo>
                  <a:lnTo>
                    <a:pt x="194847" y="48402"/>
                  </a:lnTo>
                  <a:lnTo>
                    <a:pt x="200725" y="50260"/>
                  </a:lnTo>
                  <a:lnTo>
                    <a:pt x="210079" y="57968"/>
                  </a:lnTo>
                  <a:lnTo>
                    <a:pt x="221295" y="74208"/>
                  </a:lnTo>
                  <a:lnTo>
                    <a:pt x="226265" y="97482"/>
                  </a:lnTo>
                  <a:lnTo>
                    <a:pt x="226886" y="133791"/>
                  </a:lnTo>
                  <a:lnTo>
                    <a:pt x="219572" y="162056"/>
                  </a:lnTo>
                  <a:lnTo>
                    <a:pt x="192693" y="209567"/>
                  </a:lnTo>
                  <a:lnTo>
                    <a:pt x="166301" y="257177"/>
                  </a:lnTo>
                  <a:lnTo>
                    <a:pt x="123988" y="303964"/>
                  </a:lnTo>
                  <a:lnTo>
                    <a:pt x="80402" y="349021"/>
                  </a:lnTo>
                  <a:lnTo>
                    <a:pt x="69984" y="363881"/>
                  </a:lnTo>
                  <a:lnTo>
                    <a:pt x="61252" y="370283"/>
                  </a:lnTo>
                  <a:lnTo>
                    <a:pt x="58838" y="375531"/>
                  </a:lnTo>
                  <a:lnTo>
                    <a:pt x="57479" y="384436"/>
                  </a:lnTo>
                  <a:lnTo>
                    <a:pt x="59405" y="387524"/>
                  </a:lnTo>
                  <a:lnTo>
                    <a:pt x="67189" y="393777"/>
                  </a:lnTo>
                  <a:lnTo>
                    <a:pt x="74883" y="397262"/>
                  </a:lnTo>
                  <a:lnTo>
                    <a:pt x="116433" y="408088"/>
                  </a:lnTo>
                  <a:lnTo>
                    <a:pt x="159173" y="416918"/>
                  </a:lnTo>
                  <a:lnTo>
                    <a:pt x="196700" y="423725"/>
                  </a:lnTo>
                  <a:lnTo>
                    <a:pt x="237274" y="428715"/>
                  </a:lnTo>
                  <a:lnTo>
                    <a:pt x="275862" y="435973"/>
                  </a:lnTo>
                  <a:lnTo>
                    <a:pt x="314058" y="437720"/>
                  </a:lnTo>
                  <a:lnTo>
                    <a:pt x="358882" y="438093"/>
                  </a:lnTo>
                  <a:lnTo>
                    <a:pt x="392027" y="439201"/>
                  </a:lnTo>
                  <a:lnTo>
                    <a:pt x="411900" y="446350"/>
                  </a:lnTo>
                  <a:lnTo>
                    <a:pt x="437907" y="447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SMARTInkShape-24"/>
            <p:cNvSpPr/>
            <p:nvPr>
              <p:custDataLst>
                <p:tags r:id="rId108"/>
              </p:custDataLst>
            </p:nvPr>
          </p:nvSpPr>
          <p:spPr>
            <a:xfrm>
              <a:off x="6067425" y="866775"/>
              <a:ext cx="37218" cy="419101"/>
            </a:xfrm>
            <a:custGeom>
              <a:avLst/>
              <a:gdLst/>
              <a:ahLst/>
              <a:cxnLst/>
              <a:rect l="0" t="0" r="0" b="0"/>
              <a:pathLst>
                <a:path w="37218" h="419101">
                  <a:moveTo>
                    <a:pt x="28575" y="0"/>
                  </a:moveTo>
                  <a:lnTo>
                    <a:pt x="28575" y="0"/>
                  </a:lnTo>
                  <a:lnTo>
                    <a:pt x="28575" y="5056"/>
                  </a:lnTo>
                  <a:lnTo>
                    <a:pt x="37217" y="42815"/>
                  </a:lnTo>
                  <a:lnTo>
                    <a:pt x="35103" y="79953"/>
                  </a:lnTo>
                  <a:lnTo>
                    <a:pt x="29864" y="122685"/>
                  </a:lnTo>
                  <a:lnTo>
                    <a:pt x="23901" y="162175"/>
                  </a:lnTo>
                  <a:lnTo>
                    <a:pt x="20487" y="202333"/>
                  </a:lnTo>
                  <a:lnTo>
                    <a:pt x="14419" y="241043"/>
                  </a:lnTo>
                  <a:lnTo>
                    <a:pt x="10975" y="279324"/>
                  </a:lnTo>
                  <a:lnTo>
                    <a:pt x="3266" y="322581"/>
                  </a:lnTo>
                  <a:lnTo>
                    <a:pt x="645" y="361699"/>
                  </a:lnTo>
                  <a:lnTo>
                    <a:pt x="85" y="406367"/>
                  </a:lnTo>
                  <a:lnTo>
                    <a:pt x="0" y="419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SMARTInkShape-25"/>
            <p:cNvSpPr/>
            <p:nvPr>
              <p:custDataLst>
                <p:tags r:id="rId109"/>
              </p:custDataLst>
            </p:nvPr>
          </p:nvSpPr>
          <p:spPr>
            <a:xfrm>
              <a:off x="5953125" y="1123950"/>
              <a:ext cx="333376" cy="9526"/>
            </a:xfrm>
            <a:custGeom>
              <a:avLst/>
              <a:gdLst/>
              <a:ahLst/>
              <a:cxnLst/>
              <a:rect l="0" t="0" r="0" b="0"/>
              <a:pathLst>
                <a:path w="333376" h="9526">
                  <a:moveTo>
                    <a:pt x="0" y="0"/>
                  </a:moveTo>
                  <a:lnTo>
                    <a:pt x="0" y="0"/>
                  </a:lnTo>
                  <a:lnTo>
                    <a:pt x="15209" y="1058"/>
                  </a:lnTo>
                  <a:lnTo>
                    <a:pt x="44780" y="8201"/>
                  </a:lnTo>
                  <a:lnTo>
                    <a:pt x="86605" y="9351"/>
                  </a:lnTo>
                  <a:lnTo>
                    <a:pt x="114560" y="6651"/>
                  </a:lnTo>
                  <a:lnTo>
                    <a:pt x="157508" y="1314"/>
                  </a:lnTo>
                  <a:lnTo>
                    <a:pt x="194248" y="389"/>
                  </a:lnTo>
                  <a:lnTo>
                    <a:pt x="236984" y="6623"/>
                  </a:lnTo>
                  <a:lnTo>
                    <a:pt x="280543" y="9143"/>
                  </a:lnTo>
                  <a:lnTo>
                    <a:pt x="326414" y="9515"/>
                  </a:lnTo>
                  <a:lnTo>
                    <a:pt x="3333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SMARTInkShape-Group5"/>
          <p:cNvGrpSpPr/>
          <p:nvPr/>
        </p:nvGrpSpPr>
        <p:grpSpPr>
          <a:xfrm>
            <a:off x="6524637" y="619125"/>
            <a:ext cx="1285864" cy="1190019"/>
            <a:chOff x="6524637" y="619125"/>
            <a:chExt cx="1285864" cy="1190019"/>
          </a:xfrm>
        </p:grpSpPr>
        <p:sp>
          <p:nvSpPr>
            <p:cNvPr id="31" name="SMARTInkShape-26"/>
            <p:cNvSpPr/>
            <p:nvPr>
              <p:custDataLst>
                <p:tags r:id="rId96"/>
              </p:custDataLst>
            </p:nvPr>
          </p:nvSpPr>
          <p:spPr>
            <a:xfrm>
              <a:off x="6591300" y="6286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116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SMARTInkShape-27"/>
            <p:cNvSpPr/>
            <p:nvPr>
              <p:custDataLst>
                <p:tags r:id="rId97"/>
              </p:custDataLst>
            </p:nvPr>
          </p:nvSpPr>
          <p:spPr>
            <a:xfrm>
              <a:off x="6524637" y="619125"/>
              <a:ext cx="386253" cy="672125"/>
            </a:xfrm>
            <a:custGeom>
              <a:avLst/>
              <a:gdLst/>
              <a:ahLst/>
              <a:cxnLst/>
              <a:rect l="0" t="0" r="0" b="0"/>
              <a:pathLst>
                <a:path w="386253" h="672125">
                  <a:moveTo>
                    <a:pt x="66663" y="0"/>
                  </a:moveTo>
                  <a:lnTo>
                    <a:pt x="66663" y="0"/>
                  </a:lnTo>
                  <a:lnTo>
                    <a:pt x="71720" y="5056"/>
                  </a:lnTo>
                  <a:lnTo>
                    <a:pt x="74202" y="10361"/>
                  </a:lnTo>
                  <a:lnTo>
                    <a:pt x="76136" y="51305"/>
                  </a:lnTo>
                  <a:lnTo>
                    <a:pt x="76177" y="91508"/>
                  </a:lnTo>
                  <a:lnTo>
                    <a:pt x="71129" y="127773"/>
                  </a:lnTo>
                  <a:lnTo>
                    <a:pt x="67986" y="165329"/>
                  </a:lnTo>
                  <a:lnTo>
                    <a:pt x="61999" y="208324"/>
                  </a:lnTo>
                  <a:lnTo>
                    <a:pt x="58578" y="254578"/>
                  </a:lnTo>
                  <a:lnTo>
                    <a:pt x="57564" y="301796"/>
                  </a:lnTo>
                  <a:lnTo>
                    <a:pt x="52208" y="349301"/>
                  </a:lnTo>
                  <a:lnTo>
                    <a:pt x="48974" y="391833"/>
                  </a:lnTo>
                  <a:lnTo>
                    <a:pt x="42961" y="436303"/>
                  </a:lnTo>
                  <a:lnTo>
                    <a:pt x="34476" y="477937"/>
                  </a:lnTo>
                  <a:lnTo>
                    <a:pt x="25258" y="517084"/>
                  </a:lnTo>
                  <a:lnTo>
                    <a:pt x="19209" y="560634"/>
                  </a:lnTo>
                  <a:lnTo>
                    <a:pt x="10999" y="604367"/>
                  </a:lnTo>
                  <a:lnTo>
                    <a:pt x="419" y="650264"/>
                  </a:lnTo>
                  <a:lnTo>
                    <a:pt x="0" y="666176"/>
                  </a:lnTo>
                  <a:lnTo>
                    <a:pt x="5047" y="671637"/>
                  </a:lnTo>
                  <a:lnTo>
                    <a:pt x="7595" y="672124"/>
                  </a:lnTo>
                  <a:lnTo>
                    <a:pt x="10351" y="671391"/>
                  </a:lnTo>
                  <a:lnTo>
                    <a:pt x="13246" y="669844"/>
                  </a:lnTo>
                  <a:lnTo>
                    <a:pt x="60229" y="659332"/>
                  </a:lnTo>
                  <a:lnTo>
                    <a:pt x="106229" y="650956"/>
                  </a:lnTo>
                  <a:lnTo>
                    <a:pt x="153305" y="645521"/>
                  </a:lnTo>
                  <a:lnTo>
                    <a:pt x="190760" y="640352"/>
                  </a:lnTo>
                  <a:lnTo>
                    <a:pt x="236285" y="638605"/>
                  </a:lnTo>
                  <a:lnTo>
                    <a:pt x="282398" y="638260"/>
                  </a:lnTo>
                  <a:lnTo>
                    <a:pt x="327867" y="638186"/>
                  </a:lnTo>
                  <a:lnTo>
                    <a:pt x="355130" y="639236"/>
                  </a:lnTo>
                  <a:lnTo>
                    <a:pt x="383307" y="647526"/>
                  </a:lnTo>
                  <a:lnTo>
                    <a:pt x="386252" y="647622"/>
                  </a:lnTo>
                  <a:lnTo>
                    <a:pt x="380988" y="647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SMARTInkShape-28"/>
            <p:cNvSpPr/>
            <p:nvPr>
              <p:custDataLst>
                <p:tags r:id="rId98"/>
              </p:custDataLst>
            </p:nvPr>
          </p:nvSpPr>
          <p:spPr>
            <a:xfrm>
              <a:off x="7058025" y="1162050"/>
              <a:ext cx="752476" cy="57151"/>
            </a:xfrm>
            <a:custGeom>
              <a:avLst/>
              <a:gdLst/>
              <a:ahLst/>
              <a:cxnLst/>
              <a:rect l="0" t="0" r="0" b="0"/>
              <a:pathLst>
                <a:path w="752476" h="57151">
                  <a:moveTo>
                    <a:pt x="0" y="57150"/>
                  </a:moveTo>
                  <a:lnTo>
                    <a:pt x="0" y="57150"/>
                  </a:lnTo>
                  <a:lnTo>
                    <a:pt x="0" y="52094"/>
                  </a:lnTo>
                  <a:lnTo>
                    <a:pt x="2117" y="50604"/>
                  </a:lnTo>
                  <a:lnTo>
                    <a:pt x="20723" y="48213"/>
                  </a:lnTo>
                  <a:lnTo>
                    <a:pt x="66229" y="40098"/>
                  </a:lnTo>
                  <a:lnTo>
                    <a:pt x="103467" y="32460"/>
                  </a:lnTo>
                  <a:lnTo>
                    <a:pt x="147544" y="28668"/>
                  </a:lnTo>
                  <a:lnTo>
                    <a:pt x="178464" y="24030"/>
                  </a:lnTo>
                  <a:lnTo>
                    <a:pt x="212668" y="21263"/>
                  </a:lnTo>
                  <a:lnTo>
                    <a:pt x="249035" y="18975"/>
                  </a:lnTo>
                  <a:lnTo>
                    <a:pt x="286365" y="14431"/>
                  </a:lnTo>
                  <a:lnTo>
                    <a:pt x="324123" y="11705"/>
                  </a:lnTo>
                  <a:lnTo>
                    <a:pt x="362072" y="10494"/>
                  </a:lnTo>
                  <a:lnTo>
                    <a:pt x="400104" y="9956"/>
                  </a:lnTo>
                  <a:lnTo>
                    <a:pt x="438175" y="6894"/>
                  </a:lnTo>
                  <a:lnTo>
                    <a:pt x="476261" y="3064"/>
                  </a:lnTo>
                  <a:lnTo>
                    <a:pt x="514355" y="1362"/>
                  </a:lnTo>
                  <a:lnTo>
                    <a:pt x="549630" y="605"/>
                  </a:lnTo>
                  <a:lnTo>
                    <a:pt x="582947" y="269"/>
                  </a:lnTo>
                  <a:lnTo>
                    <a:pt x="630396" y="80"/>
                  </a:lnTo>
                  <a:lnTo>
                    <a:pt x="670678" y="24"/>
                  </a:lnTo>
                  <a:lnTo>
                    <a:pt x="713270" y="5"/>
                  </a:lnTo>
                  <a:lnTo>
                    <a:pt x="7524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SMARTInkShape-29"/>
            <p:cNvSpPr/>
            <p:nvPr>
              <p:custDataLst>
                <p:tags r:id="rId99"/>
              </p:custDataLst>
            </p:nvPr>
          </p:nvSpPr>
          <p:spPr>
            <a:xfrm>
              <a:off x="7048821" y="1323975"/>
              <a:ext cx="571180" cy="485169"/>
            </a:xfrm>
            <a:custGeom>
              <a:avLst/>
              <a:gdLst/>
              <a:ahLst/>
              <a:cxnLst/>
              <a:rect l="0" t="0" r="0" b="0"/>
              <a:pathLst>
                <a:path w="571180" h="485169">
                  <a:moveTo>
                    <a:pt x="209229" y="0"/>
                  </a:moveTo>
                  <a:lnTo>
                    <a:pt x="209229" y="0"/>
                  </a:lnTo>
                  <a:lnTo>
                    <a:pt x="204173" y="0"/>
                  </a:lnTo>
                  <a:lnTo>
                    <a:pt x="202683" y="1058"/>
                  </a:lnTo>
                  <a:lnTo>
                    <a:pt x="201690" y="2822"/>
                  </a:lnTo>
                  <a:lnTo>
                    <a:pt x="200293" y="13183"/>
                  </a:lnTo>
                  <a:lnTo>
                    <a:pt x="194683" y="59246"/>
                  </a:lnTo>
                  <a:lnTo>
                    <a:pt x="190010" y="103268"/>
                  </a:lnTo>
                  <a:lnTo>
                    <a:pt x="183897" y="140194"/>
                  </a:lnTo>
                  <a:lnTo>
                    <a:pt x="180556" y="179005"/>
                  </a:lnTo>
                  <a:lnTo>
                    <a:pt x="174392" y="222489"/>
                  </a:lnTo>
                  <a:lnTo>
                    <a:pt x="171038" y="261597"/>
                  </a:lnTo>
                  <a:lnTo>
                    <a:pt x="165928" y="293763"/>
                  </a:lnTo>
                  <a:lnTo>
                    <a:pt x="169788" y="333076"/>
                  </a:lnTo>
                  <a:lnTo>
                    <a:pt x="172011" y="372298"/>
                  </a:lnTo>
                  <a:lnTo>
                    <a:pt x="180536" y="399429"/>
                  </a:lnTo>
                  <a:lnTo>
                    <a:pt x="180619" y="394809"/>
                  </a:lnTo>
                  <a:lnTo>
                    <a:pt x="177815" y="389607"/>
                  </a:lnTo>
                  <a:lnTo>
                    <a:pt x="175587" y="386738"/>
                  </a:lnTo>
                  <a:lnTo>
                    <a:pt x="173110" y="377906"/>
                  </a:lnTo>
                  <a:lnTo>
                    <a:pt x="172450" y="372587"/>
                  </a:lnTo>
                  <a:lnTo>
                    <a:pt x="169893" y="367983"/>
                  </a:lnTo>
                  <a:lnTo>
                    <a:pt x="145259" y="340838"/>
                  </a:lnTo>
                  <a:lnTo>
                    <a:pt x="116674" y="329301"/>
                  </a:lnTo>
                  <a:lnTo>
                    <a:pt x="104241" y="329095"/>
                  </a:lnTo>
                  <a:lnTo>
                    <a:pt x="72676" y="334928"/>
                  </a:lnTo>
                  <a:lnTo>
                    <a:pt x="28252" y="364398"/>
                  </a:lnTo>
                  <a:lnTo>
                    <a:pt x="16611" y="376796"/>
                  </a:lnTo>
                  <a:lnTo>
                    <a:pt x="5166" y="400568"/>
                  </a:lnTo>
                  <a:lnTo>
                    <a:pt x="0" y="447520"/>
                  </a:lnTo>
                  <a:lnTo>
                    <a:pt x="880" y="459248"/>
                  </a:lnTo>
                  <a:lnTo>
                    <a:pt x="4799" y="467988"/>
                  </a:lnTo>
                  <a:lnTo>
                    <a:pt x="18011" y="478858"/>
                  </a:lnTo>
                  <a:lnTo>
                    <a:pt x="29346" y="482701"/>
                  </a:lnTo>
                  <a:lnTo>
                    <a:pt x="53869" y="485168"/>
                  </a:lnTo>
                  <a:lnTo>
                    <a:pt x="77825" y="480538"/>
                  </a:lnTo>
                  <a:lnTo>
                    <a:pt x="115422" y="461888"/>
                  </a:lnTo>
                  <a:lnTo>
                    <a:pt x="159694" y="434999"/>
                  </a:lnTo>
                  <a:lnTo>
                    <a:pt x="204384" y="394371"/>
                  </a:lnTo>
                  <a:lnTo>
                    <a:pt x="236368" y="358033"/>
                  </a:lnTo>
                  <a:lnTo>
                    <a:pt x="265953" y="315399"/>
                  </a:lnTo>
                  <a:lnTo>
                    <a:pt x="294828" y="274309"/>
                  </a:lnTo>
                  <a:lnTo>
                    <a:pt x="323492" y="235323"/>
                  </a:lnTo>
                  <a:lnTo>
                    <a:pt x="352093" y="196960"/>
                  </a:lnTo>
                  <a:lnTo>
                    <a:pt x="382597" y="153676"/>
                  </a:lnTo>
                  <a:lnTo>
                    <a:pt x="406183" y="114552"/>
                  </a:lnTo>
                  <a:lnTo>
                    <a:pt x="427693" y="68891"/>
                  </a:lnTo>
                  <a:lnTo>
                    <a:pt x="427897" y="69211"/>
                  </a:lnTo>
                  <a:lnTo>
                    <a:pt x="428251" y="80127"/>
                  </a:lnTo>
                  <a:lnTo>
                    <a:pt x="412055" y="126553"/>
                  </a:lnTo>
                  <a:lnTo>
                    <a:pt x="399655" y="172616"/>
                  </a:lnTo>
                  <a:lnTo>
                    <a:pt x="390182" y="209896"/>
                  </a:lnTo>
                  <a:lnTo>
                    <a:pt x="380673" y="247752"/>
                  </a:lnTo>
                  <a:lnTo>
                    <a:pt x="373035" y="293414"/>
                  </a:lnTo>
                  <a:lnTo>
                    <a:pt x="372583" y="338495"/>
                  </a:lnTo>
                  <a:lnTo>
                    <a:pt x="384460" y="376827"/>
                  </a:lnTo>
                  <a:lnTo>
                    <a:pt x="398615" y="396579"/>
                  </a:lnTo>
                  <a:lnTo>
                    <a:pt x="416215" y="410781"/>
                  </a:lnTo>
                  <a:lnTo>
                    <a:pt x="447671" y="424003"/>
                  </a:lnTo>
                  <a:lnTo>
                    <a:pt x="461959" y="426571"/>
                  </a:lnTo>
                  <a:lnTo>
                    <a:pt x="475365" y="424890"/>
                  </a:lnTo>
                  <a:lnTo>
                    <a:pt x="521518" y="416786"/>
                  </a:lnTo>
                  <a:lnTo>
                    <a:pt x="528547" y="414382"/>
                  </a:lnTo>
                  <a:lnTo>
                    <a:pt x="539179" y="406067"/>
                  </a:lnTo>
                  <a:lnTo>
                    <a:pt x="543495" y="400886"/>
                  </a:lnTo>
                  <a:lnTo>
                    <a:pt x="553937" y="395130"/>
                  </a:lnTo>
                  <a:lnTo>
                    <a:pt x="571179" y="390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SMARTInkShape-30"/>
            <p:cNvSpPr/>
            <p:nvPr>
              <p:custDataLst>
                <p:tags r:id="rId100"/>
              </p:custDataLst>
            </p:nvPr>
          </p:nvSpPr>
          <p:spPr>
            <a:xfrm>
              <a:off x="7334250" y="1562100"/>
              <a:ext cx="200026" cy="9526"/>
            </a:xfrm>
            <a:custGeom>
              <a:avLst/>
              <a:gdLst/>
              <a:ahLst/>
              <a:cxnLst/>
              <a:rect l="0" t="0" r="0" b="0"/>
              <a:pathLst>
                <a:path w="200026" h="9526">
                  <a:moveTo>
                    <a:pt x="0" y="9525"/>
                  </a:moveTo>
                  <a:lnTo>
                    <a:pt x="0" y="9525"/>
                  </a:lnTo>
                  <a:lnTo>
                    <a:pt x="45717" y="9525"/>
                  </a:lnTo>
                  <a:lnTo>
                    <a:pt x="89373" y="9525"/>
                  </a:lnTo>
                  <a:lnTo>
                    <a:pt x="133831" y="9525"/>
                  </a:lnTo>
                  <a:lnTo>
                    <a:pt x="177285" y="1324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SMARTInkShape-31"/>
            <p:cNvSpPr/>
            <p:nvPr>
              <p:custDataLst>
                <p:tags r:id="rId101"/>
              </p:custDataLst>
            </p:nvPr>
          </p:nvSpPr>
          <p:spPr>
            <a:xfrm>
              <a:off x="7629525" y="17240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SMARTInkShape-Group6"/>
          <p:cNvGrpSpPr/>
          <p:nvPr/>
        </p:nvGrpSpPr>
        <p:grpSpPr>
          <a:xfrm>
            <a:off x="7144043" y="590550"/>
            <a:ext cx="428333" cy="532804"/>
            <a:chOff x="7144043" y="590550"/>
            <a:chExt cx="428333" cy="532804"/>
          </a:xfrm>
        </p:grpSpPr>
        <p:sp>
          <p:nvSpPr>
            <p:cNvPr id="38" name="SMARTInkShape-32"/>
            <p:cNvSpPr/>
            <p:nvPr>
              <p:custDataLst>
                <p:tags r:id="rId94"/>
              </p:custDataLst>
            </p:nvPr>
          </p:nvSpPr>
          <p:spPr>
            <a:xfrm>
              <a:off x="7144043" y="590550"/>
              <a:ext cx="428333" cy="532804"/>
            </a:xfrm>
            <a:custGeom>
              <a:avLst/>
              <a:gdLst/>
              <a:ahLst/>
              <a:cxnLst/>
              <a:rect l="0" t="0" r="0" b="0"/>
              <a:pathLst>
                <a:path w="428333" h="532804">
                  <a:moveTo>
                    <a:pt x="142582" y="0"/>
                  </a:moveTo>
                  <a:lnTo>
                    <a:pt x="142582" y="0"/>
                  </a:lnTo>
                  <a:lnTo>
                    <a:pt x="142582" y="41636"/>
                  </a:lnTo>
                  <a:lnTo>
                    <a:pt x="142582" y="89013"/>
                  </a:lnTo>
                  <a:lnTo>
                    <a:pt x="142582" y="124799"/>
                  </a:lnTo>
                  <a:lnTo>
                    <a:pt x="142582" y="162214"/>
                  </a:lnTo>
                  <a:lnTo>
                    <a:pt x="142582" y="200111"/>
                  </a:lnTo>
                  <a:lnTo>
                    <a:pt x="142582" y="238150"/>
                  </a:lnTo>
                  <a:lnTo>
                    <a:pt x="147639" y="283873"/>
                  </a:lnTo>
                  <a:lnTo>
                    <a:pt x="154341" y="330306"/>
                  </a:lnTo>
                  <a:lnTo>
                    <a:pt x="160192" y="358169"/>
                  </a:lnTo>
                  <a:lnTo>
                    <a:pt x="161621" y="398391"/>
                  </a:lnTo>
                  <a:lnTo>
                    <a:pt x="161630" y="391703"/>
                  </a:lnTo>
                  <a:lnTo>
                    <a:pt x="154028" y="376607"/>
                  </a:lnTo>
                  <a:lnTo>
                    <a:pt x="146444" y="365705"/>
                  </a:lnTo>
                  <a:lnTo>
                    <a:pt x="140523" y="352540"/>
                  </a:lnTo>
                  <a:lnTo>
                    <a:pt x="138034" y="349327"/>
                  </a:lnTo>
                  <a:lnTo>
                    <a:pt x="132446" y="345756"/>
                  </a:lnTo>
                  <a:lnTo>
                    <a:pt x="120529" y="343746"/>
                  </a:lnTo>
                  <a:lnTo>
                    <a:pt x="115181" y="343464"/>
                  </a:lnTo>
                  <a:lnTo>
                    <a:pt x="106415" y="345973"/>
                  </a:lnTo>
                  <a:lnTo>
                    <a:pt x="69113" y="370361"/>
                  </a:lnTo>
                  <a:lnTo>
                    <a:pt x="34782" y="412871"/>
                  </a:lnTo>
                  <a:lnTo>
                    <a:pt x="7211" y="457407"/>
                  </a:lnTo>
                  <a:lnTo>
                    <a:pt x="695" y="486678"/>
                  </a:lnTo>
                  <a:lnTo>
                    <a:pt x="0" y="502858"/>
                  </a:lnTo>
                  <a:lnTo>
                    <a:pt x="2659" y="512065"/>
                  </a:lnTo>
                  <a:lnTo>
                    <a:pt x="12991" y="526599"/>
                  </a:lnTo>
                  <a:lnTo>
                    <a:pt x="21839" y="530377"/>
                  </a:lnTo>
                  <a:lnTo>
                    <a:pt x="44766" y="532803"/>
                  </a:lnTo>
                  <a:lnTo>
                    <a:pt x="76223" y="525678"/>
                  </a:lnTo>
                  <a:lnTo>
                    <a:pt x="123478" y="507880"/>
                  </a:lnTo>
                  <a:lnTo>
                    <a:pt x="144800" y="497381"/>
                  </a:lnTo>
                  <a:lnTo>
                    <a:pt x="190151" y="456950"/>
                  </a:lnTo>
                  <a:lnTo>
                    <a:pt x="226453" y="412735"/>
                  </a:lnTo>
                  <a:lnTo>
                    <a:pt x="254471" y="367241"/>
                  </a:lnTo>
                  <a:lnTo>
                    <a:pt x="277744" y="323292"/>
                  </a:lnTo>
                  <a:lnTo>
                    <a:pt x="305164" y="278974"/>
                  </a:lnTo>
                  <a:lnTo>
                    <a:pt x="320929" y="255167"/>
                  </a:lnTo>
                  <a:lnTo>
                    <a:pt x="345629" y="208696"/>
                  </a:lnTo>
                  <a:lnTo>
                    <a:pt x="349241" y="201057"/>
                  </a:lnTo>
                  <a:lnTo>
                    <a:pt x="351963" y="182917"/>
                  </a:lnTo>
                  <a:lnTo>
                    <a:pt x="350962" y="182270"/>
                  </a:lnTo>
                  <a:lnTo>
                    <a:pt x="347025" y="181550"/>
                  </a:lnTo>
                  <a:lnTo>
                    <a:pt x="345553" y="182417"/>
                  </a:lnTo>
                  <a:lnTo>
                    <a:pt x="344571" y="184053"/>
                  </a:lnTo>
                  <a:lnTo>
                    <a:pt x="326437" y="229288"/>
                  </a:lnTo>
                  <a:lnTo>
                    <a:pt x="310818" y="273310"/>
                  </a:lnTo>
                  <a:lnTo>
                    <a:pt x="298149" y="314808"/>
                  </a:lnTo>
                  <a:lnTo>
                    <a:pt x="288278" y="359850"/>
                  </a:lnTo>
                  <a:lnTo>
                    <a:pt x="287769" y="379008"/>
                  </a:lnTo>
                  <a:lnTo>
                    <a:pt x="296066" y="408554"/>
                  </a:lnTo>
                  <a:lnTo>
                    <a:pt x="307896" y="434773"/>
                  </a:lnTo>
                  <a:lnTo>
                    <a:pt x="316950" y="444763"/>
                  </a:lnTo>
                  <a:lnTo>
                    <a:pt x="350451" y="469730"/>
                  </a:lnTo>
                  <a:lnTo>
                    <a:pt x="356304" y="470845"/>
                  </a:lnTo>
                  <a:lnTo>
                    <a:pt x="368450" y="469262"/>
                  </a:lnTo>
                  <a:lnTo>
                    <a:pt x="397945" y="453690"/>
                  </a:lnTo>
                  <a:lnTo>
                    <a:pt x="407066" y="444704"/>
                  </a:lnTo>
                  <a:lnTo>
                    <a:pt x="428332" y="419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MARTInkShape-33"/>
            <p:cNvSpPr/>
            <p:nvPr>
              <p:custDataLst>
                <p:tags r:id="rId95"/>
              </p:custDataLst>
            </p:nvPr>
          </p:nvSpPr>
          <p:spPr>
            <a:xfrm>
              <a:off x="7458075" y="590666"/>
              <a:ext cx="9526" cy="9410"/>
            </a:xfrm>
            <a:custGeom>
              <a:avLst/>
              <a:gdLst/>
              <a:ahLst/>
              <a:cxnLst/>
              <a:rect l="0" t="0" r="0" b="0"/>
              <a:pathLst>
                <a:path w="9526" h="9410">
                  <a:moveTo>
                    <a:pt x="9525" y="9409"/>
                  </a:moveTo>
                  <a:lnTo>
                    <a:pt x="9525" y="9409"/>
                  </a:lnTo>
                  <a:lnTo>
                    <a:pt x="116" y="0"/>
                  </a:lnTo>
                  <a:lnTo>
                    <a:pt x="0" y="94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1" name="SMARTInkShape-34"/>
          <p:cNvSpPr/>
          <p:nvPr>
            <p:custDataLst>
              <p:tags r:id="rId3"/>
            </p:custDataLst>
          </p:nvPr>
        </p:nvSpPr>
        <p:spPr>
          <a:xfrm>
            <a:off x="857368" y="666750"/>
            <a:ext cx="514037" cy="733315"/>
          </a:xfrm>
          <a:custGeom>
            <a:avLst/>
            <a:gdLst/>
            <a:ahLst/>
            <a:cxnLst/>
            <a:rect l="0" t="0" r="0" b="0"/>
            <a:pathLst>
              <a:path w="514037" h="733315">
                <a:moveTo>
                  <a:pt x="390407" y="0"/>
                </a:moveTo>
                <a:lnTo>
                  <a:pt x="390407" y="0"/>
                </a:lnTo>
                <a:lnTo>
                  <a:pt x="345694" y="0"/>
                </a:lnTo>
                <a:lnTo>
                  <a:pt x="329063" y="1058"/>
                </a:lnTo>
                <a:lnTo>
                  <a:pt x="311789" y="7604"/>
                </a:lnTo>
                <a:lnTo>
                  <a:pt x="298439" y="15188"/>
                </a:lnTo>
                <a:lnTo>
                  <a:pt x="281548" y="20022"/>
                </a:lnTo>
                <a:lnTo>
                  <a:pt x="237954" y="47217"/>
                </a:lnTo>
                <a:lnTo>
                  <a:pt x="192363" y="74178"/>
                </a:lnTo>
                <a:lnTo>
                  <a:pt x="149634" y="105434"/>
                </a:lnTo>
                <a:lnTo>
                  <a:pt x="125744" y="126842"/>
                </a:lnTo>
                <a:lnTo>
                  <a:pt x="92225" y="171847"/>
                </a:lnTo>
                <a:lnTo>
                  <a:pt x="60242" y="219127"/>
                </a:lnTo>
                <a:lnTo>
                  <a:pt x="41360" y="263731"/>
                </a:lnTo>
                <a:lnTo>
                  <a:pt x="21167" y="307036"/>
                </a:lnTo>
                <a:lnTo>
                  <a:pt x="10069" y="343562"/>
                </a:lnTo>
                <a:lnTo>
                  <a:pt x="2900" y="381196"/>
                </a:lnTo>
                <a:lnTo>
                  <a:pt x="478" y="426782"/>
                </a:lnTo>
                <a:lnTo>
                  <a:pt x="0" y="473965"/>
                </a:lnTo>
                <a:lnTo>
                  <a:pt x="2728" y="521229"/>
                </a:lnTo>
                <a:lnTo>
                  <a:pt x="13072" y="551666"/>
                </a:lnTo>
                <a:lnTo>
                  <a:pt x="30475" y="590395"/>
                </a:lnTo>
                <a:lnTo>
                  <a:pt x="57716" y="635333"/>
                </a:lnTo>
                <a:lnTo>
                  <a:pt x="98014" y="676025"/>
                </a:lnTo>
                <a:lnTo>
                  <a:pt x="133801" y="696569"/>
                </a:lnTo>
                <a:lnTo>
                  <a:pt x="180932" y="714121"/>
                </a:lnTo>
                <a:lnTo>
                  <a:pt x="228492" y="729158"/>
                </a:lnTo>
                <a:lnTo>
                  <a:pt x="276108" y="732863"/>
                </a:lnTo>
                <a:lnTo>
                  <a:pt x="319695" y="733314"/>
                </a:lnTo>
                <a:lnTo>
                  <a:pt x="353705" y="730581"/>
                </a:lnTo>
                <a:lnTo>
                  <a:pt x="385627" y="720163"/>
                </a:lnTo>
                <a:lnTo>
                  <a:pt x="418771" y="694415"/>
                </a:lnTo>
                <a:lnTo>
                  <a:pt x="454241" y="657145"/>
                </a:lnTo>
                <a:lnTo>
                  <a:pt x="472583" y="617860"/>
                </a:lnTo>
                <a:lnTo>
                  <a:pt x="488783" y="576390"/>
                </a:lnTo>
                <a:lnTo>
                  <a:pt x="500464" y="542009"/>
                </a:lnTo>
                <a:lnTo>
                  <a:pt x="509205" y="495179"/>
                </a:lnTo>
                <a:lnTo>
                  <a:pt x="513239" y="456118"/>
                </a:lnTo>
                <a:lnTo>
                  <a:pt x="514036" y="411556"/>
                </a:lnTo>
                <a:lnTo>
                  <a:pt x="511352" y="381587"/>
                </a:lnTo>
                <a:lnTo>
                  <a:pt x="500963" y="337960"/>
                </a:lnTo>
                <a:lnTo>
                  <a:pt x="494207" y="296181"/>
                </a:lnTo>
                <a:lnTo>
                  <a:pt x="480330" y="257354"/>
                </a:lnTo>
                <a:lnTo>
                  <a:pt x="475881" y="238204"/>
                </a:lnTo>
                <a:lnTo>
                  <a:pt x="454919" y="195567"/>
                </a:lnTo>
                <a:lnTo>
                  <a:pt x="415495" y="149336"/>
                </a:lnTo>
                <a:lnTo>
                  <a:pt x="376056" y="107604"/>
                </a:lnTo>
                <a:lnTo>
                  <a:pt x="351942" y="97690"/>
                </a:lnTo>
                <a:lnTo>
                  <a:pt x="333257" y="9525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SMARTInkShape-35"/>
          <p:cNvSpPr/>
          <p:nvPr>
            <p:custDataLst>
              <p:tags r:id="rId4"/>
            </p:custDataLst>
          </p:nvPr>
        </p:nvSpPr>
        <p:spPr>
          <a:xfrm>
            <a:off x="1981250" y="762402"/>
            <a:ext cx="637673" cy="647211"/>
          </a:xfrm>
          <a:custGeom>
            <a:avLst/>
            <a:gdLst/>
            <a:ahLst/>
            <a:cxnLst/>
            <a:rect l="0" t="0" r="0" b="0"/>
            <a:pathLst>
              <a:path w="637673" h="647211">
                <a:moveTo>
                  <a:pt x="390475" y="28173"/>
                </a:moveTo>
                <a:lnTo>
                  <a:pt x="390475" y="28173"/>
                </a:lnTo>
                <a:lnTo>
                  <a:pt x="377218" y="28173"/>
                </a:lnTo>
                <a:lnTo>
                  <a:pt x="371177" y="25351"/>
                </a:lnTo>
                <a:lnTo>
                  <a:pt x="363733" y="19972"/>
                </a:lnTo>
                <a:lnTo>
                  <a:pt x="354658" y="18909"/>
                </a:lnTo>
                <a:lnTo>
                  <a:pt x="348804" y="18764"/>
                </a:lnTo>
                <a:lnTo>
                  <a:pt x="342674" y="15877"/>
                </a:lnTo>
                <a:lnTo>
                  <a:pt x="336422" y="12125"/>
                </a:lnTo>
                <a:lnTo>
                  <a:pt x="323784" y="9716"/>
                </a:lnTo>
                <a:lnTo>
                  <a:pt x="320615" y="9518"/>
                </a:lnTo>
                <a:lnTo>
                  <a:pt x="314270" y="6476"/>
                </a:lnTo>
                <a:lnTo>
                  <a:pt x="307923" y="2655"/>
                </a:lnTo>
                <a:lnTo>
                  <a:pt x="295225" y="202"/>
                </a:lnTo>
                <a:lnTo>
                  <a:pt x="292050" y="0"/>
                </a:lnTo>
                <a:lnTo>
                  <a:pt x="247352" y="11372"/>
                </a:lnTo>
                <a:lnTo>
                  <a:pt x="215817" y="26353"/>
                </a:lnTo>
                <a:lnTo>
                  <a:pt x="171398" y="66538"/>
                </a:lnTo>
                <a:lnTo>
                  <a:pt x="133104" y="105662"/>
                </a:lnTo>
                <a:lnTo>
                  <a:pt x="98767" y="152168"/>
                </a:lnTo>
                <a:lnTo>
                  <a:pt x="66677" y="199645"/>
                </a:lnTo>
                <a:lnTo>
                  <a:pt x="35940" y="247251"/>
                </a:lnTo>
                <a:lnTo>
                  <a:pt x="16383" y="294873"/>
                </a:lnTo>
                <a:lnTo>
                  <a:pt x="2846" y="342498"/>
                </a:lnTo>
                <a:lnTo>
                  <a:pt x="331" y="390123"/>
                </a:lnTo>
                <a:lnTo>
                  <a:pt x="0" y="437748"/>
                </a:lnTo>
                <a:lnTo>
                  <a:pt x="10318" y="477834"/>
                </a:lnTo>
                <a:lnTo>
                  <a:pt x="26519" y="523734"/>
                </a:lnTo>
                <a:lnTo>
                  <a:pt x="49441" y="566076"/>
                </a:lnTo>
                <a:lnTo>
                  <a:pt x="82943" y="605861"/>
                </a:lnTo>
                <a:lnTo>
                  <a:pt x="128840" y="630851"/>
                </a:lnTo>
                <a:lnTo>
                  <a:pt x="176313" y="642222"/>
                </a:lnTo>
                <a:lnTo>
                  <a:pt x="222494" y="646630"/>
                </a:lnTo>
                <a:lnTo>
                  <a:pt x="268832" y="647210"/>
                </a:lnTo>
                <a:lnTo>
                  <a:pt x="308003" y="644458"/>
                </a:lnTo>
                <a:lnTo>
                  <a:pt x="351136" y="634037"/>
                </a:lnTo>
                <a:lnTo>
                  <a:pt x="390230" y="621787"/>
                </a:lnTo>
                <a:lnTo>
                  <a:pt x="428527" y="609176"/>
                </a:lnTo>
                <a:lnTo>
                  <a:pt x="466665" y="591437"/>
                </a:lnTo>
                <a:lnTo>
                  <a:pt x="511477" y="561325"/>
                </a:lnTo>
                <a:lnTo>
                  <a:pt x="552152" y="515912"/>
                </a:lnTo>
                <a:lnTo>
                  <a:pt x="587656" y="468481"/>
                </a:lnTo>
                <a:lnTo>
                  <a:pt x="612546" y="427253"/>
                </a:lnTo>
                <a:lnTo>
                  <a:pt x="625115" y="392754"/>
                </a:lnTo>
                <a:lnTo>
                  <a:pt x="634687" y="351115"/>
                </a:lnTo>
                <a:lnTo>
                  <a:pt x="637672" y="304278"/>
                </a:lnTo>
                <a:lnTo>
                  <a:pt x="636977" y="265216"/>
                </a:lnTo>
                <a:lnTo>
                  <a:pt x="627746" y="220654"/>
                </a:lnTo>
                <a:lnTo>
                  <a:pt x="616000" y="190685"/>
                </a:lnTo>
                <a:lnTo>
                  <a:pt x="598124" y="152114"/>
                </a:lnTo>
                <a:lnTo>
                  <a:pt x="570782" y="107211"/>
                </a:lnTo>
                <a:lnTo>
                  <a:pt x="530105" y="60089"/>
                </a:lnTo>
                <a:lnTo>
                  <a:pt x="492837" y="38556"/>
                </a:lnTo>
                <a:lnTo>
                  <a:pt x="446748" y="20580"/>
                </a:lnTo>
                <a:lnTo>
                  <a:pt x="438100" y="18648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SMARTInkShape-36"/>
          <p:cNvSpPr/>
          <p:nvPr>
            <p:custDataLst>
              <p:tags r:id="rId5"/>
            </p:custDataLst>
          </p:nvPr>
        </p:nvSpPr>
        <p:spPr>
          <a:xfrm>
            <a:off x="1000443" y="3048000"/>
            <a:ext cx="704079" cy="770919"/>
          </a:xfrm>
          <a:custGeom>
            <a:avLst/>
            <a:gdLst/>
            <a:ahLst/>
            <a:cxnLst/>
            <a:rect l="0" t="0" r="0" b="0"/>
            <a:pathLst>
              <a:path w="704079" h="770919">
                <a:moveTo>
                  <a:pt x="561657" y="66675"/>
                </a:moveTo>
                <a:lnTo>
                  <a:pt x="561657" y="66675"/>
                </a:lnTo>
                <a:lnTo>
                  <a:pt x="556601" y="66675"/>
                </a:lnTo>
                <a:lnTo>
                  <a:pt x="555111" y="65617"/>
                </a:lnTo>
                <a:lnTo>
                  <a:pt x="554118" y="63853"/>
                </a:lnTo>
                <a:lnTo>
                  <a:pt x="553456" y="61619"/>
                </a:lnTo>
                <a:lnTo>
                  <a:pt x="547468" y="53418"/>
                </a:lnTo>
                <a:lnTo>
                  <a:pt x="519412" y="33587"/>
                </a:lnTo>
                <a:lnTo>
                  <a:pt x="510778" y="30802"/>
                </a:lnTo>
                <a:lnTo>
                  <a:pt x="483185" y="25948"/>
                </a:lnTo>
                <a:lnTo>
                  <a:pt x="465734" y="21094"/>
                </a:lnTo>
                <a:lnTo>
                  <a:pt x="428248" y="16407"/>
                </a:lnTo>
                <a:lnTo>
                  <a:pt x="409240" y="11564"/>
                </a:lnTo>
                <a:lnTo>
                  <a:pt x="364806" y="9644"/>
                </a:lnTo>
                <a:lnTo>
                  <a:pt x="332861" y="10607"/>
                </a:lnTo>
                <a:lnTo>
                  <a:pt x="290985" y="25774"/>
                </a:lnTo>
                <a:lnTo>
                  <a:pt x="246809" y="41324"/>
                </a:lnTo>
                <a:lnTo>
                  <a:pt x="223659" y="55871"/>
                </a:lnTo>
                <a:lnTo>
                  <a:pt x="182870" y="93514"/>
                </a:lnTo>
                <a:lnTo>
                  <a:pt x="142653" y="134376"/>
                </a:lnTo>
                <a:lnTo>
                  <a:pt x="114628" y="174475"/>
                </a:lnTo>
                <a:lnTo>
                  <a:pt x="83653" y="217791"/>
                </a:lnTo>
                <a:lnTo>
                  <a:pt x="55623" y="264526"/>
                </a:lnTo>
                <a:lnTo>
                  <a:pt x="42480" y="301921"/>
                </a:lnTo>
                <a:lnTo>
                  <a:pt x="30825" y="339813"/>
                </a:lnTo>
                <a:lnTo>
                  <a:pt x="16553" y="376793"/>
                </a:lnTo>
                <a:lnTo>
                  <a:pt x="7836" y="421091"/>
                </a:lnTo>
                <a:lnTo>
                  <a:pt x="1293" y="465237"/>
                </a:lnTo>
                <a:lnTo>
                  <a:pt x="0" y="511077"/>
                </a:lnTo>
                <a:lnTo>
                  <a:pt x="2567" y="554625"/>
                </a:lnTo>
                <a:lnTo>
                  <a:pt x="12952" y="598623"/>
                </a:lnTo>
                <a:lnTo>
                  <a:pt x="31741" y="637888"/>
                </a:lnTo>
                <a:lnTo>
                  <a:pt x="49563" y="673396"/>
                </a:lnTo>
                <a:lnTo>
                  <a:pt x="91889" y="720557"/>
                </a:lnTo>
                <a:lnTo>
                  <a:pt x="124787" y="745033"/>
                </a:lnTo>
                <a:lnTo>
                  <a:pt x="164682" y="761157"/>
                </a:lnTo>
                <a:lnTo>
                  <a:pt x="200618" y="768453"/>
                </a:lnTo>
                <a:lnTo>
                  <a:pt x="245631" y="770918"/>
                </a:lnTo>
                <a:lnTo>
                  <a:pt x="291642" y="770347"/>
                </a:lnTo>
                <a:lnTo>
                  <a:pt x="335225" y="761140"/>
                </a:lnTo>
                <a:lnTo>
                  <a:pt x="379229" y="749130"/>
                </a:lnTo>
                <a:lnTo>
                  <a:pt x="419553" y="735508"/>
                </a:lnTo>
                <a:lnTo>
                  <a:pt x="464364" y="716354"/>
                </a:lnTo>
                <a:lnTo>
                  <a:pt x="484549" y="706788"/>
                </a:lnTo>
                <a:lnTo>
                  <a:pt x="526200" y="677599"/>
                </a:lnTo>
                <a:lnTo>
                  <a:pt x="548015" y="663105"/>
                </a:lnTo>
                <a:lnTo>
                  <a:pt x="591153" y="618645"/>
                </a:lnTo>
                <a:lnTo>
                  <a:pt x="630439" y="571437"/>
                </a:lnTo>
                <a:lnTo>
                  <a:pt x="646202" y="551364"/>
                </a:lnTo>
                <a:lnTo>
                  <a:pt x="664944" y="506805"/>
                </a:lnTo>
                <a:lnTo>
                  <a:pt x="683895" y="462059"/>
                </a:lnTo>
                <a:lnTo>
                  <a:pt x="696771" y="425008"/>
                </a:lnTo>
                <a:lnTo>
                  <a:pt x="702999" y="381109"/>
                </a:lnTo>
                <a:lnTo>
                  <a:pt x="704078" y="345167"/>
                </a:lnTo>
                <a:lnTo>
                  <a:pt x="701620" y="297918"/>
                </a:lnTo>
                <a:lnTo>
                  <a:pt x="691257" y="252641"/>
                </a:lnTo>
                <a:lnTo>
                  <a:pt x="679018" y="209477"/>
                </a:lnTo>
                <a:lnTo>
                  <a:pt x="666410" y="164106"/>
                </a:lnTo>
                <a:lnTo>
                  <a:pt x="648671" y="124256"/>
                </a:lnTo>
                <a:lnTo>
                  <a:pt x="618559" y="79079"/>
                </a:lnTo>
                <a:lnTo>
                  <a:pt x="587024" y="38283"/>
                </a:lnTo>
                <a:lnTo>
                  <a:pt x="574342" y="23718"/>
                </a:lnTo>
                <a:lnTo>
                  <a:pt x="545190" y="8674"/>
                </a:lnTo>
                <a:lnTo>
                  <a:pt x="498144" y="1142"/>
                </a:lnTo>
                <a:lnTo>
                  <a:pt x="456882" y="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7" name="SMARTInkShape-Group10"/>
          <p:cNvGrpSpPr/>
          <p:nvPr/>
        </p:nvGrpSpPr>
        <p:grpSpPr>
          <a:xfrm>
            <a:off x="8153400" y="1000125"/>
            <a:ext cx="721802" cy="428626"/>
            <a:chOff x="8153400" y="1000125"/>
            <a:chExt cx="721802" cy="428626"/>
          </a:xfrm>
        </p:grpSpPr>
        <p:sp>
          <p:nvSpPr>
            <p:cNvPr id="44" name="SMARTInkShape-37"/>
            <p:cNvSpPr/>
            <p:nvPr>
              <p:custDataLst>
                <p:tags r:id="rId91"/>
              </p:custDataLst>
            </p:nvPr>
          </p:nvSpPr>
          <p:spPr>
            <a:xfrm>
              <a:off x="8210677" y="1095375"/>
              <a:ext cx="266574" cy="28449"/>
            </a:xfrm>
            <a:custGeom>
              <a:avLst/>
              <a:gdLst/>
              <a:ahLst/>
              <a:cxnLst/>
              <a:rect l="0" t="0" r="0" b="0"/>
              <a:pathLst>
                <a:path w="266574" h="28449">
                  <a:moveTo>
                    <a:pt x="18923" y="0"/>
                  </a:moveTo>
                  <a:lnTo>
                    <a:pt x="18923" y="0"/>
                  </a:lnTo>
                  <a:lnTo>
                    <a:pt x="10722" y="0"/>
                  </a:lnTo>
                  <a:lnTo>
                    <a:pt x="1313" y="8201"/>
                  </a:lnTo>
                  <a:lnTo>
                    <a:pt x="0" y="17610"/>
                  </a:lnTo>
                  <a:lnTo>
                    <a:pt x="4967" y="23680"/>
                  </a:lnTo>
                  <a:lnTo>
                    <a:pt x="13074" y="26399"/>
                  </a:lnTo>
                  <a:lnTo>
                    <a:pt x="59120" y="28448"/>
                  </a:lnTo>
                  <a:lnTo>
                    <a:pt x="96596" y="22004"/>
                  </a:lnTo>
                  <a:lnTo>
                    <a:pt x="140844" y="16811"/>
                  </a:lnTo>
                  <a:lnTo>
                    <a:pt x="185528" y="10964"/>
                  </a:lnTo>
                  <a:lnTo>
                    <a:pt x="226458" y="9809"/>
                  </a:lnTo>
                  <a:lnTo>
                    <a:pt x="266573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SMARTInkShape-38"/>
            <p:cNvSpPr/>
            <p:nvPr>
              <p:custDataLst>
                <p:tags r:id="rId92"/>
              </p:custDataLst>
            </p:nvPr>
          </p:nvSpPr>
          <p:spPr>
            <a:xfrm>
              <a:off x="8153400" y="1266825"/>
              <a:ext cx="323851" cy="104776"/>
            </a:xfrm>
            <a:custGeom>
              <a:avLst/>
              <a:gdLst/>
              <a:ahLst/>
              <a:cxnLst/>
              <a:rect l="0" t="0" r="0" b="0"/>
              <a:pathLst>
                <a:path w="323851" h="104776">
                  <a:moveTo>
                    <a:pt x="0" y="104775"/>
                  </a:moveTo>
                  <a:lnTo>
                    <a:pt x="0" y="104775"/>
                  </a:lnTo>
                  <a:lnTo>
                    <a:pt x="5057" y="99719"/>
                  </a:lnTo>
                  <a:lnTo>
                    <a:pt x="10361" y="97236"/>
                  </a:lnTo>
                  <a:lnTo>
                    <a:pt x="52263" y="87723"/>
                  </a:lnTo>
                  <a:lnTo>
                    <a:pt x="95861" y="72870"/>
                  </a:lnTo>
                  <a:lnTo>
                    <a:pt x="140017" y="60294"/>
                  </a:lnTo>
                  <a:lnTo>
                    <a:pt x="186055" y="44797"/>
                  </a:lnTo>
                  <a:lnTo>
                    <a:pt x="224461" y="30559"/>
                  </a:lnTo>
                  <a:lnTo>
                    <a:pt x="265883" y="16267"/>
                  </a:lnTo>
                  <a:lnTo>
                    <a:pt x="308573" y="2874"/>
                  </a:lnTo>
                  <a:lnTo>
                    <a:pt x="3238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SMARTInkShape-39"/>
            <p:cNvSpPr/>
            <p:nvPr>
              <p:custDataLst>
                <p:tags r:id="rId93"/>
              </p:custDataLst>
            </p:nvPr>
          </p:nvSpPr>
          <p:spPr>
            <a:xfrm>
              <a:off x="8505825" y="1000125"/>
              <a:ext cx="369377" cy="428626"/>
            </a:xfrm>
            <a:custGeom>
              <a:avLst/>
              <a:gdLst/>
              <a:ahLst/>
              <a:cxnLst/>
              <a:rect l="0" t="0" r="0" b="0"/>
              <a:pathLst>
                <a:path w="369377" h="428626">
                  <a:moveTo>
                    <a:pt x="0" y="0"/>
                  </a:moveTo>
                  <a:lnTo>
                    <a:pt x="0" y="0"/>
                  </a:lnTo>
                  <a:lnTo>
                    <a:pt x="45056" y="0"/>
                  </a:lnTo>
                  <a:lnTo>
                    <a:pt x="86641" y="0"/>
                  </a:lnTo>
                  <a:lnTo>
                    <a:pt x="129063" y="5056"/>
                  </a:lnTo>
                  <a:lnTo>
                    <a:pt x="170604" y="15188"/>
                  </a:lnTo>
                  <a:lnTo>
                    <a:pt x="199775" y="20022"/>
                  </a:lnTo>
                  <a:lnTo>
                    <a:pt x="240898" y="36724"/>
                  </a:lnTo>
                  <a:lnTo>
                    <a:pt x="284417" y="55585"/>
                  </a:lnTo>
                  <a:lnTo>
                    <a:pt x="330377" y="85937"/>
                  </a:lnTo>
                  <a:lnTo>
                    <a:pt x="348715" y="104838"/>
                  </a:lnTo>
                  <a:lnTo>
                    <a:pt x="364392" y="135244"/>
                  </a:lnTo>
                  <a:lnTo>
                    <a:pt x="369376" y="162486"/>
                  </a:lnTo>
                  <a:lnTo>
                    <a:pt x="363456" y="200136"/>
                  </a:lnTo>
                  <a:lnTo>
                    <a:pt x="349031" y="247665"/>
                  </a:lnTo>
                  <a:lnTo>
                    <a:pt x="328902" y="284695"/>
                  </a:lnTo>
                  <a:lnTo>
                    <a:pt x="290928" y="326654"/>
                  </a:lnTo>
                  <a:lnTo>
                    <a:pt x="247077" y="358726"/>
                  </a:lnTo>
                  <a:lnTo>
                    <a:pt x="207488" y="387696"/>
                  </a:lnTo>
                  <a:lnTo>
                    <a:pt x="162713" y="412573"/>
                  </a:lnTo>
                  <a:lnTo>
                    <a:pt x="136955" y="425141"/>
                  </a:lnTo>
                  <a:lnTo>
                    <a:pt x="123825" y="428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8" name="SMARTInkShape-Group11"/>
          <p:cNvGrpSpPr/>
          <p:nvPr/>
        </p:nvGrpSpPr>
        <p:grpSpPr>
          <a:xfrm>
            <a:off x="9146839" y="752475"/>
            <a:ext cx="1528518" cy="733426"/>
            <a:chOff x="9146839" y="752475"/>
            <a:chExt cx="1528518" cy="733426"/>
          </a:xfrm>
        </p:grpSpPr>
        <p:sp>
          <p:nvSpPr>
            <p:cNvPr id="48" name="SMARTInkShape-40"/>
            <p:cNvSpPr/>
            <p:nvPr>
              <p:custDataLst>
                <p:tags r:id="rId81"/>
              </p:custDataLst>
            </p:nvPr>
          </p:nvSpPr>
          <p:spPr>
            <a:xfrm>
              <a:off x="9146839" y="1019175"/>
              <a:ext cx="140037" cy="323065"/>
            </a:xfrm>
            <a:custGeom>
              <a:avLst/>
              <a:gdLst/>
              <a:ahLst/>
              <a:cxnLst/>
              <a:rect l="0" t="0" r="0" b="0"/>
              <a:pathLst>
                <a:path w="140037" h="323065">
                  <a:moveTo>
                    <a:pt x="101936" y="0"/>
                  </a:moveTo>
                  <a:lnTo>
                    <a:pt x="101936" y="0"/>
                  </a:lnTo>
                  <a:lnTo>
                    <a:pt x="93735" y="0"/>
                  </a:lnTo>
                  <a:lnTo>
                    <a:pt x="74214" y="13257"/>
                  </a:lnTo>
                  <a:lnTo>
                    <a:pt x="65626" y="24942"/>
                  </a:lnTo>
                  <a:lnTo>
                    <a:pt x="41651" y="67451"/>
                  </a:lnTo>
                  <a:lnTo>
                    <a:pt x="26372" y="110573"/>
                  </a:lnTo>
                  <a:lnTo>
                    <a:pt x="16399" y="151296"/>
                  </a:lnTo>
                  <a:lnTo>
                    <a:pt x="6742" y="190173"/>
                  </a:lnTo>
                  <a:lnTo>
                    <a:pt x="0" y="228503"/>
                  </a:lnTo>
                  <a:lnTo>
                    <a:pt x="824" y="263849"/>
                  </a:lnTo>
                  <a:lnTo>
                    <a:pt x="6198" y="283425"/>
                  </a:lnTo>
                  <a:lnTo>
                    <a:pt x="15641" y="299180"/>
                  </a:lnTo>
                  <a:lnTo>
                    <a:pt x="32858" y="314894"/>
                  </a:lnTo>
                  <a:lnTo>
                    <a:pt x="45129" y="319870"/>
                  </a:lnTo>
                  <a:lnTo>
                    <a:pt x="75310" y="323064"/>
                  </a:lnTo>
                  <a:lnTo>
                    <a:pt x="90456" y="317856"/>
                  </a:lnTo>
                  <a:lnTo>
                    <a:pt x="140036" y="2857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SMARTInkShape-41"/>
            <p:cNvSpPr/>
            <p:nvPr>
              <p:custDataLst>
                <p:tags r:id="rId82"/>
              </p:custDataLst>
            </p:nvPr>
          </p:nvSpPr>
          <p:spPr>
            <a:xfrm>
              <a:off x="9267825" y="7524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SMARTInkShape-42"/>
            <p:cNvSpPr/>
            <p:nvPr>
              <p:custDataLst>
                <p:tags r:id="rId83"/>
              </p:custDataLst>
            </p:nvPr>
          </p:nvSpPr>
          <p:spPr>
            <a:xfrm>
              <a:off x="9382125" y="1104900"/>
              <a:ext cx="219076" cy="9526"/>
            </a:xfrm>
            <a:custGeom>
              <a:avLst/>
              <a:gdLst/>
              <a:ahLst/>
              <a:cxnLst/>
              <a:rect l="0" t="0" r="0" b="0"/>
              <a:pathLst>
                <a:path w="219076" h="9526">
                  <a:moveTo>
                    <a:pt x="0" y="0"/>
                  </a:moveTo>
                  <a:lnTo>
                    <a:pt x="0" y="0"/>
                  </a:lnTo>
                  <a:lnTo>
                    <a:pt x="42815" y="0"/>
                  </a:lnTo>
                  <a:lnTo>
                    <a:pt x="90176" y="0"/>
                  </a:lnTo>
                  <a:lnTo>
                    <a:pt x="136941" y="0"/>
                  </a:lnTo>
                  <a:lnTo>
                    <a:pt x="178626" y="7539"/>
                  </a:lnTo>
                  <a:lnTo>
                    <a:pt x="219075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SMARTInkShape-43"/>
            <p:cNvSpPr/>
            <p:nvPr>
              <p:custDataLst>
                <p:tags r:id="rId84"/>
              </p:custDataLst>
            </p:nvPr>
          </p:nvSpPr>
          <p:spPr>
            <a:xfrm>
              <a:off x="9410700" y="1285875"/>
              <a:ext cx="323851" cy="57151"/>
            </a:xfrm>
            <a:custGeom>
              <a:avLst/>
              <a:gdLst/>
              <a:ahLst/>
              <a:cxnLst/>
              <a:rect l="0" t="0" r="0" b="0"/>
              <a:pathLst>
                <a:path w="323851" h="57151">
                  <a:moveTo>
                    <a:pt x="0" y="57150"/>
                  </a:moveTo>
                  <a:lnTo>
                    <a:pt x="0" y="57150"/>
                  </a:lnTo>
                  <a:lnTo>
                    <a:pt x="5057" y="57150"/>
                  </a:lnTo>
                  <a:lnTo>
                    <a:pt x="45761" y="48949"/>
                  </a:lnTo>
                  <a:lnTo>
                    <a:pt x="86415" y="46828"/>
                  </a:lnTo>
                  <a:lnTo>
                    <a:pt x="121796" y="40098"/>
                  </a:lnTo>
                  <a:lnTo>
                    <a:pt x="159090" y="31401"/>
                  </a:lnTo>
                  <a:lnTo>
                    <a:pt x="198009" y="23180"/>
                  </a:lnTo>
                  <a:lnTo>
                    <a:pt x="240467" y="19215"/>
                  </a:lnTo>
                  <a:lnTo>
                    <a:pt x="281510" y="11753"/>
                  </a:lnTo>
                  <a:lnTo>
                    <a:pt x="303543" y="7363"/>
                  </a:lnTo>
                  <a:lnTo>
                    <a:pt x="3238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SMARTInkShape-44"/>
            <p:cNvSpPr/>
            <p:nvPr>
              <p:custDataLst>
                <p:tags r:id="rId85"/>
              </p:custDataLst>
            </p:nvPr>
          </p:nvSpPr>
          <p:spPr>
            <a:xfrm>
              <a:off x="9820275" y="830103"/>
              <a:ext cx="289580" cy="484348"/>
            </a:xfrm>
            <a:custGeom>
              <a:avLst/>
              <a:gdLst/>
              <a:ahLst/>
              <a:cxnLst/>
              <a:rect l="0" t="0" r="0" b="0"/>
              <a:pathLst>
                <a:path w="289580" h="484348">
                  <a:moveTo>
                    <a:pt x="0" y="46197"/>
                  </a:moveTo>
                  <a:lnTo>
                    <a:pt x="0" y="46197"/>
                  </a:lnTo>
                  <a:lnTo>
                    <a:pt x="0" y="41141"/>
                  </a:lnTo>
                  <a:lnTo>
                    <a:pt x="1058" y="39651"/>
                  </a:lnTo>
                  <a:lnTo>
                    <a:pt x="2823" y="38658"/>
                  </a:lnTo>
                  <a:lnTo>
                    <a:pt x="5057" y="37996"/>
                  </a:lnTo>
                  <a:lnTo>
                    <a:pt x="50113" y="14316"/>
                  </a:lnTo>
                  <a:lnTo>
                    <a:pt x="95578" y="1377"/>
                  </a:lnTo>
                  <a:lnTo>
                    <a:pt x="142918" y="0"/>
                  </a:lnTo>
                  <a:lnTo>
                    <a:pt x="190506" y="11878"/>
                  </a:lnTo>
                  <a:lnTo>
                    <a:pt x="227543" y="25150"/>
                  </a:lnTo>
                  <a:lnTo>
                    <a:pt x="262968" y="53120"/>
                  </a:lnTo>
                  <a:lnTo>
                    <a:pt x="284841" y="84372"/>
                  </a:lnTo>
                  <a:lnTo>
                    <a:pt x="288319" y="90697"/>
                  </a:lnTo>
                  <a:lnTo>
                    <a:pt x="289579" y="97031"/>
                  </a:lnTo>
                  <a:lnTo>
                    <a:pt x="286296" y="117115"/>
                  </a:lnTo>
                  <a:lnTo>
                    <a:pt x="275706" y="154632"/>
                  </a:lnTo>
                  <a:lnTo>
                    <a:pt x="263725" y="187334"/>
                  </a:lnTo>
                  <a:lnTo>
                    <a:pt x="240712" y="226829"/>
                  </a:lnTo>
                  <a:lnTo>
                    <a:pt x="209238" y="265204"/>
                  </a:lnTo>
                  <a:lnTo>
                    <a:pt x="181540" y="303359"/>
                  </a:lnTo>
                  <a:lnTo>
                    <a:pt x="155687" y="341469"/>
                  </a:lnTo>
                  <a:lnTo>
                    <a:pt x="136743" y="379572"/>
                  </a:lnTo>
                  <a:lnTo>
                    <a:pt x="112618" y="422141"/>
                  </a:lnTo>
                  <a:lnTo>
                    <a:pt x="107098" y="442514"/>
                  </a:lnTo>
                  <a:lnTo>
                    <a:pt x="104775" y="48434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SMARTInkShape-45"/>
            <p:cNvSpPr/>
            <p:nvPr>
              <p:custDataLst>
                <p:tags r:id="rId86"/>
              </p:custDataLst>
            </p:nvPr>
          </p:nvSpPr>
          <p:spPr>
            <a:xfrm>
              <a:off x="9925050" y="14478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SMARTInkShape-46"/>
            <p:cNvSpPr/>
            <p:nvPr>
              <p:custDataLst>
                <p:tags r:id="rId87"/>
              </p:custDataLst>
            </p:nvPr>
          </p:nvSpPr>
          <p:spPr>
            <a:xfrm>
              <a:off x="10172700" y="887252"/>
              <a:ext cx="218343" cy="389099"/>
            </a:xfrm>
            <a:custGeom>
              <a:avLst/>
              <a:gdLst/>
              <a:ahLst/>
              <a:cxnLst/>
              <a:rect l="0" t="0" r="0" b="0"/>
              <a:pathLst>
                <a:path w="218343" h="389099">
                  <a:moveTo>
                    <a:pt x="0" y="36673"/>
                  </a:moveTo>
                  <a:lnTo>
                    <a:pt x="0" y="36673"/>
                  </a:lnTo>
                  <a:lnTo>
                    <a:pt x="0" y="31617"/>
                  </a:lnTo>
                  <a:lnTo>
                    <a:pt x="5644" y="26312"/>
                  </a:lnTo>
                  <a:lnTo>
                    <a:pt x="36579" y="4874"/>
                  </a:lnTo>
                  <a:lnTo>
                    <a:pt x="54465" y="440"/>
                  </a:lnTo>
                  <a:lnTo>
                    <a:pt x="87076" y="0"/>
                  </a:lnTo>
                  <a:lnTo>
                    <a:pt x="128471" y="11879"/>
                  </a:lnTo>
                  <a:lnTo>
                    <a:pt x="169239" y="37589"/>
                  </a:lnTo>
                  <a:lnTo>
                    <a:pt x="201850" y="63056"/>
                  </a:lnTo>
                  <a:lnTo>
                    <a:pt x="213501" y="85412"/>
                  </a:lnTo>
                  <a:lnTo>
                    <a:pt x="218342" y="124008"/>
                  </a:lnTo>
                  <a:lnTo>
                    <a:pt x="213801" y="151450"/>
                  </a:lnTo>
                  <a:lnTo>
                    <a:pt x="189388" y="198661"/>
                  </a:lnTo>
                  <a:lnTo>
                    <a:pt x="157545" y="246231"/>
                  </a:lnTo>
                  <a:lnTo>
                    <a:pt x="125783" y="287147"/>
                  </a:lnTo>
                  <a:lnTo>
                    <a:pt x="98811" y="330624"/>
                  </a:lnTo>
                  <a:lnTo>
                    <a:pt x="68673" y="373158"/>
                  </a:lnTo>
                  <a:lnTo>
                    <a:pt x="57150" y="38909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SMARTInkShape-47"/>
            <p:cNvSpPr/>
            <p:nvPr>
              <p:custDataLst>
                <p:tags r:id="rId88"/>
              </p:custDataLst>
            </p:nvPr>
          </p:nvSpPr>
          <p:spPr>
            <a:xfrm>
              <a:off x="10239375" y="14763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SMARTInkShape-48"/>
            <p:cNvSpPr/>
            <p:nvPr>
              <p:custDataLst>
                <p:tags r:id="rId89"/>
              </p:custDataLst>
            </p:nvPr>
          </p:nvSpPr>
          <p:spPr>
            <a:xfrm>
              <a:off x="10487025" y="915743"/>
              <a:ext cx="188332" cy="379658"/>
            </a:xfrm>
            <a:custGeom>
              <a:avLst/>
              <a:gdLst/>
              <a:ahLst/>
              <a:cxnLst/>
              <a:rect l="0" t="0" r="0" b="0"/>
              <a:pathLst>
                <a:path w="188332" h="379658">
                  <a:moveTo>
                    <a:pt x="0" y="17707"/>
                  </a:moveTo>
                  <a:lnTo>
                    <a:pt x="0" y="17707"/>
                  </a:lnTo>
                  <a:lnTo>
                    <a:pt x="5057" y="17707"/>
                  </a:lnTo>
                  <a:lnTo>
                    <a:pt x="10361" y="14885"/>
                  </a:lnTo>
                  <a:lnTo>
                    <a:pt x="16247" y="11161"/>
                  </a:lnTo>
                  <a:lnTo>
                    <a:pt x="54547" y="97"/>
                  </a:lnTo>
                  <a:lnTo>
                    <a:pt x="86034" y="0"/>
                  </a:lnTo>
                  <a:lnTo>
                    <a:pt x="133294" y="14929"/>
                  </a:lnTo>
                  <a:lnTo>
                    <a:pt x="154617" y="25233"/>
                  </a:lnTo>
                  <a:lnTo>
                    <a:pt x="167850" y="35516"/>
                  </a:lnTo>
                  <a:lnTo>
                    <a:pt x="175141" y="47141"/>
                  </a:lnTo>
                  <a:lnTo>
                    <a:pt x="186753" y="85749"/>
                  </a:lnTo>
                  <a:lnTo>
                    <a:pt x="188331" y="113362"/>
                  </a:lnTo>
                  <a:lnTo>
                    <a:pt x="182153" y="160635"/>
                  </a:lnTo>
                  <a:lnTo>
                    <a:pt x="167057" y="205239"/>
                  </a:lnTo>
                  <a:lnTo>
                    <a:pt x="149965" y="245721"/>
                  </a:lnTo>
                  <a:lnTo>
                    <a:pt x="131576" y="289348"/>
                  </a:lnTo>
                  <a:lnTo>
                    <a:pt x="117753" y="330068"/>
                  </a:lnTo>
                  <a:lnTo>
                    <a:pt x="107652" y="359592"/>
                  </a:lnTo>
                  <a:lnTo>
                    <a:pt x="104775" y="37965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SMARTInkShape-49"/>
            <p:cNvSpPr/>
            <p:nvPr>
              <p:custDataLst>
                <p:tags r:id="rId90"/>
              </p:custDataLst>
            </p:nvPr>
          </p:nvSpPr>
          <p:spPr>
            <a:xfrm>
              <a:off x="10553700" y="14859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3" name="SMARTInkShape-Group12"/>
          <p:cNvGrpSpPr/>
          <p:nvPr/>
        </p:nvGrpSpPr>
        <p:grpSpPr>
          <a:xfrm>
            <a:off x="4257675" y="2038466"/>
            <a:ext cx="600076" cy="514235"/>
            <a:chOff x="4257675" y="2038466"/>
            <a:chExt cx="600076" cy="514235"/>
          </a:xfrm>
        </p:grpSpPr>
        <p:sp>
          <p:nvSpPr>
            <p:cNvPr id="59" name="SMARTInkShape-50"/>
            <p:cNvSpPr/>
            <p:nvPr>
              <p:custDataLst>
                <p:tags r:id="rId77"/>
              </p:custDataLst>
            </p:nvPr>
          </p:nvSpPr>
          <p:spPr>
            <a:xfrm>
              <a:off x="4257675" y="2038466"/>
              <a:ext cx="190501" cy="514235"/>
            </a:xfrm>
            <a:custGeom>
              <a:avLst/>
              <a:gdLst/>
              <a:ahLst/>
              <a:cxnLst/>
              <a:rect l="0" t="0" r="0" b="0"/>
              <a:pathLst>
                <a:path w="190501" h="514235">
                  <a:moveTo>
                    <a:pt x="190500" y="9409"/>
                  </a:moveTo>
                  <a:lnTo>
                    <a:pt x="190500" y="9409"/>
                  </a:lnTo>
                  <a:lnTo>
                    <a:pt x="182299" y="1208"/>
                  </a:lnTo>
                  <a:lnTo>
                    <a:pt x="176311" y="276"/>
                  </a:lnTo>
                  <a:lnTo>
                    <a:pt x="167834" y="0"/>
                  </a:lnTo>
                  <a:lnTo>
                    <a:pt x="161729" y="2758"/>
                  </a:lnTo>
                  <a:lnTo>
                    <a:pt x="155488" y="6453"/>
                  </a:lnTo>
                  <a:lnTo>
                    <a:pt x="149186" y="8095"/>
                  </a:lnTo>
                  <a:lnTo>
                    <a:pt x="104205" y="35279"/>
                  </a:lnTo>
                  <a:lnTo>
                    <a:pt x="70193" y="63864"/>
                  </a:lnTo>
                  <a:lnTo>
                    <a:pt x="45576" y="96483"/>
                  </a:lnTo>
                  <a:lnTo>
                    <a:pt x="25967" y="137880"/>
                  </a:lnTo>
                  <a:lnTo>
                    <a:pt x="13870" y="172252"/>
                  </a:lnTo>
                  <a:lnTo>
                    <a:pt x="10097" y="219080"/>
                  </a:lnTo>
                  <a:lnTo>
                    <a:pt x="19962" y="266600"/>
                  </a:lnTo>
                  <a:lnTo>
                    <a:pt x="36103" y="307665"/>
                  </a:lnTo>
                  <a:lnTo>
                    <a:pt x="62628" y="354491"/>
                  </a:lnTo>
                  <a:lnTo>
                    <a:pt x="88866" y="398044"/>
                  </a:lnTo>
                  <a:lnTo>
                    <a:pt x="93358" y="411133"/>
                  </a:lnTo>
                  <a:lnTo>
                    <a:pt x="91587" y="421139"/>
                  </a:lnTo>
                  <a:lnTo>
                    <a:pt x="84640" y="435850"/>
                  </a:lnTo>
                  <a:lnTo>
                    <a:pt x="52679" y="478537"/>
                  </a:lnTo>
                  <a:lnTo>
                    <a:pt x="5454" y="509898"/>
                  </a:lnTo>
                  <a:lnTo>
                    <a:pt x="0" y="51423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SMARTInkShape-51"/>
            <p:cNvSpPr/>
            <p:nvPr>
              <p:custDataLst>
                <p:tags r:id="rId78"/>
              </p:custDataLst>
            </p:nvPr>
          </p:nvSpPr>
          <p:spPr>
            <a:xfrm>
              <a:off x="4457700" y="24955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SMARTInkShape-52"/>
            <p:cNvSpPr/>
            <p:nvPr>
              <p:custDataLst>
                <p:tags r:id="rId79"/>
              </p:custDataLst>
            </p:nvPr>
          </p:nvSpPr>
          <p:spPr>
            <a:xfrm>
              <a:off x="4686988" y="2152766"/>
              <a:ext cx="151713" cy="361835"/>
            </a:xfrm>
            <a:custGeom>
              <a:avLst/>
              <a:gdLst/>
              <a:ahLst/>
              <a:cxnLst/>
              <a:rect l="0" t="0" r="0" b="0"/>
              <a:pathLst>
                <a:path w="151713" h="361835">
                  <a:moveTo>
                    <a:pt x="151712" y="9409"/>
                  </a:moveTo>
                  <a:lnTo>
                    <a:pt x="151712" y="9409"/>
                  </a:lnTo>
                  <a:lnTo>
                    <a:pt x="151712" y="4353"/>
                  </a:lnTo>
                  <a:lnTo>
                    <a:pt x="150654" y="2863"/>
                  </a:lnTo>
                  <a:lnTo>
                    <a:pt x="148890" y="1870"/>
                  </a:lnTo>
                  <a:lnTo>
                    <a:pt x="143511" y="276"/>
                  </a:lnTo>
                  <a:lnTo>
                    <a:pt x="132466" y="0"/>
                  </a:lnTo>
                  <a:lnTo>
                    <a:pt x="124461" y="2758"/>
                  </a:lnTo>
                  <a:lnTo>
                    <a:pt x="81542" y="26454"/>
                  </a:lnTo>
                  <a:lnTo>
                    <a:pt x="44792" y="60590"/>
                  </a:lnTo>
                  <a:lnTo>
                    <a:pt x="11069" y="104681"/>
                  </a:lnTo>
                  <a:lnTo>
                    <a:pt x="4537" y="117369"/>
                  </a:lnTo>
                  <a:lnTo>
                    <a:pt x="0" y="149110"/>
                  </a:lnTo>
                  <a:lnTo>
                    <a:pt x="507" y="173451"/>
                  </a:lnTo>
                  <a:lnTo>
                    <a:pt x="21708" y="216176"/>
                  </a:lnTo>
                  <a:lnTo>
                    <a:pt x="30785" y="225836"/>
                  </a:lnTo>
                  <a:lnTo>
                    <a:pt x="78180" y="269321"/>
                  </a:lnTo>
                  <a:lnTo>
                    <a:pt x="81990" y="278736"/>
                  </a:lnTo>
                  <a:lnTo>
                    <a:pt x="84859" y="307455"/>
                  </a:lnTo>
                  <a:lnTo>
                    <a:pt x="82136" y="314029"/>
                  </a:lnTo>
                  <a:lnTo>
                    <a:pt x="37412" y="36183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SMARTInkShape-53"/>
            <p:cNvSpPr/>
            <p:nvPr>
              <p:custDataLst>
                <p:tags r:id="rId80"/>
              </p:custDataLst>
            </p:nvPr>
          </p:nvSpPr>
          <p:spPr>
            <a:xfrm>
              <a:off x="4848225" y="25146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3" name="SMARTInkShape-Group13"/>
          <p:cNvGrpSpPr/>
          <p:nvPr/>
        </p:nvGrpSpPr>
        <p:grpSpPr>
          <a:xfrm>
            <a:off x="5391934" y="2028825"/>
            <a:ext cx="1723242" cy="504826"/>
            <a:chOff x="5391934" y="2028825"/>
            <a:chExt cx="1723242" cy="504826"/>
          </a:xfrm>
        </p:grpSpPr>
        <p:sp>
          <p:nvSpPr>
            <p:cNvPr id="64" name="SMARTInkShape-54"/>
            <p:cNvSpPr/>
            <p:nvPr>
              <p:custDataLst>
                <p:tags r:id="rId68"/>
              </p:custDataLst>
            </p:nvPr>
          </p:nvSpPr>
          <p:spPr>
            <a:xfrm>
              <a:off x="5391934" y="2200275"/>
              <a:ext cx="75417" cy="323239"/>
            </a:xfrm>
            <a:custGeom>
              <a:avLst/>
              <a:gdLst/>
              <a:ahLst/>
              <a:cxnLst/>
              <a:rect l="0" t="0" r="0" b="0"/>
              <a:pathLst>
                <a:path w="75417" h="323239">
                  <a:moveTo>
                    <a:pt x="65891" y="0"/>
                  </a:moveTo>
                  <a:lnTo>
                    <a:pt x="65891" y="0"/>
                  </a:lnTo>
                  <a:lnTo>
                    <a:pt x="57690" y="0"/>
                  </a:lnTo>
                  <a:lnTo>
                    <a:pt x="57249" y="1058"/>
                  </a:lnTo>
                  <a:lnTo>
                    <a:pt x="53559" y="22534"/>
                  </a:lnTo>
                  <a:lnTo>
                    <a:pt x="33977" y="68760"/>
                  </a:lnTo>
                  <a:lnTo>
                    <a:pt x="21067" y="107036"/>
                  </a:lnTo>
                  <a:lnTo>
                    <a:pt x="13763" y="148378"/>
                  </a:lnTo>
                  <a:lnTo>
                    <a:pt x="3187" y="190764"/>
                  </a:lnTo>
                  <a:lnTo>
                    <a:pt x="0" y="235982"/>
                  </a:lnTo>
                  <a:lnTo>
                    <a:pt x="623" y="255164"/>
                  </a:lnTo>
                  <a:lnTo>
                    <a:pt x="12519" y="291417"/>
                  </a:lnTo>
                  <a:lnTo>
                    <a:pt x="27871" y="313399"/>
                  </a:lnTo>
                  <a:lnTo>
                    <a:pt x="31019" y="316883"/>
                  </a:lnTo>
                  <a:lnTo>
                    <a:pt x="40162" y="320753"/>
                  </a:lnTo>
                  <a:lnTo>
                    <a:pt x="58222" y="323238"/>
                  </a:lnTo>
                  <a:lnTo>
                    <a:pt x="65304" y="320756"/>
                  </a:lnTo>
                  <a:lnTo>
                    <a:pt x="75416" y="3143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SMARTInkShape-55"/>
            <p:cNvSpPr/>
            <p:nvPr>
              <p:custDataLst>
                <p:tags r:id="rId69"/>
              </p:custDataLst>
            </p:nvPr>
          </p:nvSpPr>
          <p:spPr>
            <a:xfrm>
              <a:off x="5476875" y="20288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SMARTInkShape-56"/>
            <p:cNvSpPr/>
            <p:nvPr>
              <p:custDataLst>
                <p:tags r:id="rId70"/>
              </p:custDataLst>
            </p:nvPr>
          </p:nvSpPr>
          <p:spPr>
            <a:xfrm>
              <a:off x="5610225" y="2295525"/>
              <a:ext cx="123826" cy="47626"/>
            </a:xfrm>
            <a:custGeom>
              <a:avLst/>
              <a:gdLst/>
              <a:ahLst/>
              <a:cxnLst/>
              <a:rect l="0" t="0" r="0" b="0"/>
              <a:pathLst>
                <a:path w="123826" h="476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9" y="6546"/>
                  </a:lnTo>
                  <a:lnTo>
                    <a:pt x="2822" y="7539"/>
                  </a:lnTo>
                  <a:lnTo>
                    <a:pt x="5057" y="8201"/>
                  </a:lnTo>
                  <a:lnTo>
                    <a:pt x="17305" y="15809"/>
                  </a:lnTo>
                  <a:lnTo>
                    <a:pt x="63679" y="27125"/>
                  </a:lnTo>
                  <a:lnTo>
                    <a:pt x="106902" y="38191"/>
                  </a:lnTo>
                  <a:lnTo>
                    <a:pt x="123825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SMARTInkShape-57"/>
            <p:cNvSpPr/>
            <p:nvPr>
              <p:custDataLst>
                <p:tags r:id="rId71"/>
              </p:custDataLst>
            </p:nvPr>
          </p:nvSpPr>
          <p:spPr>
            <a:xfrm>
              <a:off x="5638800" y="2486025"/>
              <a:ext cx="152401" cy="47626"/>
            </a:xfrm>
            <a:custGeom>
              <a:avLst/>
              <a:gdLst/>
              <a:ahLst/>
              <a:cxnLst/>
              <a:rect l="0" t="0" r="0" b="0"/>
              <a:pathLst>
                <a:path w="152401" h="47626">
                  <a:moveTo>
                    <a:pt x="0" y="47625"/>
                  </a:moveTo>
                  <a:lnTo>
                    <a:pt x="0" y="47625"/>
                  </a:lnTo>
                  <a:lnTo>
                    <a:pt x="5057" y="42568"/>
                  </a:lnTo>
                  <a:lnTo>
                    <a:pt x="10361" y="40086"/>
                  </a:lnTo>
                  <a:lnTo>
                    <a:pt x="13257" y="39424"/>
                  </a:lnTo>
                  <a:lnTo>
                    <a:pt x="41912" y="24959"/>
                  </a:lnTo>
                  <a:lnTo>
                    <a:pt x="86227" y="17006"/>
                  </a:lnTo>
                  <a:lnTo>
                    <a:pt x="128980" y="5946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SMARTInkShape-58"/>
            <p:cNvSpPr/>
            <p:nvPr>
              <p:custDataLst>
                <p:tags r:id="rId72"/>
              </p:custDataLst>
            </p:nvPr>
          </p:nvSpPr>
          <p:spPr>
            <a:xfrm>
              <a:off x="6006474" y="2124075"/>
              <a:ext cx="251452" cy="409576"/>
            </a:xfrm>
            <a:custGeom>
              <a:avLst/>
              <a:gdLst/>
              <a:ahLst/>
              <a:cxnLst/>
              <a:rect l="0" t="0" r="0" b="0"/>
              <a:pathLst>
                <a:path w="251452" h="409576">
                  <a:moveTo>
                    <a:pt x="251451" y="0"/>
                  </a:moveTo>
                  <a:lnTo>
                    <a:pt x="251451" y="0"/>
                  </a:lnTo>
                  <a:lnTo>
                    <a:pt x="229331" y="19298"/>
                  </a:lnTo>
                  <a:lnTo>
                    <a:pt x="218337" y="27627"/>
                  </a:lnTo>
                  <a:lnTo>
                    <a:pt x="182715" y="67804"/>
                  </a:lnTo>
                  <a:lnTo>
                    <a:pt x="147327" y="106057"/>
                  </a:lnTo>
                  <a:lnTo>
                    <a:pt x="116034" y="150458"/>
                  </a:lnTo>
                  <a:lnTo>
                    <a:pt x="79593" y="195173"/>
                  </a:lnTo>
                  <a:lnTo>
                    <a:pt x="56362" y="232219"/>
                  </a:lnTo>
                  <a:lnTo>
                    <a:pt x="36073" y="270007"/>
                  </a:lnTo>
                  <a:lnTo>
                    <a:pt x="17858" y="313097"/>
                  </a:lnTo>
                  <a:lnTo>
                    <a:pt x="805" y="356732"/>
                  </a:lnTo>
                  <a:lnTo>
                    <a:pt x="0" y="370567"/>
                  </a:lnTo>
                  <a:lnTo>
                    <a:pt x="3801" y="409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SMARTInkShape-59"/>
            <p:cNvSpPr/>
            <p:nvPr>
              <p:custDataLst>
                <p:tags r:id="rId73"/>
              </p:custDataLst>
            </p:nvPr>
          </p:nvSpPr>
          <p:spPr>
            <a:xfrm>
              <a:off x="6306549" y="2253673"/>
              <a:ext cx="245888" cy="232046"/>
            </a:xfrm>
            <a:custGeom>
              <a:avLst/>
              <a:gdLst/>
              <a:ahLst/>
              <a:cxnLst/>
              <a:rect l="0" t="0" r="0" b="0"/>
              <a:pathLst>
                <a:path w="245888" h="232046">
                  <a:moveTo>
                    <a:pt x="141876" y="22802"/>
                  </a:moveTo>
                  <a:lnTo>
                    <a:pt x="141876" y="22802"/>
                  </a:lnTo>
                  <a:lnTo>
                    <a:pt x="141876" y="17746"/>
                  </a:lnTo>
                  <a:lnTo>
                    <a:pt x="140818" y="16256"/>
                  </a:lnTo>
                  <a:lnTo>
                    <a:pt x="139054" y="15263"/>
                  </a:lnTo>
                  <a:lnTo>
                    <a:pt x="136820" y="14601"/>
                  </a:lnTo>
                  <a:lnTo>
                    <a:pt x="134272" y="15218"/>
                  </a:lnTo>
                  <a:lnTo>
                    <a:pt x="102867" y="35449"/>
                  </a:lnTo>
                  <a:lnTo>
                    <a:pt x="59273" y="82016"/>
                  </a:lnTo>
                  <a:lnTo>
                    <a:pt x="30391" y="127849"/>
                  </a:lnTo>
                  <a:lnTo>
                    <a:pt x="16064" y="153410"/>
                  </a:lnTo>
                  <a:lnTo>
                    <a:pt x="6584" y="168692"/>
                  </a:lnTo>
                  <a:lnTo>
                    <a:pt x="0" y="203586"/>
                  </a:lnTo>
                  <a:lnTo>
                    <a:pt x="4353" y="220536"/>
                  </a:lnTo>
                  <a:lnTo>
                    <a:pt x="7861" y="224475"/>
                  </a:lnTo>
                  <a:lnTo>
                    <a:pt x="17403" y="228851"/>
                  </a:lnTo>
                  <a:lnTo>
                    <a:pt x="58254" y="232045"/>
                  </a:lnTo>
                  <a:lnTo>
                    <a:pt x="85349" y="222148"/>
                  </a:lnTo>
                  <a:lnTo>
                    <a:pt x="124007" y="199841"/>
                  </a:lnTo>
                  <a:lnTo>
                    <a:pt x="156925" y="180268"/>
                  </a:lnTo>
                  <a:lnTo>
                    <a:pt x="199962" y="136515"/>
                  </a:lnTo>
                  <a:lnTo>
                    <a:pt x="228649" y="98886"/>
                  </a:lnTo>
                  <a:lnTo>
                    <a:pt x="240847" y="70393"/>
                  </a:lnTo>
                  <a:lnTo>
                    <a:pt x="245887" y="27854"/>
                  </a:lnTo>
                  <a:lnTo>
                    <a:pt x="244025" y="21937"/>
                  </a:lnTo>
                  <a:lnTo>
                    <a:pt x="225125" y="1299"/>
                  </a:lnTo>
                  <a:lnTo>
                    <a:pt x="219601" y="0"/>
                  </a:lnTo>
                  <a:lnTo>
                    <a:pt x="178412" y="4341"/>
                  </a:lnTo>
                  <a:lnTo>
                    <a:pt x="160926" y="1327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SMARTInkShape-60"/>
            <p:cNvSpPr/>
            <p:nvPr>
              <p:custDataLst>
                <p:tags r:id="rId74"/>
              </p:custDataLst>
            </p:nvPr>
          </p:nvSpPr>
          <p:spPr>
            <a:xfrm>
              <a:off x="6582287" y="2114896"/>
              <a:ext cx="446605" cy="418134"/>
            </a:xfrm>
            <a:custGeom>
              <a:avLst/>
              <a:gdLst/>
              <a:ahLst/>
              <a:cxnLst/>
              <a:rect l="0" t="0" r="0" b="0"/>
              <a:pathLst>
                <a:path w="446605" h="418134">
                  <a:moveTo>
                    <a:pt x="28063" y="142529"/>
                  </a:moveTo>
                  <a:lnTo>
                    <a:pt x="28063" y="142529"/>
                  </a:lnTo>
                  <a:lnTo>
                    <a:pt x="28063" y="147585"/>
                  </a:lnTo>
                  <a:lnTo>
                    <a:pt x="19420" y="185344"/>
                  </a:lnTo>
                  <a:lnTo>
                    <a:pt x="15890" y="216838"/>
                  </a:lnTo>
                  <a:lnTo>
                    <a:pt x="8229" y="234396"/>
                  </a:lnTo>
                  <a:lnTo>
                    <a:pt x="3373" y="242626"/>
                  </a:lnTo>
                  <a:lnTo>
                    <a:pt x="255" y="256532"/>
                  </a:lnTo>
                  <a:lnTo>
                    <a:pt x="0" y="259806"/>
                  </a:lnTo>
                  <a:lnTo>
                    <a:pt x="887" y="261989"/>
                  </a:lnTo>
                  <a:lnTo>
                    <a:pt x="2537" y="263444"/>
                  </a:lnTo>
                  <a:lnTo>
                    <a:pt x="7193" y="265061"/>
                  </a:lnTo>
                  <a:lnTo>
                    <a:pt x="12790" y="265779"/>
                  </a:lnTo>
                  <a:lnTo>
                    <a:pt x="18806" y="263276"/>
                  </a:lnTo>
                  <a:lnTo>
                    <a:pt x="21891" y="261127"/>
                  </a:lnTo>
                  <a:lnTo>
                    <a:pt x="45150" y="254573"/>
                  </a:lnTo>
                  <a:lnTo>
                    <a:pt x="69538" y="243683"/>
                  </a:lnTo>
                  <a:lnTo>
                    <a:pt x="93510" y="238556"/>
                  </a:lnTo>
                  <a:lnTo>
                    <a:pt x="97094" y="238297"/>
                  </a:lnTo>
                  <a:lnTo>
                    <a:pt x="103899" y="240832"/>
                  </a:lnTo>
                  <a:lnTo>
                    <a:pt x="107195" y="242989"/>
                  </a:lnTo>
                  <a:lnTo>
                    <a:pt x="109393" y="245486"/>
                  </a:lnTo>
                  <a:lnTo>
                    <a:pt x="111835" y="251082"/>
                  </a:lnTo>
                  <a:lnTo>
                    <a:pt x="113617" y="291040"/>
                  </a:lnTo>
                  <a:lnTo>
                    <a:pt x="106150" y="323559"/>
                  </a:lnTo>
                  <a:lnTo>
                    <a:pt x="97306" y="351463"/>
                  </a:lnTo>
                  <a:lnTo>
                    <a:pt x="96938" y="363447"/>
                  </a:lnTo>
                  <a:lnTo>
                    <a:pt x="100302" y="372301"/>
                  </a:lnTo>
                  <a:lnTo>
                    <a:pt x="103739" y="375085"/>
                  </a:lnTo>
                  <a:lnTo>
                    <a:pt x="117631" y="379004"/>
                  </a:lnTo>
                  <a:lnTo>
                    <a:pt x="125374" y="379921"/>
                  </a:lnTo>
                  <a:lnTo>
                    <a:pt x="145796" y="375380"/>
                  </a:lnTo>
                  <a:lnTo>
                    <a:pt x="190441" y="350966"/>
                  </a:lnTo>
                  <a:lnTo>
                    <a:pt x="237672" y="312578"/>
                  </a:lnTo>
                  <a:lnTo>
                    <a:pt x="278547" y="272780"/>
                  </a:lnTo>
                  <a:lnTo>
                    <a:pt x="322016" y="229523"/>
                  </a:lnTo>
                  <a:lnTo>
                    <a:pt x="353573" y="182800"/>
                  </a:lnTo>
                  <a:lnTo>
                    <a:pt x="373689" y="145407"/>
                  </a:lnTo>
                  <a:lnTo>
                    <a:pt x="391997" y="108574"/>
                  </a:lnTo>
                  <a:lnTo>
                    <a:pt x="408201" y="67148"/>
                  </a:lnTo>
                  <a:lnTo>
                    <a:pt x="428037" y="19612"/>
                  </a:lnTo>
                  <a:lnTo>
                    <a:pt x="434430" y="8524"/>
                  </a:lnTo>
                  <a:lnTo>
                    <a:pt x="446604" y="0"/>
                  </a:lnTo>
                  <a:lnTo>
                    <a:pt x="436728" y="12883"/>
                  </a:lnTo>
                  <a:lnTo>
                    <a:pt x="424758" y="40367"/>
                  </a:lnTo>
                  <a:lnTo>
                    <a:pt x="418748" y="77429"/>
                  </a:lnTo>
                  <a:lnTo>
                    <a:pt x="411345" y="113245"/>
                  </a:lnTo>
                  <a:lnTo>
                    <a:pt x="402448" y="155842"/>
                  </a:lnTo>
                  <a:lnTo>
                    <a:pt x="393110" y="195745"/>
                  </a:lnTo>
                  <a:lnTo>
                    <a:pt x="384699" y="235437"/>
                  </a:lnTo>
                  <a:lnTo>
                    <a:pt x="380677" y="278125"/>
                  </a:lnTo>
                  <a:lnTo>
                    <a:pt x="373195" y="322066"/>
                  </a:lnTo>
                  <a:lnTo>
                    <a:pt x="374447" y="351653"/>
                  </a:lnTo>
                  <a:lnTo>
                    <a:pt x="382779" y="396008"/>
                  </a:lnTo>
                  <a:lnTo>
                    <a:pt x="385192" y="400415"/>
                  </a:lnTo>
                  <a:lnTo>
                    <a:pt x="398698" y="411674"/>
                  </a:lnTo>
                  <a:lnTo>
                    <a:pt x="416354" y="418133"/>
                  </a:lnTo>
                  <a:lnTo>
                    <a:pt x="420417" y="415655"/>
                  </a:lnTo>
                  <a:lnTo>
                    <a:pt x="428113" y="40922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SMARTInkShape-61"/>
            <p:cNvSpPr/>
            <p:nvPr>
              <p:custDataLst>
                <p:tags r:id="rId75"/>
              </p:custDataLst>
            </p:nvPr>
          </p:nvSpPr>
          <p:spPr>
            <a:xfrm>
              <a:off x="6781800" y="2266950"/>
              <a:ext cx="190501" cy="47626"/>
            </a:xfrm>
            <a:custGeom>
              <a:avLst/>
              <a:gdLst/>
              <a:ahLst/>
              <a:cxnLst/>
              <a:rect l="0" t="0" r="0" b="0"/>
              <a:pathLst>
                <a:path w="190501" h="4762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8201" y="5056"/>
                  </a:lnTo>
                  <a:lnTo>
                    <a:pt x="14581" y="10361"/>
                  </a:lnTo>
                  <a:lnTo>
                    <a:pt x="24472" y="15188"/>
                  </a:lnTo>
                  <a:lnTo>
                    <a:pt x="69629" y="29185"/>
                  </a:lnTo>
                  <a:lnTo>
                    <a:pt x="100302" y="36339"/>
                  </a:lnTo>
                  <a:lnTo>
                    <a:pt x="147787" y="37946"/>
                  </a:lnTo>
                  <a:lnTo>
                    <a:pt x="190500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SMARTInkShape-62"/>
            <p:cNvSpPr/>
            <p:nvPr>
              <p:custDataLst>
                <p:tags r:id="rId76"/>
              </p:custDataLst>
            </p:nvPr>
          </p:nvSpPr>
          <p:spPr>
            <a:xfrm>
              <a:off x="7105650" y="23431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1" name="SMARTInkShape-Group14"/>
          <p:cNvGrpSpPr/>
          <p:nvPr/>
        </p:nvGrpSpPr>
        <p:grpSpPr>
          <a:xfrm>
            <a:off x="5095875" y="2924175"/>
            <a:ext cx="1076326" cy="1253210"/>
            <a:chOff x="5095875" y="2924175"/>
            <a:chExt cx="1076326" cy="1253210"/>
          </a:xfrm>
        </p:grpSpPr>
        <p:sp>
          <p:nvSpPr>
            <p:cNvPr id="74" name="SMARTInkShape-63"/>
            <p:cNvSpPr/>
            <p:nvPr>
              <p:custDataLst>
                <p:tags r:id="rId61"/>
              </p:custDataLst>
            </p:nvPr>
          </p:nvSpPr>
          <p:spPr>
            <a:xfrm>
              <a:off x="5202788" y="2924175"/>
              <a:ext cx="416963" cy="598005"/>
            </a:xfrm>
            <a:custGeom>
              <a:avLst/>
              <a:gdLst/>
              <a:ahLst/>
              <a:cxnLst/>
              <a:rect l="0" t="0" r="0" b="0"/>
              <a:pathLst>
                <a:path w="416963" h="598005">
                  <a:moveTo>
                    <a:pt x="188362" y="0"/>
                  </a:moveTo>
                  <a:lnTo>
                    <a:pt x="188362" y="0"/>
                  </a:lnTo>
                  <a:lnTo>
                    <a:pt x="189421" y="39660"/>
                  </a:lnTo>
                  <a:lnTo>
                    <a:pt x="196563" y="82925"/>
                  </a:lnTo>
                  <a:lnTo>
                    <a:pt x="197495" y="118527"/>
                  </a:lnTo>
                  <a:lnTo>
                    <a:pt x="197771" y="155887"/>
                  </a:lnTo>
                  <a:lnTo>
                    <a:pt x="192796" y="193767"/>
                  </a:lnTo>
                  <a:lnTo>
                    <a:pt x="189676" y="231802"/>
                  </a:lnTo>
                  <a:lnTo>
                    <a:pt x="183695" y="269883"/>
                  </a:lnTo>
                  <a:lnTo>
                    <a:pt x="179797" y="312014"/>
                  </a:lnTo>
                  <a:lnTo>
                    <a:pt x="177863" y="354060"/>
                  </a:lnTo>
                  <a:lnTo>
                    <a:pt x="173818" y="363029"/>
                  </a:lnTo>
                  <a:lnTo>
                    <a:pt x="171258" y="365844"/>
                  </a:lnTo>
                  <a:lnTo>
                    <a:pt x="165591" y="368972"/>
                  </a:lnTo>
                  <a:lnTo>
                    <a:pt x="156450" y="370734"/>
                  </a:lnTo>
                  <a:lnTo>
                    <a:pt x="150191" y="368323"/>
                  </a:lnTo>
                  <a:lnTo>
                    <a:pt x="143880" y="364783"/>
                  </a:lnTo>
                  <a:lnTo>
                    <a:pt x="134378" y="361731"/>
                  </a:lnTo>
                  <a:lnTo>
                    <a:pt x="113454" y="348803"/>
                  </a:lnTo>
                  <a:lnTo>
                    <a:pt x="95729" y="344649"/>
                  </a:lnTo>
                  <a:lnTo>
                    <a:pt x="86162" y="346500"/>
                  </a:lnTo>
                  <a:lnTo>
                    <a:pt x="66339" y="356311"/>
                  </a:lnTo>
                  <a:lnTo>
                    <a:pt x="48255" y="375448"/>
                  </a:lnTo>
                  <a:lnTo>
                    <a:pt x="24398" y="419623"/>
                  </a:lnTo>
                  <a:lnTo>
                    <a:pt x="14947" y="438383"/>
                  </a:lnTo>
                  <a:lnTo>
                    <a:pt x="3326" y="485806"/>
                  </a:lnTo>
                  <a:lnTo>
                    <a:pt x="0" y="529369"/>
                  </a:lnTo>
                  <a:lnTo>
                    <a:pt x="3398" y="546072"/>
                  </a:lnTo>
                  <a:lnTo>
                    <a:pt x="16318" y="567376"/>
                  </a:lnTo>
                  <a:lnTo>
                    <a:pt x="28496" y="582037"/>
                  </a:lnTo>
                  <a:lnTo>
                    <a:pt x="48919" y="593084"/>
                  </a:lnTo>
                  <a:lnTo>
                    <a:pt x="70022" y="598004"/>
                  </a:lnTo>
                  <a:lnTo>
                    <a:pt x="99794" y="594405"/>
                  </a:lnTo>
                  <a:lnTo>
                    <a:pt x="140175" y="576103"/>
                  </a:lnTo>
                  <a:lnTo>
                    <a:pt x="178726" y="549283"/>
                  </a:lnTo>
                  <a:lnTo>
                    <a:pt x="216915" y="508668"/>
                  </a:lnTo>
                  <a:lnTo>
                    <a:pt x="253974" y="465368"/>
                  </a:lnTo>
                  <a:lnTo>
                    <a:pt x="276007" y="424224"/>
                  </a:lnTo>
                  <a:lnTo>
                    <a:pt x="295940" y="385811"/>
                  </a:lnTo>
                  <a:lnTo>
                    <a:pt x="318816" y="341028"/>
                  </a:lnTo>
                  <a:lnTo>
                    <a:pt x="333840" y="296787"/>
                  </a:lnTo>
                  <a:lnTo>
                    <a:pt x="347390" y="250672"/>
                  </a:lnTo>
                  <a:lnTo>
                    <a:pt x="350118" y="221691"/>
                  </a:lnTo>
                  <a:lnTo>
                    <a:pt x="351232" y="220819"/>
                  </a:lnTo>
                  <a:lnTo>
                    <a:pt x="355294" y="219850"/>
                  </a:lnTo>
                  <a:lnTo>
                    <a:pt x="356799" y="220650"/>
                  </a:lnTo>
                  <a:lnTo>
                    <a:pt x="357804" y="222242"/>
                  </a:lnTo>
                  <a:lnTo>
                    <a:pt x="358920" y="227891"/>
                  </a:lnTo>
                  <a:lnTo>
                    <a:pt x="358676" y="268449"/>
                  </a:lnTo>
                  <a:lnTo>
                    <a:pt x="354301" y="296852"/>
                  </a:lnTo>
                  <a:lnTo>
                    <a:pt x="358411" y="343838"/>
                  </a:lnTo>
                  <a:lnTo>
                    <a:pt x="364592" y="388829"/>
                  </a:lnTo>
                  <a:lnTo>
                    <a:pt x="371535" y="432282"/>
                  </a:lnTo>
                  <a:lnTo>
                    <a:pt x="382471" y="449691"/>
                  </a:lnTo>
                  <a:lnTo>
                    <a:pt x="391402" y="453863"/>
                  </a:lnTo>
                  <a:lnTo>
                    <a:pt x="409326" y="456541"/>
                  </a:lnTo>
                  <a:lnTo>
                    <a:pt x="411872" y="455702"/>
                  </a:lnTo>
                  <a:lnTo>
                    <a:pt x="413568" y="454085"/>
                  </a:lnTo>
                  <a:lnTo>
                    <a:pt x="416962" y="4476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SMARTInkShape-64"/>
            <p:cNvSpPr/>
            <p:nvPr>
              <p:custDataLst>
                <p:tags r:id="rId62"/>
              </p:custDataLst>
            </p:nvPr>
          </p:nvSpPr>
          <p:spPr>
            <a:xfrm>
              <a:off x="5610225" y="29337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SMARTInkShape-65"/>
            <p:cNvSpPr/>
            <p:nvPr>
              <p:custDataLst>
                <p:tags r:id="rId63"/>
              </p:custDataLst>
            </p:nvPr>
          </p:nvSpPr>
          <p:spPr>
            <a:xfrm>
              <a:off x="5095875" y="3362325"/>
              <a:ext cx="752476" cy="466726"/>
            </a:xfrm>
            <a:custGeom>
              <a:avLst/>
              <a:gdLst/>
              <a:ahLst/>
              <a:cxnLst/>
              <a:rect l="0" t="0" r="0" b="0"/>
              <a:pathLst>
                <a:path w="752476" h="466726">
                  <a:moveTo>
                    <a:pt x="0" y="466725"/>
                  </a:moveTo>
                  <a:lnTo>
                    <a:pt x="0" y="466725"/>
                  </a:lnTo>
                  <a:lnTo>
                    <a:pt x="0" y="461669"/>
                  </a:lnTo>
                  <a:lnTo>
                    <a:pt x="1059" y="460179"/>
                  </a:lnTo>
                  <a:lnTo>
                    <a:pt x="2822" y="459186"/>
                  </a:lnTo>
                  <a:lnTo>
                    <a:pt x="18314" y="452536"/>
                  </a:lnTo>
                  <a:lnTo>
                    <a:pt x="59246" y="416530"/>
                  </a:lnTo>
                  <a:lnTo>
                    <a:pt x="103268" y="380492"/>
                  </a:lnTo>
                  <a:lnTo>
                    <a:pt x="141253" y="351217"/>
                  </a:lnTo>
                  <a:lnTo>
                    <a:pt x="185551" y="316201"/>
                  </a:lnTo>
                  <a:lnTo>
                    <a:pt x="216523" y="291523"/>
                  </a:lnTo>
                  <a:lnTo>
                    <a:pt x="250749" y="269266"/>
                  </a:lnTo>
                  <a:lnTo>
                    <a:pt x="287127" y="247732"/>
                  </a:lnTo>
                  <a:lnTo>
                    <a:pt x="324462" y="224050"/>
                  </a:lnTo>
                  <a:lnTo>
                    <a:pt x="362223" y="199414"/>
                  </a:lnTo>
                  <a:lnTo>
                    <a:pt x="400171" y="175412"/>
                  </a:lnTo>
                  <a:lnTo>
                    <a:pt x="438204" y="154161"/>
                  </a:lnTo>
                  <a:lnTo>
                    <a:pt x="476274" y="134133"/>
                  </a:lnTo>
                  <a:lnTo>
                    <a:pt x="513302" y="114648"/>
                  </a:lnTo>
                  <a:lnTo>
                    <a:pt x="547398" y="95405"/>
                  </a:lnTo>
                  <a:lnTo>
                    <a:pt x="583013" y="79091"/>
                  </a:lnTo>
                  <a:lnTo>
                    <a:pt x="617892" y="64785"/>
                  </a:lnTo>
                  <a:lnTo>
                    <a:pt x="661328" y="44831"/>
                  </a:lnTo>
                  <a:lnTo>
                    <a:pt x="699951" y="26571"/>
                  </a:lnTo>
                  <a:lnTo>
                    <a:pt x="745303" y="4615"/>
                  </a:lnTo>
                  <a:lnTo>
                    <a:pt x="7524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SMARTInkShape-66"/>
            <p:cNvSpPr/>
            <p:nvPr>
              <p:custDataLst>
                <p:tags r:id="rId64"/>
              </p:custDataLst>
            </p:nvPr>
          </p:nvSpPr>
          <p:spPr>
            <a:xfrm>
              <a:off x="5345606" y="3592663"/>
              <a:ext cx="493220" cy="584722"/>
            </a:xfrm>
            <a:custGeom>
              <a:avLst/>
              <a:gdLst/>
              <a:ahLst/>
              <a:cxnLst/>
              <a:rect l="0" t="0" r="0" b="0"/>
              <a:pathLst>
                <a:path w="493220" h="584722">
                  <a:moveTo>
                    <a:pt x="216994" y="26837"/>
                  </a:moveTo>
                  <a:lnTo>
                    <a:pt x="216994" y="26837"/>
                  </a:lnTo>
                  <a:lnTo>
                    <a:pt x="216994" y="31893"/>
                  </a:lnTo>
                  <a:lnTo>
                    <a:pt x="214172" y="37198"/>
                  </a:lnTo>
                  <a:lnTo>
                    <a:pt x="211938" y="40094"/>
                  </a:lnTo>
                  <a:lnTo>
                    <a:pt x="209455" y="48957"/>
                  </a:lnTo>
                  <a:lnTo>
                    <a:pt x="207731" y="93250"/>
                  </a:lnTo>
                  <a:lnTo>
                    <a:pt x="207547" y="129300"/>
                  </a:lnTo>
                  <a:lnTo>
                    <a:pt x="207492" y="167851"/>
                  </a:lnTo>
                  <a:lnTo>
                    <a:pt x="207476" y="212317"/>
                  </a:lnTo>
                  <a:lnTo>
                    <a:pt x="207471" y="259006"/>
                  </a:lnTo>
                  <a:lnTo>
                    <a:pt x="207470" y="306354"/>
                  </a:lnTo>
                  <a:lnTo>
                    <a:pt x="207469" y="351780"/>
                  </a:lnTo>
                  <a:lnTo>
                    <a:pt x="204647" y="396646"/>
                  </a:lnTo>
                  <a:lnTo>
                    <a:pt x="198060" y="443696"/>
                  </a:lnTo>
                  <a:lnTo>
                    <a:pt x="195127" y="416191"/>
                  </a:lnTo>
                  <a:lnTo>
                    <a:pt x="178646" y="371620"/>
                  </a:lnTo>
                  <a:lnTo>
                    <a:pt x="166145" y="349765"/>
                  </a:lnTo>
                  <a:lnTo>
                    <a:pt x="151598" y="338654"/>
                  </a:lnTo>
                  <a:lnTo>
                    <a:pt x="133882" y="333717"/>
                  </a:lnTo>
                  <a:lnTo>
                    <a:pt x="127719" y="335140"/>
                  </a:lnTo>
                  <a:lnTo>
                    <a:pt x="108933" y="347256"/>
                  </a:lnTo>
                  <a:lnTo>
                    <a:pt x="69876" y="391356"/>
                  </a:lnTo>
                  <a:lnTo>
                    <a:pt x="38003" y="437547"/>
                  </a:lnTo>
                  <a:lnTo>
                    <a:pt x="20379" y="474848"/>
                  </a:lnTo>
                  <a:lnTo>
                    <a:pt x="8454" y="512712"/>
                  </a:lnTo>
                  <a:lnTo>
                    <a:pt x="0" y="553319"/>
                  </a:lnTo>
                  <a:lnTo>
                    <a:pt x="1666" y="568099"/>
                  </a:lnTo>
                  <a:lnTo>
                    <a:pt x="3592" y="575003"/>
                  </a:lnTo>
                  <a:lnTo>
                    <a:pt x="6993" y="579606"/>
                  </a:lnTo>
                  <a:lnTo>
                    <a:pt x="11377" y="582675"/>
                  </a:lnTo>
                  <a:lnTo>
                    <a:pt x="16416" y="584721"/>
                  </a:lnTo>
                  <a:lnTo>
                    <a:pt x="27660" y="584172"/>
                  </a:lnTo>
                  <a:lnTo>
                    <a:pt x="39712" y="579341"/>
                  </a:lnTo>
                  <a:lnTo>
                    <a:pt x="59456" y="562605"/>
                  </a:lnTo>
                  <a:lnTo>
                    <a:pt x="96858" y="517274"/>
                  </a:lnTo>
                  <a:lnTo>
                    <a:pt x="129540" y="473071"/>
                  </a:lnTo>
                  <a:lnTo>
                    <a:pt x="150609" y="441064"/>
                  </a:lnTo>
                  <a:lnTo>
                    <a:pt x="174084" y="405671"/>
                  </a:lnTo>
                  <a:lnTo>
                    <a:pt x="195806" y="368774"/>
                  </a:lnTo>
                  <a:lnTo>
                    <a:pt x="217102" y="331209"/>
                  </a:lnTo>
                  <a:lnTo>
                    <a:pt x="240679" y="293347"/>
                  </a:lnTo>
                  <a:lnTo>
                    <a:pt x="262445" y="252530"/>
                  </a:lnTo>
                  <a:lnTo>
                    <a:pt x="282703" y="211812"/>
                  </a:lnTo>
                  <a:lnTo>
                    <a:pt x="302290" y="176076"/>
                  </a:lnTo>
                  <a:lnTo>
                    <a:pt x="318756" y="142554"/>
                  </a:lnTo>
                  <a:lnTo>
                    <a:pt x="342748" y="96754"/>
                  </a:lnTo>
                  <a:lnTo>
                    <a:pt x="367144" y="59195"/>
                  </a:lnTo>
                  <a:lnTo>
                    <a:pt x="389293" y="18059"/>
                  </a:lnTo>
                  <a:lnTo>
                    <a:pt x="396935" y="7061"/>
                  </a:lnTo>
                  <a:lnTo>
                    <a:pt x="403859" y="2173"/>
                  </a:lnTo>
                  <a:lnTo>
                    <a:pt x="410465" y="0"/>
                  </a:lnTo>
                  <a:lnTo>
                    <a:pt x="412649" y="479"/>
                  </a:lnTo>
                  <a:lnTo>
                    <a:pt x="414106" y="1856"/>
                  </a:lnTo>
                  <a:lnTo>
                    <a:pt x="421500" y="16728"/>
                  </a:lnTo>
                  <a:lnTo>
                    <a:pt x="425548" y="55257"/>
                  </a:lnTo>
                  <a:lnTo>
                    <a:pt x="425191" y="92290"/>
                  </a:lnTo>
                  <a:lnTo>
                    <a:pt x="419911" y="136306"/>
                  </a:lnTo>
                  <a:lnTo>
                    <a:pt x="417876" y="183920"/>
                  </a:lnTo>
                  <a:lnTo>
                    <a:pt x="417400" y="219419"/>
                  </a:lnTo>
                  <a:lnTo>
                    <a:pt x="417188" y="253540"/>
                  </a:lnTo>
                  <a:lnTo>
                    <a:pt x="417094" y="287402"/>
                  </a:lnTo>
                  <a:lnTo>
                    <a:pt x="417053" y="323619"/>
                  </a:lnTo>
                  <a:lnTo>
                    <a:pt x="422085" y="369596"/>
                  </a:lnTo>
                  <a:lnTo>
                    <a:pt x="425222" y="410030"/>
                  </a:lnTo>
                  <a:lnTo>
                    <a:pt x="433887" y="452956"/>
                  </a:lnTo>
                  <a:lnTo>
                    <a:pt x="445790" y="480092"/>
                  </a:lnTo>
                  <a:lnTo>
                    <a:pt x="452032" y="487576"/>
                  </a:lnTo>
                  <a:lnTo>
                    <a:pt x="458333" y="490901"/>
                  </a:lnTo>
                  <a:lnTo>
                    <a:pt x="461495" y="490730"/>
                  </a:lnTo>
                  <a:lnTo>
                    <a:pt x="483696" y="481699"/>
                  </a:lnTo>
                  <a:lnTo>
                    <a:pt x="493219" y="47451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SMARTInkShape-67"/>
            <p:cNvSpPr/>
            <p:nvPr>
              <p:custDataLst>
                <p:tags r:id="rId65"/>
              </p:custDataLst>
            </p:nvPr>
          </p:nvSpPr>
          <p:spPr>
            <a:xfrm>
              <a:off x="5619750" y="3771900"/>
              <a:ext cx="238126" cy="28576"/>
            </a:xfrm>
            <a:custGeom>
              <a:avLst/>
              <a:gdLst/>
              <a:ahLst/>
              <a:cxnLst/>
              <a:rect l="0" t="0" r="0" b="0"/>
              <a:pathLst>
                <a:path w="238126" h="28576">
                  <a:moveTo>
                    <a:pt x="0" y="28575"/>
                  </a:moveTo>
                  <a:lnTo>
                    <a:pt x="0" y="28575"/>
                  </a:lnTo>
                  <a:lnTo>
                    <a:pt x="42815" y="27517"/>
                  </a:lnTo>
                  <a:lnTo>
                    <a:pt x="86346" y="20374"/>
                  </a:lnTo>
                  <a:lnTo>
                    <a:pt x="130494" y="18253"/>
                  </a:lnTo>
                  <a:lnTo>
                    <a:pt x="170886" y="11563"/>
                  </a:lnTo>
                  <a:lnTo>
                    <a:pt x="216884" y="3247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SMARTInkShape-68"/>
            <p:cNvSpPr/>
            <p:nvPr>
              <p:custDataLst>
                <p:tags r:id="rId66"/>
              </p:custDataLst>
            </p:nvPr>
          </p:nvSpPr>
          <p:spPr>
            <a:xfrm>
              <a:off x="6048375" y="3219450"/>
              <a:ext cx="123826" cy="9526"/>
            </a:xfrm>
            <a:custGeom>
              <a:avLst/>
              <a:gdLst/>
              <a:ahLst/>
              <a:cxnLst/>
              <a:rect l="0" t="0" r="0" b="0"/>
              <a:pathLst>
                <a:path w="123826" h="9526">
                  <a:moveTo>
                    <a:pt x="0" y="0"/>
                  </a:moveTo>
                  <a:lnTo>
                    <a:pt x="0" y="0"/>
                  </a:lnTo>
                  <a:lnTo>
                    <a:pt x="13257" y="0"/>
                  </a:lnTo>
                  <a:lnTo>
                    <a:pt x="19298" y="2822"/>
                  </a:lnTo>
                  <a:lnTo>
                    <a:pt x="22390" y="5056"/>
                  </a:lnTo>
                  <a:lnTo>
                    <a:pt x="36855" y="8201"/>
                  </a:lnTo>
                  <a:lnTo>
                    <a:pt x="81396" y="9409"/>
                  </a:lnTo>
                  <a:lnTo>
                    <a:pt x="123825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SMARTInkShape-69"/>
            <p:cNvSpPr/>
            <p:nvPr>
              <p:custDataLst>
                <p:tags r:id="rId67"/>
              </p:custDataLst>
            </p:nvPr>
          </p:nvSpPr>
          <p:spPr>
            <a:xfrm>
              <a:off x="6067425" y="3438525"/>
              <a:ext cx="104776" cy="19051"/>
            </a:xfrm>
            <a:custGeom>
              <a:avLst/>
              <a:gdLst/>
              <a:ahLst/>
              <a:cxnLst/>
              <a:rect l="0" t="0" r="0" b="0"/>
              <a:pathLst>
                <a:path w="104776" h="19051">
                  <a:moveTo>
                    <a:pt x="0" y="19050"/>
                  </a:moveTo>
                  <a:lnTo>
                    <a:pt x="0" y="19050"/>
                  </a:lnTo>
                  <a:lnTo>
                    <a:pt x="5057" y="19050"/>
                  </a:lnTo>
                  <a:lnTo>
                    <a:pt x="10361" y="16228"/>
                  </a:lnTo>
                  <a:lnTo>
                    <a:pt x="13257" y="13994"/>
                  </a:lnTo>
                  <a:lnTo>
                    <a:pt x="59846" y="3240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2" name="SMARTInkShape-70"/>
          <p:cNvSpPr/>
          <p:nvPr>
            <p:custDataLst>
              <p:tags r:id="rId6"/>
            </p:custDataLst>
          </p:nvPr>
        </p:nvSpPr>
        <p:spPr>
          <a:xfrm>
            <a:off x="6430638" y="3053699"/>
            <a:ext cx="359989" cy="393184"/>
          </a:xfrm>
          <a:custGeom>
            <a:avLst/>
            <a:gdLst/>
            <a:ahLst/>
            <a:cxnLst/>
            <a:rect l="0" t="0" r="0" b="0"/>
            <a:pathLst>
              <a:path w="359989" h="393184">
                <a:moveTo>
                  <a:pt x="151137" y="80026"/>
                </a:moveTo>
                <a:lnTo>
                  <a:pt x="151137" y="80026"/>
                </a:lnTo>
                <a:lnTo>
                  <a:pt x="146081" y="80026"/>
                </a:lnTo>
                <a:lnTo>
                  <a:pt x="132823" y="85082"/>
                </a:lnTo>
                <a:lnTo>
                  <a:pt x="115490" y="98340"/>
                </a:lnTo>
                <a:lnTo>
                  <a:pt x="84123" y="136992"/>
                </a:lnTo>
                <a:lnTo>
                  <a:pt x="63077" y="172987"/>
                </a:lnTo>
                <a:lnTo>
                  <a:pt x="42378" y="210463"/>
                </a:lnTo>
                <a:lnTo>
                  <a:pt x="18723" y="248379"/>
                </a:lnTo>
                <a:lnTo>
                  <a:pt x="5129" y="285365"/>
                </a:lnTo>
                <a:lnTo>
                  <a:pt x="0" y="326845"/>
                </a:lnTo>
                <a:lnTo>
                  <a:pt x="357" y="345298"/>
                </a:lnTo>
                <a:lnTo>
                  <a:pt x="4043" y="360555"/>
                </a:lnTo>
                <a:lnTo>
                  <a:pt x="14853" y="374392"/>
                </a:lnTo>
                <a:lnTo>
                  <a:pt x="22181" y="381045"/>
                </a:lnTo>
                <a:lnTo>
                  <a:pt x="38790" y="388437"/>
                </a:lnTo>
                <a:lnTo>
                  <a:pt x="75323" y="393183"/>
                </a:lnTo>
                <a:lnTo>
                  <a:pt x="120717" y="386516"/>
                </a:lnTo>
                <a:lnTo>
                  <a:pt x="157882" y="376978"/>
                </a:lnTo>
                <a:lnTo>
                  <a:pt x="195703" y="360158"/>
                </a:lnTo>
                <a:lnTo>
                  <a:pt x="232664" y="335536"/>
                </a:lnTo>
                <a:lnTo>
                  <a:pt x="274133" y="298772"/>
                </a:lnTo>
                <a:lnTo>
                  <a:pt x="312898" y="255880"/>
                </a:lnTo>
                <a:lnTo>
                  <a:pt x="331476" y="214093"/>
                </a:lnTo>
                <a:lnTo>
                  <a:pt x="348739" y="173254"/>
                </a:lnTo>
                <a:lnTo>
                  <a:pt x="357147" y="134343"/>
                </a:lnTo>
                <a:lnTo>
                  <a:pt x="359988" y="90873"/>
                </a:lnTo>
                <a:lnTo>
                  <a:pt x="359421" y="62426"/>
                </a:lnTo>
                <a:lnTo>
                  <a:pt x="355538" y="47157"/>
                </a:lnTo>
                <a:lnTo>
                  <a:pt x="342345" y="26660"/>
                </a:lnTo>
                <a:lnTo>
                  <a:pt x="318925" y="8376"/>
                </a:lnTo>
                <a:lnTo>
                  <a:pt x="306496" y="1262"/>
                </a:lnTo>
                <a:lnTo>
                  <a:pt x="301276" y="0"/>
                </a:lnTo>
                <a:lnTo>
                  <a:pt x="296738" y="217"/>
                </a:lnTo>
                <a:lnTo>
                  <a:pt x="284487" y="3826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0" name="SMARTInkShape-Group16"/>
          <p:cNvGrpSpPr/>
          <p:nvPr/>
        </p:nvGrpSpPr>
        <p:grpSpPr>
          <a:xfrm>
            <a:off x="7925033" y="2419350"/>
            <a:ext cx="1314218" cy="1350441"/>
            <a:chOff x="7925033" y="2419350"/>
            <a:chExt cx="1314218" cy="1350441"/>
          </a:xfrm>
        </p:grpSpPr>
        <p:sp>
          <p:nvSpPr>
            <p:cNvPr id="83" name="SMARTInkShape-71"/>
            <p:cNvSpPr/>
            <p:nvPr>
              <p:custDataLst>
                <p:tags r:id="rId54"/>
              </p:custDataLst>
            </p:nvPr>
          </p:nvSpPr>
          <p:spPr>
            <a:xfrm>
              <a:off x="7925033" y="2871062"/>
              <a:ext cx="104543" cy="423372"/>
            </a:xfrm>
            <a:custGeom>
              <a:avLst/>
              <a:gdLst/>
              <a:ahLst/>
              <a:cxnLst/>
              <a:rect l="0" t="0" r="0" b="0"/>
              <a:pathLst>
                <a:path w="104543" h="423372">
                  <a:moveTo>
                    <a:pt x="66442" y="5488"/>
                  </a:moveTo>
                  <a:lnTo>
                    <a:pt x="66442" y="5488"/>
                  </a:lnTo>
                  <a:lnTo>
                    <a:pt x="61386" y="5488"/>
                  </a:lnTo>
                  <a:lnTo>
                    <a:pt x="59896" y="4430"/>
                  </a:lnTo>
                  <a:lnTo>
                    <a:pt x="58903" y="2666"/>
                  </a:lnTo>
                  <a:lnTo>
                    <a:pt x="58241" y="431"/>
                  </a:lnTo>
                  <a:lnTo>
                    <a:pt x="56742" y="0"/>
                  </a:lnTo>
                  <a:lnTo>
                    <a:pt x="37670" y="7896"/>
                  </a:lnTo>
                  <a:lnTo>
                    <a:pt x="31429" y="13967"/>
                  </a:lnTo>
                  <a:lnTo>
                    <a:pt x="25128" y="23720"/>
                  </a:lnTo>
                  <a:lnTo>
                    <a:pt x="14315" y="64727"/>
                  </a:lnTo>
                  <a:lnTo>
                    <a:pt x="3738" y="108755"/>
                  </a:lnTo>
                  <a:lnTo>
                    <a:pt x="944" y="147798"/>
                  </a:lnTo>
                  <a:lnTo>
                    <a:pt x="290" y="180921"/>
                  </a:lnTo>
                  <a:lnTo>
                    <a:pt x="0" y="213986"/>
                  </a:lnTo>
                  <a:lnTo>
                    <a:pt x="928" y="246320"/>
                  </a:lnTo>
                  <a:lnTo>
                    <a:pt x="7402" y="293216"/>
                  </a:lnTo>
                  <a:lnTo>
                    <a:pt x="16023" y="334393"/>
                  </a:lnTo>
                  <a:lnTo>
                    <a:pt x="28417" y="380588"/>
                  </a:lnTo>
                  <a:lnTo>
                    <a:pt x="35783" y="396566"/>
                  </a:lnTo>
                  <a:lnTo>
                    <a:pt x="50772" y="415344"/>
                  </a:lnTo>
                  <a:lnTo>
                    <a:pt x="58772" y="420480"/>
                  </a:lnTo>
                  <a:lnTo>
                    <a:pt x="74282" y="423371"/>
                  </a:lnTo>
                  <a:lnTo>
                    <a:pt x="83332" y="421225"/>
                  </a:lnTo>
                  <a:lnTo>
                    <a:pt x="90882" y="417802"/>
                  </a:lnTo>
                  <a:lnTo>
                    <a:pt x="104542" y="41506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SMARTInkShape-72"/>
            <p:cNvSpPr/>
            <p:nvPr>
              <p:custDataLst>
                <p:tags r:id="rId55"/>
              </p:custDataLst>
            </p:nvPr>
          </p:nvSpPr>
          <p:spPr>
            <a:xfrm>
              <a:off x="7934325" y="26860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4469" y="0"/>
                  </a:lnTo>
                  <a:lnTo>
                    <a:pt x="2979" y="1058"/>
                  </a:lnTo>
                  <a:lnTo>
                    <a:pt x="1986" y="282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SMARTInkShape-73"/>
            <p:cNvSpPr/>
            <p:nvPr>
              <p:custDataLst>
                <p:tags r:id="rId56"/>
              </p:custDataLst>
            </p:nvPr>
          </p:nvSpPr>
          <p:spPr>
            <a:xfrm>
              <a:off x="8191500" y="2924175"/>
              <a:ext cx="257176" cy="28576"/>
            </a:xfrm>
            <a:custGeom>
              <a:avLst/>
              <a:gdLst/>
              <a:ahLst/>
              <a:cxnLst/>
              <a:rect l="0" t="0" r="0" b="0"/>
              <a:pathLst>
                <a:path w="257176" h="2857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40704" y="8201"/>
                  </a:lnTo>
                  <a:lnTo>
                    <a:pt x="77773" y="9263"/>
                  </a:lnTo>
                  <a:lnTo>
                    <a:pt x="124763" y="12295"/>
                  </a:lnTo>
                  <a:lnTo>
                    <a:pt x="162203" y="17049"/>
                  </a:lnTo>
                  <a:lnTo>
                    <a:pt x="200107" y="21279"/>
                  </a:lnTo>
                  <a:lnTo>
                    <a:pt x="246211" y="27614"/>
                  </a:lnTo>
                  <a:lnTo>
                    <a:pt x="257175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SMARTInkShape-74"/>
            <p:cNvSpPr/>
            <p:nvPr>
              <p:custDataLst>
                <p:tags r:id="rId57"/>
              </p:custDataLst>
            </p:nvPr>
          </p:nvSpPr>
          <p:spPr>
            <a:xfrm>
              <a:off x="8305800" y="3219450"/>
              <a:ext cx="266701" cy="47626"/>
            </a:xfrm>
            <a:custGeom>
              <a:avLst/>
              <a:gdLst/>
              <a:ahLst/>
              <a:cxnLst/>
              <a:rect l="0" t="0" r="0" b="0"/>
              <a:pathLst>
                <a:path w="266701" h="47626">
                  <a:moveTo>
                    <a:pt x="0" y="47625"/>
                  </a:moveTo>
                  <a:lnTo>
                    <a:pt x="0" y="47625"/>
                  </a:lnTo>
                  <a:lnTo>
                    <a:pt x="43873" y="46567"/>
                  </a:lnTo>
                  <a:lnTo>
                    <a:pt x="90315" y="37264"/>
                  </a:lnTo>
                  <a:lnTo>
                    <a:pt x="131888" y="28327"/>
                  </a:lnTo>
                  <a:lnTo>
                    <a:pt x="173839" y="18977"/>
                  </a:lnTo>
                  <a:lnTo>
                    <a:pt x="214139" y="9503"/>
                  </a:lnTo>
                  <a:lnTo>
                    <a:pt x="2667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SMARTInkShape-75"/>
            <p:cNvSpPr/>
            <p:nvPr>
              <p:custDataLst>
                <p:tags r:id="rId58"/>
              </p:custDataLst>
            </p:nvPr>
          </p:nvSpPr>
          <p:spPr>
            <a:xfrm>
              <a:off x="8767584" y="2419350"/>
              <a:ext cx="471667" cy="519885"/>
            </a:xfrm>
            <a:custGeom>
              <a:avLst/>
              <a:gdLst/>
              <a:ahLst/>
              <a:cxnLst/>
              <a:rect l="0" t="0" r="0" b="0"/>
              <a:pathLst>
                <a:path w="471667" h="519885">
                  <a:moveTo>
                    <a:pt x="14466" y="38100"/>
                  </a:moveTo>
                  <a:lnTo>
                    <a:pt x="14466" y="38100"/>
                  </a:lnTo>
                  <a:lnTo>
                    <a:pt x="9409" y="38100"/>
                  </a:lnTo>
                  <a:lnTo>
                    <a:pt x="7920" y="39158"/>
                  </a:lnTo>
                  <a:lnTo>
                    <a:pt x="6926" y="40922"/>
                  </a:lnTo>
                  <a:lnTo>
                    <a:pt x="5529" y="51283"/>
                  </a:lnTo>
                  <a:lnTo>
                    <a:pt x="4144" y="61951"/>
                  </a:lnTo>
                  <a:lnTo>
                    <a:pt x="0" y="73747"/>
                  </a:lnTo>
                  <a:lnTo>
                    <a:pt x="275" y="88868"/>
                  </a:lnTo>
                  <a:lnTo>
                    <a:pt x="4020" y="129502"/>
                  </a:lnTo>
                  <a:lnTo>
                    <a:pt x="4668" y="165841"/>
                  </a:lnTo>
                  <a:lnTo>
                    <a:pt x="9916" y="208476"/>
                  </a:lnTo>
                  <a:lnTo>
                    <a:pt x="13119" y="254622"/>
                  </a:lnTo>
                  <a:lnTo>
                    <a:pt x="19123" y="296753"/>
                  </a:lnTo>
                  <a:lnTo>
                    <a:pt x="27605" y="341104"/>
                  </a:lnTo>
                  <a:lnTo>
                    <a:pt x="36821" y="387759"/>
                  </a:lnTo>
                  <a:lnTo>
                    <a:pt x="46255" y="430039"/>
                  </a:lnTo>
                  <a:lnTo>
                    <a:pt x="66528" y="473590"/>
                  </a:lnTo>
                  <a:lnTo>
                    <a:pt x="96932" y="514896"/>
                  </a:lnTo>
                  <a:lnTo>
                    <a:pt x="107915" y="519884"/>
                  </a:lnTo>
                  <a:lnTo>
                    <a:pt x="119852" y="519279"/>
                  </a:lnTo>
                  <a:lnTo>
                    <a:pt x="144762" y="510267"/>
                  </a:lnTo>
                  <a:lnTo>
                    <a:pt x="163727" y="491268"/>
                  </a:lnTo>
                  <a:lnTo>
                    <a:pt x="195644" y="448799"/>
                  </a:lnTo>
                  <a:lnTo>
                    <a:pt x="217844" y="411084"/>
                  </a:lnTo>
                  <a:lnTo>
                    <a:pt x="244060" y="366866"/>
                  </a:lnTo>
                  <a:lnTo>
                    <a:pt x="262558" y="335912"/>
                  </a:lnTo>
                  <a:lnTo>
                    <a:pt x="281363" y="301694"/>
                  </a:lnTo>
                  <a:lnTo>
                    <a:pt x="300303" y="266378"/>
                  </a:lnTo>
                  <a:lnTo>
                    <a:pt x="319305" y="233043"/>
                  </a:lnTo>
                  <a:lnTo>
                    <a:pt x="347853" y="189582"/>
                  </a:lnTo>
                  <a:lnTo>
                    <a:pt x="371363" y="144837"/>
                  </a:lnTo>
                  <a:lnTo>
                    <a:pt x="391734" y="103122"/>
                  </a:lnTo>
                  <a:lnTo>
                    <a:pt x="417582" y="59763"/>
                  </a:lnTo>
                  <a:lnTo>
                    <a:pt x="451773" y="12686"/>
                  </a:lnTo>
                  <a:lnTo>
                    <a:pt x="458592" y="5638"/>
                  </a:lnTo>
                  <a:lnTo>
                    <a:pt x="471666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SMARTInkShape-76"/>
            <p:cNvSpPr/>
            <p:nvPr>
              <p:custDataLst>
                <p:tags r:id="rId59"/>
              </p:custDataLst>
            </p:nvPr>
          </p:nvSpPr>
          <p:spPr>
            <a:xfrm>
              <a:off x="8667750" y="3076575"/>
              <a:ext cx="457201" cy="38101"/>
            </a:xfrm>
            <a:custGeom>
              <a:avLst/>
              <a:gdLst/>
              <a:ahLst/>
              <a:cxnLst/>
              <a:rect l="0" t="0" r="0" b="0"/>
              <a:pathLst>
                <a:path w="457201" h="38101">
                  <a:moveTo>
                    <a:pt x="0" y="38100"/>
                  </a:moveTo>
                  <a:lnTo>
                    <a:pt x="0" y="38100"/>
                  </a:lnTo>
                  <a:lnTo>
                    <a:pt x="45056" y="38100"/>
                  </a:lnTo>
                  <a:lnTo>
                    <a:pt x="85179" y="37042"/>
                  </a:lnTo>
                  <a:lnTo>
                    <a:pt x="121428" y="30496"/>
                  </a:lnTo>
                  <a:lnTo>
                    <a:pt x="158980" y="22912"/>
                  </a:lnTo>
                  <a:lnTo>
                    <a:pt x="196919" y="19136"/>
                  </a:lnTo>
                  <a:lnTo>
                    <a:pt x="236029" y="11785"/>
                  </a:lnTo>
                  <a:lnTo>
                    <a:pt x="279602" y="3962"/>
                  </a:lnTo>
                  <a:lnTo>
                    <a:pt x="320853" y="1174"/>
                  </a:lnTo>
                  <a:lnTo>
                    <a:pt x="364002" y="348"/>
                  </a:lnTo>
                  <a:lnTo>
                    <a:pt x="408099" y="69"/>
                  </a:lnTo>
                  <a:lnTo>
                    <a:pt x="4572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SMARTInkShape-77"/>
            <p:cNvSpPr/>
            <p:nvPr>
              <p:custDataLst>
                <p:tags r:id="rId60"/>
              </p:custDataLst>
            </p:nvPr>
          </p:nvSpPr>
          <p:spPr>
            <a:xfrm>
              <a:off x="8763000" y="3269564"/>
              <a:ext cx="352426" cy="500227"/>
            </a:xfrm>
            <a:custGeom>
              <a:avLst/>
              <a:gdLst/>
              <a:ahLst/>
              <a:cxnLst/>
              <a:rect l="0" t="0" r="0" b="0"/>
              <a:pathLst>
                <a:path w="352426" h="500227">
                  <a:moveTo>
                    <a:pt x="0" y="7036"/>
                  </a:moveTo>
                  <a:lnTo>
                    <a:pt x="0" y="7036"/>
                  </a:lnTo>
                  <a:lnTo>
                    <a:pt x="0" y="12092"/>
                  </a:lnTo>
                  <a:lnTo>
                    <a:pt x="2822" y="17397"/>
                  </a:lnTo>
                  <a:lnTo>
                    <a:pt x="5057" y="20293"/>
                  </a:lnTo>
                  <a:lnTo>
                    <a:pt x="7540" y="29156"/>
                  </a:lnTo>
                  <a:lnTo>
                    <a:pt x="16867" y="66903"/>
                  </a:lnTo>
                  <a:lnTo>
                    <a:pt x="28772" y="112975"/>
                  </a:lnTo>
                  <a:lnTo>
                    <a:pt x="38158" y="153078"/>
                  </a:lnTo>
                  <a:lnTo>
                    <a:pt x="47642" y="195652"/>
                  </a:lnTo>
                  <a:lnTo>
                    <a:pt x="54333" y="237900"/>
                  </a:lnTo>
                  <a:lnTo>
                    <a:pt x="59137" y="281110"/>
                  </a:lnTo>
                  <a:lnTo>
                    <a:pt x="64441" y="320724"/>
                  </a:lnTo>
                  <a:lnTo>
                    <a:pt x="68835" y="359272"/>
                  </a:lnTo>
                  <a:lnTo>
                    <a:pt x="74018" y="397505"/>
                  </a:lnTo>
                  <a:lnTo>
                    <a:pt x="75769" y="443294"/>
                  </a:lnTo>
                  <a:lnTo>
                    <a:pt x="76175" y="487899"/>
                  </a:lnTo>
                  <a:lnTo>
                    <a:pt x="76189" y="495214"/>
                  </a:lnTo>
                  <a:lnTo>
                    <a:pt x="75134" y="497588"/>
                  </a:lnTo>
                  <a:lnTo>
                    <a:pt x="73374" y="499171"/>
                  </a:lnTo>
                  <a:lnTo>
                    <a:pt x="71141" y="500226"/>
                  </a:lnTo>
                  <a:lnTo>
                    <a:pt x="69652" y="499871"/>
                  </a:lnTo>
                  <a:lnTo>
                    <a:pt x="68659" y="498576"/>
                  </a:lnTo>
                  <a:lnTo>
                    <a:pt x="67998" y="496654"/>
                  </a:lnTo>
                  <a:lnTo>
                    <a:pt x="60390" y="484908"/>
                  </a:lnTo>
                  <a:lnTo>
                    <a:pt x="49830" y="442458"/>
                  </a:lnTo>
                  <a:lnTo>
                    <a:pt x="37909" y="396395"/>
                  </a:lnTo>
                  <a:lnTo>
                    <a:pt x="28518" y="359116"/>
                  </a:lnTo>
                  <a:lnTo>
                    <a:pt x="19034" y="321259"/>
                  </a:lnTo>
                  <a:lnTo>
                    <a:pt x="12342" y="283230"/>
                  </a:lnTo>
                  <a:lnTo>
                    <a:pt x="10361" y="245152"/>
                  </a:lnTo>
                  <a:lnTo>
                    <a:pt x="9772" y="207058"/>
                  </a:lnTo>
                  <a:lnTo>
                    <a:pt x="9598" y="168960"/>
                  </a:lnTo>
                  <a:lnTo>
                    <a:pt x="14596" y="123217"/>
                  </a:lnTo>
                  <a:lnTo>
                    <a:pt x="26832" y="83607"/>
                  </a:lnTo>
                  <a:lnTo>
                    <a:pt x="48535" y="48032"/>
                  </a:lnTo>
                  <a:lnTo>
                    <a:pt x="73205" y="20308"/>
                  </a:lnTo>
                  <a:lnTo>
                    <a:pt x="97185" y="5912"/>
                  </a:lnTo>
                  <a:lnTo>
                    <a:pt x="119342" y="0"/>
                  </a:lnTo>
                  <a:lnTo>
                    <a:pt x="132768" y="1439"/>
                  </a:lnTo>
                  <a:lnTo>
                    <a:pt x="158635" y="10987"/>
                  </a:lnTo>
                  <a:lnTo>
                    <a:pt x="196840" y="42587"/>
                  </a:lnTo>
                  <a:lnTo>
                    <a:pt x="221190" y="75089"/>
                  </a:lnTo>
                  <a:lnTo>
                    <a:pt x="232637" y="101636"/>
                  </a:lnTo>
                  <a:lnTo>
                    <a:pt x="237403" y="141764"/>
                  </a:lnTo>
                  <a:lnTo>
                    <a:pt x="236924" y="172212"/>
                  </a:lnTo>
                  <a:lnTo>
                    <a:pt x="229420" y="197441"/>
                  </a:lnTo>
                  <a:lnTo>
                    <a:pt x="202472" y="232030"/>
                  </a:lnTo>
                  <a:lnTo>
                    <a:pt x="171354" y="253793"/>
                  </a:lnTo>
                  <a:lnTo>
                    <a:pt x="126995" y="276859"/>
                  </a:lnTo>
                  <a:lnTo>
                    <a:pt x="102657" y="281997"/>
                  </a:lnTo>
                  <a:lnTo>
                    <a:pt x="89095" y="283945"/>
                  </a:lnTo>
                  <a:lnTo>
                    <a:pt x="59472" y="292379"/>
                  </a:lnTo>
                  <a:lnTo>
                    <a:pt x="58699" y="291457"/>
                  </a:lnTo>
                  <a:lnTo>
                    <a:pt x="57210" y="283643"/>
                  </a:lnTo>
                  <a:lnTo>
                    <a:pt x="75470" y="296552"/>
                  </a:lnTo>
                  <a:lnTo>
                    <a:pt x="117805" y="312447"/>
                  </a:lnTo>
                  <a:lnTo>
                    <a:pt x="164219" y="330940"/>
                  </a:lnTo>
                  <a:lnTo>
                    <a:pt x="202248" y="347826"/>
                  </a:lnTo>
                  <a:lnTo>
                    <a:pt x="242275" y="374454"/>
                  </a:lnTo>
                  <a:lnTo>
                    <a:pt x="282547" y="394308"/>
                  </a:lnTo>
                  <a:lnTo>
                    <a:pt x="314570" y="410251"/>
                  </a:lnTo>
                  <a:lnTo>
                    <a:pt x="329621" y="421901"/>
                  </a:lnTo>
                  <a:lnTo>
                    <a:pt x="342785" y="428121"/>
                  </a:lnTo>
                  <a:lnTo>
                    <a:pt x="352425" y="43566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3" name="SMARTInkShape-Group17"/>
          <p:cNvGrpSpPr/>
          <p:nvPr/>
        </p:nvGrpSpPr>
        <p:grpSpPr>
          <a:xfrm>
            <a:off x="7648575" y="3715142"/>
            <a:ext cx="3600451" cy="2390384"/>
            <a:chOff x="7648575" y="3715142"/>
            <a:chExt cx="3600451" cy="2390384"/>
          </a:xfrm>
        </p:grpSpPr>
        <p:sp>
          <p:nvSpPr>
            <p:cNvPr id="91" name="SMARTInkShape-78"/>
            <p:cNvSpPr/>
            <p:nvPr>
              <p:custDataLst>
                <p:tags r:id="rId52"/>
              </p:custDataLst>
            </p:nvPr>
          </p:nvSpPr>
          <p:spPr>
            <a:xfrm>
              <a:off x="7677150" y="3715142"/>
              <a:ext cx="85726" cy="2390384"/>
            </a:xfrm>
            <a:custGeom>
              <a:avLst/>
              <a:gdLst/>
              <a:ahLst/>
              <a:cxnLst/>
              <a:rect l="0" t="0" r="0" b="0"/>
              <a:pathLst>
                <a:path w="85726" h="2390384">
                  <a:moveTo>
                    <a:pt x="85725" y="9133"/>
                  </a:moveTo>
                  <a:lnTo>
                    <a:pt x="85725" y="9133"/>
                  </a:lnTo>
                  <a:lnTo>
                    <a:pt x="85725" y="4077"/>
                  </a:lnTo>
                  <a:lnTo>
                    <a:pt x="84667" y="2587"/>
                  </a:lnTo>
                  <a:lnTo>
                    <a:pt x="82903" y="1594"/>
                  </a:lnTo>
                  <a:lnTo>
                    <a:pt x="77524" y="0"/>
                  </a:lnTo>
                  <a:lnTo>
                    <a:pt x="77082" y="928"/>
                  </a:lnTo>
                  <a:lnTo>
                    <a:pt x="76201" y="47250"/>
                  </a:lnTo>
                  <a:lnTo>
                    <a:pt x="76200" y="87773"/>
                  </a:lnTo>
                  <a:lnTo>
                    <a:pt x="76200" y="133280"/>
                  </a:lnTo>
                  <a:lnTo>
                    <a:pt x="76200" y="176178"/>
                  </a:lnTo>
                  <a:lnTo>
                    <a:pt x="76200" y="219930"/>
                  </a:lnTo>
                  <a:lnTo>
                    <a:pt x="76200" y="262209"/>
                  </a:lnTo>
                  <a:lnTo>
                    <a:pt x="76200" y="308250"/>
                  </a:lnTo>
                  <a:lnTo>
                    <a:pt x="76200" y="355406"/>
                  </a:lnTo>
                  <a:lnTo>
                    <a:pt x="76200" y="387046"/>
                  </a:lnTo>
                  <a:lnTo>
                    <a:pt x="73378" y="421569"/>
                  </a:lnTo>
                  <a:lnTo>
                    <a:pt x="69654" y="458080"/>
                  </a:lnTo>
                  <a:lnTo>
                    <a:pt x="67999" y="495473"/>
                  </a:lnTo>
                  <a:lnTo>
                    <a:pt x="67264" y="533259"/>
                  </a:lnTo>
                  <a:lnTo>
                    <a:pt x="66937" y="571220"/>
                  </a:lnTo>
                  <a:lnTo>
                    <a:pt x="66791" y="609258"/>
                  </a:lnTo>
                  <a:lnTo>
                    <a:pt x="63905" y="647330"/>
                  </a:lnTo>
                  <a:lnTo>
                    <a:pt x="60152" y="686476"/>
                  </a:lnTo>
                  <a:lnTo>
                    <a:pt x="58484" y="728569"/>
                  </a:lnTo>
                  <a:lnTo>
                    <a:pt x="57744" y="771971"/>
                  </a:lnTo>
                  <a:lnTo>
                    <a:pt x="56355" y="815955"/>
                  </a:lnTo>
                  <a:lnTo>
                    <a:pt x="52211" y="860199"/>
                  </a:lnTo>
                  <a:lnTo>
                    <a:pt x="46841" y="907379"/>
                  </a:lnTo>
                  <a:lnTo>
                    <a:pt x="43928" y="931814"/>
                  </a:lnTo>
                  <a:lnTo>
                    <a:pt x="40690" y="978719"/>
                  </a:lnTo>
                  <a:lnTo>
                    <a:pt x="39251" y="1025318"/>
                  </a:lnTo>
                  <a:lnTo>
                    <a:pt x="38867" y="1049598"/>
                  </a:lnTo>
                  <a:lnTo>
                    <a:pt x="38612" y="1074251"/>
                  </a:lnTo>
                  <a:lnTo>
                    <a:pt x="37382" y="1099154"/>
                  </a:lnTo>
                  <a:lnTo>
                    <a:pt x="35506" y="1124222"/>
                  </a:lnTo>
                  <a:lnTo>
                    <a:pt x="33195" y="1149400"/>
                  </a:lnTo>
                  <a:lnTo>
                    <a:pt x="31655" y="1174653"/>
                  </a:lnTo>
                  <a:lnTo>
                    <a:pt x="30629" y="1199954"/>
                  </a:lnTo>
                  <a:lnTo>
                    <a:pt x="29944" y="1225289"/>
                  </a:lnTo>
                  <a:lnTo>
                    <a:pt x="29488" y="1249587"/>
                  </a:lnTo>
                  <a:lnTo>
                    <a:pt x="28981" y="1296340"/>
                  </a:lnTo>
                  <a:lnTo>
                    <a:pt x="28846" y="1320238"/>
                  </a:lnTo>
                  <a:lnTo>
                    <a:pt x="28755" y="1344636"/>
                  </a:lnTo>
                  <a:lnTo>
                    <a:pt x="28695" y="1369369"/>
                  </a:lnTo>
                  <a:lnTo>
                    <a:pt x="28656" y="1395382"/>
                  </a:lnTo>
                  <a:lnTo>
                    <a:pt x="28628" y="1422249"/>
                  </a:lnTo>
                  <a:lnTo>
                    <a:pt x="28611" y="1449685"/>
                  </a:lnTo>
                  <a:lnTo>
                    <a:pt x="28599" y="1476443"/>
                  </a:lnTo>
                  <a:lnTo>
                    <a:pt x="28591" y="1502748"/>
                  </a:lnTo>
                  <a:lnTo>
                    <a:pt x="28586" y="1528751"/>
                  </a:lnTo>
                  <a:lnTo>
                    <a:pt x="28582" y="1554553"/>
                  </a:lnTo>
                  <a:lnTo>
                    <a:pt x="28580" y="1580222"/>
                  </a:lnTo>
                  <a:lnTo>
                    <a:pt x="28578" y="1605801"/>
                  </a:lnTo>
                  <a:lnTo>
                    <a:pt x="27518" y="1631319"/>
                  </a:lnTo>
                  <a:lnTo>
                    <a:pt x="25754" y="1656799"/>
                  </a:lnTo>
                  <a:lnTo>
                    <a:pt x="23519" y="1682252"/>
                  </a:lnTo>
                  <a:lnTo>
                    <a:pt x="22030" y="1707687"/>
                  </a:lnTo>
                  <a:lnTo>
                    <a:pt x="21037" y="1733111"/>
                  </a:lnTo>
                  <a:lnTo>
                    <a:pt x="20374" y="1758527"/>
                  </a:lnTo>
                  <a:lnTo>
                    <a:pt x="19933" y="1783937"/>
                  </a:lnTo>
                  <a:lnTo>
                    <a:pt x="19639" y="1809344"/>
                  </a:lnTo>
                  <a:lnTo>
                    <a:pt x="19442" y="1834749"/>
                  </a:lnTo>
                  <a:lnTo>
                    <a:pt x="18253" y="1859093"/>
                  </a:lnTo>
                  <a:lnTo>
                    <a:pt x="14109" y="1905899"/>
                  </a:lnTo>
                  <a:lnTo>
                    <a:pt x="11563" y="1951396"/>
                  </a:lnTo>
                  <a:lnTo>
                    <a:pt x="10430" y="1995252"/>
                  </a:lnTo>
                  <a:lnTo>
                    <a:pt x="9927" y="2035911"/>
                  </a:lnTo>
                  <a:lnTo>
                    <a:pt x="9704" y="2072326"/>
                  </a:lnTo>
                  <a:lnTo>
                    <a:pt x="9605" y="2106149"/>
                  </a:lnTo>
                  <a:lnTo>
                    <a:pt x="9561" y="2138821"/>
                  </a:lnTo>
                  <a:lnTo>
                    <a:pt x="6719" y="2170980"/>
                  </a:lnTo>
                  <a:lnTo>
                    <a:pt x="1991" y="2216014"/>
                  </a:lnTo>
                  <a:lnTo>
                    <a:pt x="589" y="2253346"/>
                  </a:lnTo>
                  <a:lnTo>
                    <a:pt x="116" y="2294404"/>
                  </a:lnTo>
                  <a:lnTo>
                    <a:pt x="11" y="2338962"/>
                  </a:lnTo>
                  <a:lnTo>
                    <a:pt x="1" y="2384714"/>
                  </a:lnTo>
                  <a:lnTo>
                    <a:pt x="0" y="239038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SMARTInkShape-79"/>
            <p:cNvSpPr/>
            <p:nvPr>
              <p:custDataLst>
                <p:tags r:id="rId53"/>
              </p:custDataLst>
            </p:nvPr>
          </p:nvSpPr>
          <p:spPr>
            <a:xfrm>
              <a:off x="7648575" y="5857880"/>
              <a:ext cx="3600451" cy="238121"/>
            </a:xfrm>
            <a:custGeom>
              <a:avLst/>
              <a:gdLst/>
              <a:ahLst/>
              <a:cxnLst/>
              <a:rect l="0" t="0" r="0" b="0"/>
              <a:pathLst>
                <a:path w="3600451" h="238121">
                  <a:moveTo>
                    <a:pt x="0" y="238120"/>
                  </a:moveTo>
                  <a:lnTo>
                    <a:pt x="0" y="238120"/>
                  </a:lnTo>
                  <a:lnTo>
                    <a:pt x="14189" y="238120"/>
                  </a:lnTo>
                  <a:lnTo>
                    <a:pt x="19712" y="235298"/>
                  </a:lnTo>
                  <a:lnTo>
                    <a:pt x="22667" y="233064"/>
                  </a:lnTo>
                  <a:lnTo>
                    <a:pt x="31593" y="230581"/>
                  </a:lnTo>
                  <a:lnTo>
                    <a:pt x="78264" y="228647"/>
                  </a:lnTo>
                  <a:lnTo>
                    <a:pt x="89818" y="227559"/>
                  </a:lnTo>
                  <a:lnTo>
                    <a:pt x="136226" y="216838"/>
                  </a:lnTo>
                  <a:lnTo>
                    <a:pt x="180295" y="209447"/>
                  </a:lnTo>
                  <a:lnTo>
                    <a:pt x="225506" y="196414"/>
                  </a:lnTo>
                  <a:lnTo>
                    <a:pt x="267147" y="190606"/>
                  </a:lnTo>
                  <a:lnTo>
                    <a:pt x="302699" y="183237"/>
                  </a:lnTo>
                  <a:lnTo>
                    <a:pt x="340043" y="174351"/>
                  </a:lnTo>
                  <a:lnTo>
                    <a:pt x="378978" y="165015"/>
                  </a:lnTo>
                  <a:lnTo>
                    <a:pt x="422499" y="155547"/>
                  </a:lnTo>
                  <a:lnTo>
                    <a:pt x="463734" y="147096"/>
                  </a:lnTo>
                  <a:lnTo>
                    <a:pt x="508995" y="143064"/>
                  </a:lnTo>
                  <a:lnTo>
                    <a:pt x="540193" y="138370"/>
                  </a:lnTo>
                  <a:lnTo>
                    <a:pt x="574519" y="132756"/>
                  </a:lnTo>
                  <a:lnTo>
                    <a:pt x="609884" y="127791"/>
                  </a:lnTo>
                  <a:lnTo>
                    <a:pt x="643240" y="125585"/>
                  </a:lnTo>
                  <a:lnTo>
                    <a:pt x="678526" y="121782"/>
                  </a:lnTo>
                  <a:lnTo>
                    <a:pt x="714318" y="117623"/>
                  </a:lnTo>
                  <a:lnTo>
                    <a:pt x="747863" y="115774"/>
                  </a:lnTo>
                  <a:lnTo>
                    <a:pt x="783234" y="114952"/>
                  </a:lnTo>
                  <a:lnTo>
                    <a:pt x="820120" y="113529"/>
                  </a:lnTo>
                  <a:lnTo>
                    <a:pt x="857681" y="109369"/>
                  </a:lnTo>
                  <a:lnTo>
                    <a:pt x="895542" y="106814"/>
                  </a:lnTo>
                  <a:lnTo>
                    <a:pt x="934593" y="105678"/>
                  </a:lnTo>
                  <a:lnTo>
                    <a:pt x="976644" y="105174"/>
                  </a:lnTo>
                  <a:lnTo>
                    <a:pt x="1017206" y="104949"/>
                  </a:lnTo>
                  <a:lnTo>
                    <a:pt x="1056400" y="104850"/>
                  </a:lnTo>
                  <a:lnTo>
                    <a:pt x="1094986" y="104806"/>
                  </a:lnTo>
                  <a:lnTo>
                    <a:pt x="1136124" y="101963"/>
                  </a:lnTo>
                  <a:lnTo>
                    <a:pt x="1178044" y="98231"/>
                  </a:lnTo>
                  <a:lnTo>
                    <a:pt x="1217842" y="96572"/>
                  </a:lnTo>
                  <a:lnTo>
                    <a:pt x="1259519" y="95834"/>
                  </a:lnTo>
                  <a:lnTo>
                    <a:pt x="1302736" y="94449"/>
                  </a:lnTo>
                  <a:lnTo>
                    <a:pt x="1346638" y="90305"/>
                  </a:lnTo>
                  <a:lnTo>
                    <a:pt x="1390844" y="84936"/>
                  </a:lnTo>
                  <a:lnTo>
                    <a:pt x="1435186" y="80080"/>
                  </a:lnTo>
                  <a:lnTo>
                    <a:pt x="1479589" y="77922"/>
                  </a:lnTo>
                  <a:lnTo>
                    <a:pt x="1524017" y="74140"/>
                  </a:lnTo>
                  <a:lnTo>
                    <a:pt x="1568458" y="68932"/>
                  </a:lnTo>
                  <a:lnTo>
                    <a:pt x="1612903" y="63090"/>
                  </a:lnTo>
                  <a:lnTo>
                    <a:pt x="1657352" y="59787"/>
                  </a:lnTo>
                  <a:lnTo>
                    <a:pt x="1701801" y="57260"/>
                  </a:lnTo>
                  <a:lnTo>
                    <a:pt x="1746250" y="52610"/>
                  </a:lnTo>
                  <a:lnTo>
                    <a:pt x="1790700" y="47016"/>
                  </a:lnTo>
                  <a:lnTo>
                    <a:pt x="1835150" y="41002"/>
                  </a:lnTo>
                  <a:lnTo>
                    <a:pt x="1879600" y="34801"/>
                  </a:lnTo>
                  <a:lnTo>
                    <a:pt x="1924050" y="31340"/>
                  </a:lnTo>
                  <a:lnTo>
                    <a:pt x="1969558" y="28743"/>
                  </a:lnTo>
                  <a:lnTo>
                    <a:pt x="1993547" y="26569"/>
                  </a:lnTo>
                  <a:lnTo>
                    <a:pt x="2018007" y="24061"/>
                  </a:lnTo>
                  <a:lnTo>
                    <a:pt x="2064940" y="21274"/>
                  </a:lnTo>
                  <a:lnTo>
                    <a:pt x="2110492" y="20036"/>
                  </a:lnTo>
                  <a:lnTo>
                    <a:pt x="2155434" y="19485"/>
                  </a:lnTo>
                  <a:lnTo>
                    <a:pt x="2197278" y="16418"/>
                  </a:lnTo>
                  <a:lnTo>
                    <a:pt x="2238102" y="12586"/>
                  </a:lnTo>
                  <a:lnTo>
                    <a:pt x="2280940" y="10883"/>
                  </a:lnTo>
                  <a:lnTo>
                    <a:pt x="2324674" y="10126"/>
                  </a:lnTo>
                  <a:lnTo>
                    <a:pt x="2367746" y="9789"/>
                  </a:lnTo>
                  <a:lnTo>
                    <a:pt x="2408056" y="9640"/>
                  </a:lnTo>
                  <a:lnTo>
                    <a:pt x="2449961" y="9573"/>
                  </a:lnTo>
                  <a:lnTo>
                    <a:pt x="2492222" y="9544"/>
                  </a:lnTo>
                  <a:lnTo>
                    <a:pt x="2532171" y="9530"/>
                  </a:lnTo>
                  <a:lnTo>
                    <a:pt x="2573915" y="6703"/>
                  </a:lnTo>
                  <a:lnTo>
                    <a:pt x="2616104" y="2976"/>
                  </a:lnTo>
                  <a:lnTo>
                    <a:pt x="2656022" y="1320"/>
                  </a:lnTo>
                  <a:lnTo>
                    <a:pt x="2694930" y="584"/>
                  </a:lnTo>
                  <a:lnTo>
                    <a:pt x="2733388" y="257"/>
                  </a:lnTo>
                  <a:lnTo>
                    <a:pt x="2771647" y="111"/>
                  </a:lnTo>
                  <a:lnTo>
                    <a:pt x="2812641" y="47"/>
                  </a:lnTo>
                  <a:lnTo>
                    <a:pt x="2853437" y="18"/>
                  </a:lnTo>
                  <a:lnTo>
                    <a:pt x="2889208" y="5"/>
                  </a:lnTo>
                  <a:lnTo>
                    <a:pt x="2925568" y="0"/>
                  </a:lnTo>
                  <a:lnTo>
                    <a:pt x="2962895" y="1055"/>
                  </a:lnTo>
                  <a:lnTo>
                    <a:pt x="3000651" y="5052"/>
                  </a:lnTo>
                  <a:lnTo>
                    <a:pt x="3035775" y="7535"/>
                  </a:lnTo>
                  <a:lnTo>
                    <a:pt x="3069025" y="8637"/>
                  </a:lnTo>
                  <a:lnTo>
                    <a:pt x="3101442" y="9128"/>
                  </a:lnTo>
                  <a:lnTo>
                    <a:pt x="3133489" y="12168"/>
                  </a:lnTo>
                  <a:lnTo>
                    <a:pt x="3165370" y="15989"/>
                  </a:lnTo>
                  <a:lnTo>
                    <a:pt x="3197178" y="17686"/>
                  </a:lnTo>
                  <a:lnTo>
                    <a:pt x="3228954" y="18442"/>
                  </a:lnTo>
                  <a:lnTo>
                    <a:pt x="3273771" y="21688"/>
                  </a:lnTo>
                  <a:lnTo>
                    <a:pt x="3313861" y="26531"/>
                  </a:lnTo>
                  <a:lnTo>
                    <a:pt x="3352552" y="30788"/>
                  </a:lnTo>
                  <a:lnTo>
                    <a:pt x="3390827" y="35930"/>
                  </a:lnTo>
                  <a:lnTo>
                    <a:pt x="3436629" y="37668"/>
                  </a:lnTo>
                  <a:lnTo>
                    <a:pt x="3476251" y="38011"/>
                  </a:lnTo>
                  <a:lnTo>
                    <a:pt x="3519145" y="38084"/>
                  </a:lnTo>
                  <a:lnTo>
                    <a:pt x="3564353" y="38094"/>
                  </a:lnTo>
                  <a:lnTo>
                    <a:pt x="3573118" y="38094"/>
                  </a:lnTo>
                  <a:lnTo>
                    <a:pt x="3580541" y="40917"/>
                  </a:lnTo>
                  <a:lnTo>
                    <a:pt x="3588874" y="46296"/>
                  </a:lnTo>
                  <a:lnTo>
                    <a:pt x="3600450" y="476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1" name="SMARTInkShape-Group18"/>
          <p:cNvGrpSpPr/>
          <p:nvPr/>
        </p:nvGrpSpPr>
        <p:grpSpPr>
          <a:xfrm>
            <a:off x="7648580" y="4143491"/>
            <a:ext cx="3305171" cy="1923935"/>
            <a:chOff x="7648580" y="4143491"/>
            <a:chExt cx="3305171" cy="1923935"/>
          </a:xfrm>
        </p:grpSpPr>
        <p:sp>
          <p:nvSpPr>
            <p:cNvPr id="94" name="SMARTInkShape-80"/>
            <p:cNvSpPr/>
            <p:nvPr>
              <p:custDataLst>
                <p:tags r:id="rId45"/>
              </p:custDataLst>
            </p:nvPr>
          </p:nvSpPr>
          <p:spPr>
            <a:xfrm>
              <a:off x="7648580" y="4143491"/>
              <a:ext cx="3305171" cy="1923935"/>
            </a:xfrm>
            <a:custGeom>
              <a:avLst/>
              <a:gdLst/>
              <a:ahLst/>
              <a:cxnLst/>
              <a:rect l="0" t="0" r="0" b="0"/>
              <a:pathLst>
                <a:path w="3305171" h="1923935">
                  <a:moveTo>
                    <a:pt x="38095" y="1923934"/>
                  </a:moveTo>
                  <a:lnTo>
                    <a:pt x="38095" y="1923934"/>
                  </a:lnTo>
                  <a:lnTo>
                    <a:pt x="23514" y="1923934"/>
                  </a:lnTo>
                  <a:lnTo>
                    <a:pt x="22025" y="1922876"/>
                  </a:lnTo>
                  <a:lnTo>
                    <a:pt x="21032" y="1921112"/>
                  </a:lnTo>
                  <a:lnTo>
                    <a:pt x="19161" y="1914801"/>
                  </a:lnTo>
                  <a:lnTo>
                    <a:pt x="19056" y="1906243"/>
                  </a:lnTo>
                  <a:lnTo>
                    <a:pt x="17994" y="1905790"/>
                  </a:lnTo>
                  <a:lnTo>
                    <a:pt x="13992" y="1905286"/>
                  </a:lnTo>
                  <a:lnTo>
                    <a:pt x="12501" y="1904094"/>
                  </a:lnTo>
                  <a:lnTo>
                    <a:pt x="10845" y="1899947"/>
                  </a:lnTo>
                  <a:lnTo>
                    <a:pt x="9913" y="1891662"/>
                  </a:lnTo>
                  <a:lnTo>
                    <a:pt x="8723" y="1889719"/>
                  </a:lnTo>
                  <a:lnTo>
                    <a:pt x="6872" y="1888424"/>
                  </a:lnTo>
                  <a:lnTo>
                    <a:pt x="4579" y="1887561"/>
                  </a:lnTo>
                  <a:lnTo>
                    <a:pt x="3052" y="1884868"/>
                  </a:lnTo>
                  <a:lnTo>
                    <a:pt x="263" y="1861046"/>
                  </a:lnTo>
                  <a:lnTo>
                    <a:pt x="0" y="1814114"/>
                  </a:lnTo>
                  <a:lnTo>
                    <a:pt x="1055" y="1798925"/>
                  </a:lnTo>
                  <a:lnTo>
                    <a:pt x="9696" y="1752463"/>
                  </a:lnTo>
                  <a:lnTo>
                    <a:pt x="17605" y="1712918"/>
                  </a:lnTo>
                  <a:lnTo>
                    <a:pt x="26365" y="1674936"/>
                  </a:lnTo>
                  <a:lnTo>
                    <a:pt x="35464" y="1630588"/>
                  </a:lnTo>
                  <a:lnTo>
                    <a:pt x="42632" y="1585883"/>
                  </a:lnTo>
                  <a:lnTo>
                    <a:pt x="56255" y="1548839"/>
                  </a:lnTo>
                  <a:lnTo>
                    <a:pt x="65672" y="1504942"/>
                  </a:lnTo>
                  <a:lnTo>
                    <a:pt x="73665" y="1469000"/>
                  </a:lnTo>
                  <a:lnTo>
                    <a:pt x="82736" y="1431540"/>
                  </a:lnTo>
                  <a:lnTo>
                    <a:pt x="92127" y="1393629"/>
                  </a:lnTo>
                  <a:lnTo>
                    <a:pt x="101612" y="1356644"/>
                  </a:lnTo>
                  <a:lnTo>
                    <a:pt x="117121" y="1312343"/>
                  </a:lnTo>
                  <a:lnTo>
                    <a:pt x="131361" y="1275645"/>
                  </a:lnTo>
                  <a:lnTo>
                    <a:pt x="145104" y="1237960"/>
                  </a:lnTo>
                  <a:lnTo>
                    <a:pt x="162582" y="1197161"/>
                  </a:lnTo>
                  <a:lnTo>
                    <a:pt x="181167" y="1154380"/>
                  </a:lnTo>
                  <a:lnTo>
                    <a:pt x="197256" y="1114893"/>
                  </a:lnTo>
                  <a:lnTo>
                    <a:pt x="211548" y="1076382"/>
                  </a:lnTo>
                  <a:lnTo>
                    <a:pt x="229189" y="1035338"/>
                  </a:lnTo>
                  <a:lnTo>
                    <a:pt x="247820" y="992485"/>
                  </a:lnTo>
                  <a:lnTo>
                    <a:pt x="266748" y="952977"/>
                  </a:lnTo>
                  <a:lnTo>
                    <a:pt x="285761" y="914460"/>
                  </a:lnTo>
                  <a:lnTo>
                    <a:pt x="311148" y="868575"/>
                  </a:lnTo>
                  <a:lnTo>
                    <a:pt x="336546" y="822391"/>
                  </a:lnTo>
                  <a:lnTo>
                    <a:pt x="361945" y="778775"/>
                  </a:lnTo>
                  <a:lnTo>
                    <a:pt x="387345" y="734764"/>
                  </a:lnTo>
                  <a:lnTo>
                    <a:pt x="412745" y="694438"/>
                  </a:lnTo>
                  <a:lnTo>
                    <a:pt x="440967" y="649627"/>
                  </a:lnTo>
                  <a:lnTo>
                    <a:pt x="476802" y="609887"/>
                  </a:lnTo>
                  <a:lnTo>
                    <a:pt x="507910" y="571464"/>
                  </a:lnTo>
                  <a:lnTo>
                    <a:pt x="540708" y="533300"/>
                  </a:lnTo>
                  <a:lnTo>
                    <a:pt x="564137" y="507536"/>
                  </a:lnTo>
                  <a:lnTo>
                    <a:pt x="603334" y="465727"/>
                  </a:lnTo>
                  <a:lnTo>
                    <a:pt x="648125" y="423924"/>
                  </a:lnTo>
                  <a:lnTo>
                    <a:pt x="687838" y="383102"/>
                  </a:lnTo>
                  <a:lnTo>
                    <a:pt x="733689" y="349426"/>
                  </a:lnTo>
                  <a:lnTo>
                    <a:pt x="781081" y="317422"/>
                  </a:lnTo>
                  <a:lnTo>
                    <a:pt x="828675" y="293179"/>
                  </a:lnTo>
                  <a:lnTo>
                    <a:pt x="876296" y="263148"/>
                  </a:lnTo>
                  <a:lnTo>
                    <a:pt x="923920" y="236681"/>
                  </a:lnTo>
                  <a:lnTo>
                    <a:pt x="968566" y="215953"/>
                  </a:lnTo>
                  <a:lnTo>
                    <a:pt x="1009057" y="200569"/>
                  </a:lnTo>
                  <a:lnTo>
                    <a:pt x="1047629" y="182283"/>
                  </a:lnTo>
                  <a:lnTo>
                    <a:pt x="1085823" y="165892"/>
                  </a:lnTo>
                  <a:lnTo>
                    <a:pt x="1126762" y="152463"/>
                  </a:lnTo>
                  <a:lnTo>
                    <a:pt x="1170245" y="139619"/>
                  </a:lnTo>
                  <a:lnTo>
                    <a:pt x="1209408" y="126891"/>
                  </a:lnTo>
                  <a:lnTo>
                    <a:pt x="1247718" y="114186"/>
                  </a:lnTo>
                  <a:lnTo>
                    <a:pt x="1285859" y="106541"/>
                  </a:lnTo>
                  <a:lnTo>
                    <a:pt x="1330514" y="97426"/>
                  </a:lnTo>
                  <a:lnTo>
                    <a:pt x="1371006" y="88257"/>
                  </a:lnTo>
                  <a:lnTo>
                    <a:pt x="1409579" y="81076"/>
                  </a:lnTo>
                  <a:lnTo>
                    <a:pt x="1447773" y="77070"/>
                  </a:lnTo>
                  <a:lnTo>
                    <a:pt x="1488712" y="76279"/>
                  </a:lnTo>
                  <a:lnTo>
                    <a:pt x="1532195" y="71066"/>
                  </a:lnTo>
                  <a:lnTo>
                    <a:pt x="1571358" y="66391"/>
                  </a:lnTo>
                  <a:lnTo>
                    <a:pt x="1612490" y="59195"/>
                  </a:lnTo>
                  <a:lnTo>
                    <a:pt x="1656012" y="57461"/>
                  </a:lnTo>
                  <a:lnTo>
                    <a:pt x="1701728" y="56060"/>
                  </a:lnTo>
                  <a:lnTo>
                    <a:pt x="1742430" y="49512"/>
                  </a:lnTo>
                  <a:lnTo>
                    <a:pt x="1781043" y="47905"/>
                  </a:lnTo>
                  <a:lnTo>
                    <a:pt x="1819245" y="41041"/>
                  </a:lnTo>
                  <a:lnTo>
                    <a:pt x="1857365" y="38588"/>
                  </a:lnTo>
                  <a:lnTo>
                    <a:pt x="1900526" y="38103"/>
                  </a:lnTo>
                  <a:lnTo>
                    <a:pt x="1942213" y="36950"/>
                  </a:lnTo>
                  <a:lnTo>
                    <a:pt x="1981021" y="30450"/>
                  </a:lnTo>
                  <a:lnTo>
                    <a:pt x="2019261" y="28852"/>
                  </a:lnTo>
                  <a:lnTo>
                    <a:pt x="2057388" y="27478"/>
                  </a:lnTo>
                  <a:lnTo>
                    <a:pt x="2095493" y="20935"/>
                  </a:lnTo>
                  <a:lnTo>
                    <a:pt x="2133595" y="19330"/>
                  </a:lnTo>
                  <a:lnTo>
                    <a:pt x="2181220" y="11447"/>
                  </a:lnTo>
                  <a:lnTo>
                    <a:pt x="2228845" y="9678"/>
                  </a:lnTo>
                  <a:lnTo>
                    <a:pt x="2276470" y="9445"/>
                  </a:lnTo>
                  <a:lnTo>
                    <a:pt x="2316556" y="9414"/>
                  </a:lnTo>
                  <a:lnTo>
                    <a:pt x="2343733" y="6588"/>
                  </a:lnTo>
                  <a:lnTo>
                    <a:pt x="2389790" y="767"/>
                  </a:lnTo>
                  <a:lnTo>
                    <a:pt x="2430203" y="0"/>
                  </a:lnTo>
                  <a:lnTo>
                    <a:pt x="2476670" y="2722"/>
                  </a:lnTo>
                  <a:lnTo>
                    <a:pt x="2523299" y="8822"/>
                  </a:lnTo>
                  <a:lnTo>
                    <a:pt x="2569687" y="12179"/>
                  </a:lnTo>
                  <a:lnTo>
                    <a:pt x="2593007" y="16933"/>
                  </a:lnTo>
                  <a:lnTo>
                    <a:pt x="2640601" y="18758"/>
                  </a:lnTo>
                  <a:lnTo>
                    <a:pt x="2678728" y="19969"/>
                  </a:lnTo>
                  <a:lnTo>
                    <a:pt x="2724257" y="27574"/>
                  </a:lnTo>
                  <a:lnTo>
                    <a:pt x="2745462" y="29255"/>
                  </a:lnTo>
                  <a:lnTo>
                    <a:pt x="2785450" y="37079"/>
                  </a:lnTo>
                  <a:lnTo>
                    <a:pt x="2831205" y="37905"/>
                  </a:lnTo>
                  <a:lnTo>
                    <a:pt x="2876494" y="37979"/>
                  </a:lnTo>
                  <a:lnTo>
                    <a:pt x="2889222" y="39041"/>
                  </a:lnTo>
                  <a:lnTo>
                    <a:pt x="2927343" y="46626"/>
                  </a:lnTo>
                  <a:lnTo>
                    <a:pt x="2974618" y="50279"/>
                  </a:lnTo>
                  <a:lnTo>
                    <a:pt x="3020321" y="56638"/>
                  </a:lnTo>
                  <a:lnTo>
                    <a:pt x="3064382" y="57018"/>
                  </a:lnTo>
                  <a:lnTo>
                    <a:pt x="3107309" y="57033"/>
                  </a:lnTo>
                  <a:lnTo>
                    <a:pt x="3154493" y="57034"/>
                  </a:lnTo>
                  <a:lnTo>
                    <a:pt x="3192684" y="57034"/>
                  </a:lnTo>
                  <a:lnTo>
                    <a:pt x="3199790" y="59856"/>
                  </a:lnTo>
                  <a:lnTo>
                    <a:pt x="3206476" y="63580"/>
                  </a:lnTo>
                  <a:lnTo>
                    <a:pt x="3219392" y="65970"/>
                  </a:lnTo>
                  <a:lnTo>
                    <a:pt x="3266873" y="66558"/>
                  </a:lnTo>
                  <a:lnTo>
                    <a:pt x="3305170" y="6655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SMARTInkShape-81"/>
            <p:cNvSpPr/>
            <p:nvPr>
              <p:custDataLst>
                <p:tags r:id="rId46"/>
              </p:custDataLst>
            </p:nvPr>
          </p:nvSpPr>
          <p:spPr>
            <a:xfrm>
              <a:off x="7715250" y="42672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SMARTInkShape-82"/>
            <p:cNvSpPr/>
            <p:nvPr>
              <p:custDataLst>
                <p:tags r:id="rId47"/>
              </p:custDataLst>
            </p:nvPr>
          </p:nvSpPr>
          <p:spPr>
            <a:xfrm>
              <a:off x="7848600" y="425767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8201" y="5056"/>
                  </a:lnTo>
                  <a:lnTo>
                    <a:pt x="9700" y="6546"/>
                  </a:lnTo>
                  <a:lnTo>
                    <a:pt x="14189" y="8201"/>
                  </a:lnTo>
                  <a:lnTo>
                    <a:pt x="15810" y="9701"/>
                  </a:lnTo>
                  <a:lnTo>
                    <a:pt x="19050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SMARTInkShape-83"/>
            <p:cNvSpPr/>
            <p:nvPr>
              <p:custDataLst>
                <p:tags r:id="rId48"/>
              </p:custDataLst>
            </p:nvPr>
          </p:nvSpPr>
          <p:spPr>
            <a:xfrm>
              <a:off x="8096250" y="42767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117" y="6546"/>
                  </a:lnTo>
                  <a:lnTo>
                    <a:pt x="1905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SMARTInkShape-84"/>
            <p:cNvSpPr/>
            <p:nvPr>
              <p:custDataLst>
                <p:tags r:id="rId49"/>
              </p:custDataLst>
            </p:nvPr>
          </p:nvSpPr>
          <p:spPr>
            <a:xfrm>
              <a:off x="8353425" y="4276725"/>
              <a:ext cx="38101" cy="1"/>
            </a:xfrm>
            <a:custGeom>
              <a:avLst/>
              <a:gdLst/>
              <a:ahLst/>
              <a:cxnLst/>
              <a:rect l="0" t="0" r="0" b="0"/>
              <a:pathLst>
                <a:path w="38101" h="1">
                  <a:moveTo>
                    <a:pt x="0" y="0"/>
                  </a:moveTo>
                  <a:lnTo>
                    <a:pt x="0" y="0"/>
                  </a:lnTo>
                  <a:lnTo>
                    <a:pt x="381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SMARTInkShape-85"/>
            <p:cNvSpPr/>
            <p:nvPr>
              <p:custDataLst>
                <p:tags r:id="rId50"/>
              </p:custDataLst>
            </p:nvPr>
          </p:nvSpPr>
          <p:spPr>
            <a:xfrm>
              <a:off x="8582025" y="4257675"/>
              <a:ext cx="28576" cy="1"/>
            </a:xfrm>
            <a:custGeom>
              <a:avLst/>
              <a:gdLst/>
              <a:ahLst/>
              <a:cxnLst/>
              <a:rect l="0" t="0" r="0" b="0"/>
              <a:pathLst>
                <a:path w="28576" h="1">
                  <a:moveTo>
                    <a:pt x="0" y="0"/>
                  </a:moveTo>
                  <a:lnTo>
                    <a:pt x="0" y="0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SMARTInkShape-86"/>
            <p:cNvSpPr/>
            <p:nvPr>
              <p:custDataLst>
                <p:tags r:id="rId51"/>
              </p:custDataLst>
            </p:nvPr>
          </p:nvSpPr>
          <p:spPr>
            <a:xfrm>
              <a:off x="8734425" y="42481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5" name="SMARTInkShape-Group19"/>
          <p:cNvGrpSpPr/>
          <p:nvPr/>
        </p:nvGrpSpPr>
        <p:grpSpPr>
          <a:xfrm>
            <a:off x="7086600" y="3867150"/>
            <a:ext cx="333376" cy="950556"/>
            <a:chOff x="7086600" y="3867150"/>
            <a:chExt cx="333376" cy="950556"/>
          </a:xfrm>
        </p:grpSpPr>
        <p:sp>
          <p:nvSpPr>
            <p:cNvPr id="102" name="SMARTInkShape-87"/>
            <p:cNvSpPr/>
            <p:nvPr>
              <p:custDataLst>
                <p:tags r:id="rId42"/>
              </p:custDataLst>
            </p:nvPr>
          </p:nvSpPr>
          <p:spPr>
            <a:xfrm>
              <a:off x="7162800" y="3867150"/>
              <a:ext cx="247651" cy="445211"/>
            </a:xfrm>
            <a:custGeom>
              <a:avLst/>
              <a:gdLst/>
              <a:ahLst/>
              <a:cxnLst/>
              <a:rect l="0" t="0" r="0" b="0"/>
              <a:pathLst>
                <a:path w="247651" h="445211">
                  <a:moveTo>
                    <a:pt x="19050" y="142875"/>
                  </a:moveTo>
                  <a:lnTo>
                    <a:pt x="19050" y="142875"/>
                  </a:lnTo>
                  <a:lnTo>
                    <a:pt x="508" y="142875"/>
                  </a:lnTo>
                  <a:lnTo>
                    <a:pt x="9" y="183594"/>
                  </a:lnTo>
                  <a:lnTo>
                    <a:pt x="2" y="228945"/>
                  </a:lnTo>
                  <a:lnTo>
                    <a:pt x="0" y="267827"/>
                  </a:lnTo>
                  <a:lnTo>
                    <a:pt x="0" y="312352"/>
                  </a:lnTo>
                  <a:lnTo>
                    <a:pt x="5057" y="357092"/>
                  </a:lnTo>
                  <a:lnTo>
                    <a:pt x="11759" y="398574"/>
                  </a:lnTo>
                  <a:lnTo>
                    <a:pt x="25695" y="430547"/>
                  </a:lnTo>
                  <a:lnTo>
                    <a:pt x="31881" y="439357"/>
                  </a:lnTo>
                  <a:lnTo>
                    <a:pt x="38159" y="443978"/>
                  </a:lnTo>
                  <a:lnTo>
                    <a:pt x="41314" y="445210"/>
                  </a:lnTo>
                  <a:lnTo>
                    <a:pt x="50465" y="443757"/>
                  </a:lnTo>
                  <a:lnTo>
                    <a:pt x="64695" y="436989"/>
                  </a:lnTo>
                  <a:lnTo>
                    <a:pt x="72144" y="430226"/>
                  </a:lnTo>
                  <a:lnTo>
                    <a:pt x="82290" y="413459"/>
                  </a:lnTo>
                  <a:lnTo>
                    <a:pt x="103447" y="370732"/>
                  </a:lnTo>
                  <a:lnTo>
                    <a:pt x="120819" y="325624"/>
                  </a:lnTo>
                  <a:lnTo>
                    <a:pt x="137516" y="288510"/>
                  </a:lnTo>
                  <a:lnTo>
                    <a:pt x="154811" y="250702"/>
                  </a:lnTo>
                  <a:lnTo>
                    <a:pt x="167108" y="212689"/>
                  </a:lnTo>
                  <a:lnTo>
                    <a:pt x="178512" y="174614"/>
                  </a:lnTo>
                  <a:lnTo>
                    <a:pt x="193768" y="137580"/>
                  </a:lnTo>
                  <a:lnTo>
                    <a:pt x="208942" y="96086"/>
                  </a:lnTo>
                  <a:lnTo>
                    <a:pt x="224286" y="49852"/>
                  </a:lnTo>
                  <a:lnTo>
                    <a:pt x="228380" y="34291"/>
                  </a:lnTo>
                  <a:lnTo>
                    <a:pt x="238709" y="19552"/>
                  </a:lnTo>
                  <a:lnTo>
                    <a:pt x="243676" y="12923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SMARTInkShape-88"/>
            <p:cNvSpPr/>
            <p:nvPr>
              <p:custDataLst>
                <p:tags r:id="rId43"/>
              </p:custDataLst>
            </p:nvPr>
          </p:nvSpPr>
          <p:spPr>
            <a:xfrm>
              <a:off x="7086600" y="4305300"/>
              <a:ext cx="276226" cy="152401"/>
            </a:xfrm>
            <a:custGeom>
              <a:avLst/>
              <a:gdLst/>
              <a:ahLst/>
              <a:cxnLst/>
              <a:rect l="0" t="0" r="0" b="0"/>
              <a:pathLst>
                <a:path w="276226" h="152401">
                  <a:moveTo>
                    <a:pt x="0" y="152400"/>
                  </a:moveTo>
                  <a:lnTo>
                    <a:pt x="0" y="152400"/>
                  </a:lnTo>
                  <a:lnTo>
                    <a:pt x="13257" y="152400"/>
                  </a:lnTo>
                  <a:lnTo>
                    <a:pt x="53321" y="135095"/>
                  </a:lnTo>
                  <a:lnTo>
                    <a:pt x="99005" y="112400"/>
                  </a:lnTo>
                  <a:lnTo>
                    <a:pt x="143370" y="85057"/>
                  </a:lnTo>
                  <a:lnTo>
                    <a:pt x="184019" y="53887"/>
                  </a:lnTo>
                  <a:lnTo>
                    <a:pt x="230787" y="16926"/>
                  </a:lnTo>
                  <a:lnTo>
                    <a:pt x="250533" y="5485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SMARTInkShape-89"/>
            <p:cNvSpPr/>
            <p:nvPr>
              <p:custDataLst>
                <p:tags r:id="rId44"/>
              </p:custDataLst>
            </p:nvPr>
          </p:nvSpPr>
          <p:spPr>
            <a:xfrm>
              <a:off x="7192373" y="4496410"/>
              <a:ext cx="227603" cy="321296"/>
            </a:xfrm>
            <a:custGeom>
              <a:avLst/>
              <a:gdLst/>
              <a:ahLst/>
              <a:cxnLst/>
              <a:rect l="0" t="0" r="0" b="0"/>
              <a:pathLst>
                <a:path w="227603" h="321296">
                  <a:moveTo>
                    <a:pt x="18052" y="27965"/>
                  </a:moveTo>
                  <a:lnTo>
                    <a:pt x="18052" y="27965"/>
                  </a:lnTo>
                  <a:lnTo>
                    <a:pt x="19111" y="51816"/>
                  </a:lnTo>
                  <a:lnTo>
                    <a:pt x="23109" y="63612"/>
                  </a:lnTo>
                  <a:lnTo>
                    <a:pt x="48643" y="106110"/>
                  </a:lnTo>
                  <a:lnTo>
                    <a:pt x="62273" y="143708"/>
                  </a:lnTo>
                  <a:lnTo>
                    <a:pt x="75157" y="187980"/>
                  </a:lnTo>
                  <a:lnTo>
                    <a:pt x="82837" y="227613"/>
                  </a:lnTo>
                  <a:lnTo>
                    <a:pt x="92017" y="272743"/>
                  </a:lnTo>
                  <a:lnTo>
                    <a:pt x="94121" y="306639"/>
                  </a:lnTo>
                  <a:lnTo>
                    <a:pt x="91372" y="313393"/>
                  </a:lnTo>
                  <a:lnTo>
                    <a:pt x="89157" y="316675"/>
                  </a:lnTo>
                  <a:lnTo>
                    <a:pt x="86621" y="318863"/>
                  </a:lnTo>
                  <a:lnTo>
                    <a:pt x="80983" y="321295"/>
                  </a:lnTo>
                  <a:lnTo>
                    <a:pt x="77998" y="320885"/>
                  </a:lnTo>
                  <a:lnTo>
                    <a:pt x="71859" y="317607"/>
                  </a:lnTo>
                  <a:lnTo>
                    <a:pt x="52962" y="300799"/>
                  </a:lnTo>
                  <a:lnTo>
                    <a:pt x="49443" y="291747"/>
                  </a:lnTo>
                  <a:lnTo>
                    <a:pt x="48504" y="286369"/>
                  </a:lnTo>
                  <a:lnTo>
                    <a:pt x="25334" y="244988"/>
                  </a:lnTo>
                  <a:lnTo>
                    <a:pt x="11473" y="199144"/>
                  </a:lnTo>
                  <a:lnTo>
                    <a:pt x="4052" y="161262"/>
                  </a:lnTo>
                  <a:lnTo>
                    <a:pt x="0" y="117717"/>
                  </a:lnTo>
                  <a:lnTo>
                    <a:pt x="356" y="92541"/>
                  </a:lnTo>
                  <a:lnTo>
                    <a:pt x="7242" y="51795"/>
                  </a:lnTo>
                  <a:lnTo>
                    <a:pt x="13203" y="31615"/>
                  </a:lnTo>
                  <a:lnTo>
                    <a:pt x="21542" y="21474"/>
                  </a:lnTo>
                  <a:lnTo>
                    <a:pt x="42657" y="4023"/>
                  </a:lnTo>
                  <a:lnTo>
                    <a:pt x="52741" y="763"/>
                  </a:lnTo>
                  <a:lnTo>
                    <a:pt x="59222" y="0"/>
                  </a:lnTo>
                  <a:lnTo>
                    <a:pt x="73878" y="4627"/>
                  </a:lnTo>
                  <a:lnTo>
                    <a:pt x="90189" y="15672"/>
                  </a:lnTo>
                  <a:lnTo>
                    <a:pt x="125992" y="50195"/>
                  </a:lnTo>
                  <a:lnTo>
                    <a:pt x="129526" y="56542"/>
                  </a:lnTo>
                  <a:lnTo>
                    <a:pt x="131794" y="69240"/>
                  </a:lnTo>
                  <a:lnTo>
                    <a:pt x="132303" y="91435"/>
                  </a:lnTo>
                  <a:lnTo>
                    <a:pt x="129509" y="96038"/>
                  </a:lnTo>
                  <a:lnTo>
                    <a:pt x="125797" y="101611"/>
                  </a:lnTo>
                  <a:lnTo>
                    <a:pt x="122649" y="110699"/>
                  </a:lnTo>
                  <a:lnTo>
                    <a:pt x="91038" y="145442"/>
                  </a:lnTo>
                  <a:lnTo>
                    <a:pt x="53368" y="174015"/>
                  </a:lnTo>
                  <a:lnTo>
                    <a:pt x="49624" y="180365"/>
                  </a:lnTo>
                  <a:lnTo>
                    <a:pt x="47219" y="193065"/>
                  </a:lnTo>
                  <a:lnTo>
                    <a:pt x="45963" y="195182"/>
                  </a:lnTo>
                  <a:lnTo>
                    <a:pt x="44067" y="196593"/>
                  </a:lnTo>
                  <a:lnTo>
                    <a:pt x="41746" y="197534"/>
                  </a:lnTo>
                  <a:lnTo>
                    <a:pt x="41257" y="199219"/>
                  </a:lnTo>
                  <a:lnTo>
                    <a:pt x="41989" y="201401"/>
                  </a:lnTo>
                  <a:lnTo>
                    <a:pt x="51412" y="213555"/>
                  </a:lnTo>
                  <a:lnTo>
                    <a:pt x="56867" y="216283"/>
                  </a:lnTo>
                  <a:lnTo>
                    <a:pt x="59804" y="217010"/>
                  </a:lnTo>
                  <a:lnTo>
                    <a:pt x="62820" y="216436"/>
                  </a:lnTo>
                  <a:lnTo>
                    <a:pt x="73180" y="211631"/>
                  </a:lnTo>
                  <a:lnTo>
                    <a:pt x="88126" y="208679"/>
                  </a:lnTo>
                  <a:lnTo>
                    <a:pt x="134763" y="183450"/>
                  </a:lnTo>
                  <a:lnTo>
                    <a:pt x="159115" y="167653"/>
                  </a:lnTo>
                  <a:lnTo>
                    <a:pt x="182363" y="162567"/>
                  </a:lnTo>
                  <a:lnTo>
                    <a:pt x="206737" y="161480"/>
                  </a:lnTo>
                  <a:lnTo>
                    <a:pt x="215859" y="164211"/>
                  </a:lnTo>
                  <a:lnTo>
                    <a:pt x="227602" y="1708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5" name="SMARTInkShape-Group20"/>
          <p:cNvGrpSpPr/>
          <p:nvPr/>
        </p:nvGrpSpPr>
        <p:grpSpPr>
          <a:xfrm>
            <a:off x="7686675" y="5191125"/>
            <a:ext cx="333376" cy="1304363"/>
            <a:chOff x="7686675" y="5191125"/>
            <a:chExt cx="333376" cy="1304363"/>
          </a:xfrm>
        </p:grpSpPr>
        <p:sp>
          <p:nvSpPr>
            <p:cNvPr id="106" name="SMARTInkShape-90"/>
            <p:cNvSpPr/>
            <p:nvPr>
              <p:custDataLst>
                <p:tags r:id="rId33"/>
              </p:custDataLst>
            </p:nvPr>
          </p:nvSpPr>
          <p:spPr>
            <a:xfrm>
              <a:off x="7896225" y="52101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SMARTInkShape-91"/>
            <p:cNvSpPr/>
            <p:nvPr>
              <p:custDataLst>
                <p:tags r:id="rId34"/>
              </p:custDataLst>
            </p:nvPr>
          </p:nvSpPr>
          <p:spPr>
            <a:xfrm>
              <a:off x="7905750" y="52387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9525" y="8201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SMARTInkShape-92"/>
            <p:cNvSpPr/>
            <p:nvPr>
              <p:custDataLst>
                <p:tags r:id="rId35"/>
              </p:custDataLst>
            </p:nvPr>
          </p:nvSpPr>
          <p:spPr>
            <a:xfrm>
              <a:off x="7905750" y="54197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SMARTInkShape-93"/>
            <p:cNvSpPr/>
            <p:nvPr>
              <p:custDataLst>
                <p:tags r:id="rId36"/>
              </p:custDataLst>
            </p:nvPr>
          </p:nvSpPr>
          <p:spPr>
            <a:xfrm>
              <a:off x="7934325" y="5695950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6703" y="10361"/>
                  </a:lnTo>
                  <a:lnTo>
                    <a:pt x="4469" y="13257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SMARTInkShape-94"/>
            <p:cNvSpPr/>
            <p:nvPr>
              <p:custDataLst>
                <p:tags r:id="rId37"/>
              </p:custDataLst>
            </p:nvPr>
          </p:nvSpPr>
          <p:spPr>
            <a:xfrm>
              <a:off x="7934325" y="5905500"/>
              <a:ext cx="9526" cy="76201"/>
            </a:xfrm>
            <a:custGeom>
              <a:avLst/>
              <a:gdLst/>
              <a:ahLst/>
              <a:cxnLst/>
              <a:rect l="0" t="0" r="0" b="0"/>
              <a:pathLst>
                <a:path w="9526" h="76201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882" y="41757"/>
                  </a:lnTo>
                  <a:lnTo>
                    <a:pt x="0" y="762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SMARTInkShape-95"/>
            <p:cNvSpPr/>
            <p:nvPr>
              <p:custDataLst>
                <p:tags r:id="rId38"/>
              </p:custDataLst>
            </p:nvPr>
          </p:nvSpPr>
          <p:spPr>
            <a:xfrm>
              <a:off x="7686675" y="52387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SMARTInkShape-96"/>
            <p:cNvSpPr/>
            <p:nvPr>
              <p:custDataLst>
                <p:tags r:id="rId39"/>
              </p:custDataLst>
            </p:nvPr>
          </p:nvSpPr>
          <p:spPr>
            <a:xfrm>
              <a:off x="7781925" y="52006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SMARTInkShape-97"/>
            <p:cNvSpPr/>
            <p:nvPr>
              <p:custDataLst>
                <p:tags r:id="rId40"/>
              </p:custDataLst>
            </p:nvPr>
          </p:nvSpPr>
          <p:spPr>
            <a:xfrm>
              <a:off x="7848600" y="51911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SMARTInkShape-98"/>
            <p:cNvSpPr/>
            <p:nvPr>
              <p:custDataLst>
                <p:tags r:id="rId41"/>
              </p:custDataLst>
            </p:nvPr>
          </p:nvSpPr>
          <p:spPr>
            <a:xfrm>
              <a:off x="7820025" y="6153281"/>
              <a:ext cx="200026" cy="342207"/>
            </a:xfrm>
            <a:custGeom>
              <a:avLst/>
              <a:gdLst/>
              <a:ahLst/>
              <a:cxnLst/>
              <a:rect l="0" t="0" r="0" b="0"/>
              <a:pathLst>
                <a:path w="200026" h="342207">
                  <a:moveTo>
                    <a:pt x="0" y="123694"/>
                  </a:moveTo>
                  <a:lnTo>
                    <a:pt x="0" y="123694"/>
                  </a:lnTo>
                  <a:lnTo>
                    <a:pt x="5057" y="118638"/>
                  </a:lnTo>
                  <a:lnTo>
                    <a:pt x="10361" y="116155"/>
                  </a:lnTo>
                  <a:lnTo>
                    <a:pt x="13257" y="115493"/>
                  </a:lnTo>
                  <a:lnTo>
                    <a:pt x="59390" y="85536"/>
                  </a:lnTo>
                  <a:lnTo>
                    <a:pt x="105422" y="57017"/>
                  </a:lnTo>
                  <a:lnTo>
                    <a:pt x="150183" y="28444"/>
                  </a:lnTo>
                  <a:lnTo>
                    <a:pt x="167984" y="13627"/>
                  </a:lnTo>
                  <a:lnTo>
                    <a:pt x="174495" y="11275"/>
                  </a:lnTo>
                  <a:lnTo>
                    <a:pt x="176655" y="9590"/>
                  </a:lnTo>
                  <a:lnTo>
                    <a:pt x="180806" y="310"/>
                  </a:lnTo>
                  <a:lnTo>
                    <a:pt x="175869" y="0"/>
                  </a:lnTo>
                  <a:lnTo>
                    <a:pt x="170592" y="2749"/>
                  </a:lnTo>
                  <a:lnTo>
                    <a:pt x="125115" y="46215"/>
                  </a:lnTo>
                  <a:lnTo>
                    <a:pt x="101992" y="90787"/>
                  </a:lnTo>
                  <a:lnTo>
                    <a:pt x="82584" y="138144"/>
                  </a:lnTo>
                  <a:lnTo>
                    <a:pt x="66680" y="181493"/>
                  </a:lnTo>
                  <a:lnTo>
                    <a:pt x="57347" y="222008"/>
                  </a:lnTo>
                  <a:lnTo>
                    <a:pt x="49115" y="266972"/>
                  </a:lnTo>
                  <a:lnTo>
                    <a:pt x="55956" y="305440"/>
                  </a:lnTo>
                  <a:lnTo>
                    <a:pt x="59441" y="313126"/>
                  </a:lnTo>
                  <a:lnTo>
                    <a:pt x="79509" y="336357"/>
                  </a:lnTo>
                  <a:lnTo>
                    <a:pt x="85784" y="339919"/>
                  </a:lnTo>
                  <a:lnTo>
                    <a:pt x="98090" y="341925"/>
                  </a:lnTo>
                  <a:lnTo>
                    <a:pt x="103493" y="342206"/>
                  </a:lnTo>
                  <a:lnTo>
                    <a:pt x="112320" y="339697"/>
                  </a:lnTo>
                  <a:lnTo>
                    <a:pt x="154811" y="310703"/>
                  </a:lnTo>
                  <a:lnTo>
                    <a:pt x="188284" y="275425"/>
                  </a:lnTo>
                  <a:lnTo>
                    <a:pt x="196546" y="259668"/>
                  </a:lnTo>
                  <a:lnTo>
                    <a:pt x="200025" y="24751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6" name="SMARTInkShape-99"/>
          <p:cNvSpPr/>
          <p:nvPr>
            <p:custDataLst>
              <p:tags r:id="rId7"/>
            </p:custDataLst>
          </p:nvPr>
        </p:nvSpPr>
        <p:spPr>
          <a:xfrm>
            <a:off x="3905250" y="219076"/>
            <a:ext cx="3961493" cy="1790107"/>
          </a:xfrm>
          <a:custGeom>
            <a:avLst/>
            <a:gdLst/>
            <a:ahLst/>
            <a:cxnLst/>
            <a:rect l="0" t="0" r="0" b="0"/>
            <a:pathLst>
              <a:path w="3961493" h="1790107">
                <a:moveTo>
                  <a:pt x="3876675" y="190499"/>
                </a:moveTo>
                <a:lnTo>
                  <a:pt x="3876675" y="190499"/>
                </a:lnTo>
                <a:lnTo>
                  <a:pt x="3871619" y="190499"/>
                </a:lnTo>
                <a:lnTo>
                  <a:pt x="3866314" y="187677"/>
                </a:lnTo>
                <a:lnTo>
                  <a:pt x="3860428" y="183953"/>
                </a:lnTo>
                <a:lnTo>
                  <a:pt x="3850107" y="181857"/>
                </a:lnTo>
                <a:lnTo>
                  <a:pt x="3827184" y="181090"/>
                </a:lnTo>
                <a:lnTo>
                  <a:pt x="3820107" y="178203"/>
                </a:lnTo>
                <a:lnTo>
                  <a:pt x="3816738" y="175952"/>
                </a:lnTo>
                <a:lnTo>
                  <a:pt x="3801883" y="172783"/>
                </a:lnTo>
                <a:lnTo>
                  <a:pt x="3784447" y="170654"/>
                </a:lnTo>
                <a:lnTo>
                  <a:pt x="3761718" y="163962"/>
                </a:lnTo>
                <a:lnTo>
                  <a:pt x="3741902" y="162327"/>
                </a:lnTo>
                <a:lnTo>
                  <a:pt x="3700722" y="170590"/>
                </a:lnTo>
                <a:lnTo>
                  <a:pt x="3669058" y="174102"/>
                </a:lnTo>
                <a:lnTo>
                  <a:pt x="3645826" y="178938"/>
                </a:lnTo>
                <a:lnTo>
                  <a:pt x="3598267" y="180795"/>
                </a:lnTo>
                <a:lnTo>
                  <a:pt x="3571228" y="183743"/>
                </a:lnTo>
                <a:lnTo>
                  <a:pt x="3530711" y="189609"/>
                </a:lnTo>
                <a:lnTo>
                  <a:pt x="3485747" y="190382"/>
                </a:lnTo>
                <a:lnTo>
                  <a:pt x="3438472" y="187661"/>
                </a:lnTo>
                <a:lnTo>
                  <a:pt x="3400414" y="182295"/>
                </a:lnTo>
                <a:lnTo>
                  <a:pt x="3355777" y="180177"/>
                </a:lnTo>
                <a:lnTo>
                  <a:pt x="3315288" y="173487"/>
                </a:lnTo>
                <a:lnTo>
                  <a:pt x="3276716" y="171851"/>
                </a:lnTo>
                <a:lnTo>
                  <a:pt x="3238523" y="170470"/>
                </a:lnTo>
                <a:lnTo>
                  <a:pt x="3200405" y="163926"/>
                </a:lnTo>
                <a:lnTo>
                  <a:pt x="3162302" y="157263"/>
                </a:lnTo>
                <a:lnTo>
                  <a:pt x="3124200" y="153360"/>
                </a:lnTo>
                <a:lnTo>
                  <a:pt x="3083278" y="149767"/>
                </a:lnTo>
                <a:lnTo>
                  <a:pt x="3044855" y="139179"/>
                </a:lnTo>
                <a:lnTo>
                  <a:pt x="3002733" y="134501"/>
                </a:lnTo>
                <a:lnTo>
                  <a:pt x="2962741" y="133577"/>
                </a:lnTo>
                <a:lnTo>
                  <a:pt x="2924266" y="133394"/>
                </a:lnTo>
                <a:lnTo>
                  <a:pt x="2879547" y="126812"/>
                </a:lnTo>
                <a:lnTo>
                  <a:pt x="2839042" y="121592"/>
                </a:lnTo>
                <a:lnTo>
                  <a:pt x="2800468" y="115740"/>
                </a:lnTo>
                <a:lnTo>
                  <a:pt x="2755727" y="114584"/>
                </a:lnTo>
                <a:lnTo>
                  <a:pt x="2715219" y="114355"/>
                </a:lnTo>
                <a:lnTo>
                  <a:pt x="2671586" y="109254"/>
                </a:lnTo>
                <a:lnTo>
                  <a:pt x="2628748" y="105659"/>
                </a:lnTo>
                <a:lnTo>
                  <a:pt x="2592989" y="103978"/>
                </a:lnTo>
                <a:lnTo>
                  <a:pt x="2545802" y="97287"/>
                </a:lnTo>
                <a:lnTo>
                  <a:pt x="2500537" y="95652"/>
                </a:lnTo>
                <a:lnTo>
                  <a:pt x="2463396" y="95368"/>
                </a:lnTo>
                <a:lnTo>
                  <a:pt x="2425581" y="95284"/>
                </a:lnTo>
                <a:lnTo>
                  <a:pt x="2387565" y="90203"/>
                </a:lnTo>
                <a:lnTo>
                  <a:pt x="2349489" y="87051"/>
                </a:lnTo>
                <a:lnTo>
                  <a:pt x="2306340" y="81061"/>
                </a:lnTo>
                <a:lnTo>
                  <a:pt x="2265098" y="77639"/>
                </a:lnTo>
                <a:lnTo>
                  <a:pt x="2226067" y="76626"/>
                </a:lnTo>
                <a:lnTo>
                  <a:pt x="2187691" y="71269"/>
                </a:lnTo>
                <a:lnTo>
                  <a:pt x="2149509" y="68035"/>
                </a:lnTo>
                <a:lnTo>
                  <a:pt x="2111386" y="62021"/>
                </a:lnTo>
                <a:lnTo>
                  <a:pt x="2073278" y="58593"/>
                </a:lnTo>
                <a:lnTo>
                  <a:pt x="2035177" y="52520"/>
                </a:lnTo>
                <a:lnTo>
                  <a:pt x="1997075" y="44018"/>
                </a:lnTo>
                <a:lnTo>
                  <a:pt x="1958975" y="39853"/>
                </a:lnTo>
                <a:lnTo>
                  <a:pt x="1920875" y="33562"/>
                </a:lnTo>
                <a:lnTo>
                  <a:pt x="1882775" y="30052"/>
                </a:lnTo>
                <a:lnTo>
                  <a:pt x="1844675" y="29012"/>
                </a:lnTo>
                <a:lnTo>
                  <a:pt x="1801519" y="23647"/>
                </a:lnTo>
                <a:lnTo>
                  <a:pt x="1760274" y="20411"/>
                </a:lnTo>
                <a:lnTo>
                  <a:pt x="1721243" y="19453"/>
                </a:lnTo>
                <a:lnTo>
                  <a:pt x="1682866" y="14112"/>
                </a:lnTo>
                <a:lnTo>
                  <a:pt x="1644684" y="10883"/>
                </a:lnTo>
                <a:lnTo>
                  <a:pt x="1606561" y="9927"/>
                </a:lnTo>
                <a:lnTo>
                  <a:pt x="1568453" y="9643"/>
                </a:lnTo>
                <a:lnTo>
                  <a:pt x="1530352" y="9559"/>
                </a:lnTo>
                <a:lnTo>
                  <a:pt x="1492250" y="4478"/>
                </a:lnTo>
                <a:lnTo>
                  <a:pt x="1454150" y="1326"/>
                </a:lnTo>
                <a:lnTo>
                  <a:pt x="1410994" y="392"/>
                </a:lnTo>
                <a:lnTo>
                  <a:pt x="1369749" y="116"/>
                </a:lnTo>
                <a:lnTo>
                  <a:pt x="1325661" y="34"/>
                </a:lnTo>
                <a:lnTo>
                  <a:pt x="1284140" y="9"/>
                </a:lnTo>
                <a:lnTo>
                  <a:pt x="1245027" y="2"/>
                </a:lnTo>
                <a:lnTo>
                  <a:pt x="1206626" y="0"/>
                </a:lnTo>
                <a:lnTo>
                  <a:pt x="1168437" y="5056"/>
                </a:lnTo>
                <a:lnTo>
                  <a:pt x="1125255" y="8200"/>
                </a:lnTo>
                <a:lnTo>
                  <a:pt x="1084002" y="9132"/>
                </a:lnTo>
                <a:lnTo>
                  <a:pt x="1044968" y="9408"/>
                </a:lnTo>
                <a:lnTo>
                  <a:pt x="1006591" y="14546"/>
                </a:lnTo>
                <a:lnTo>
                  <a:pt x="968409" y="17715"/>
                </a:lnTo>
                <a:lnTo>
                  <a:pt x="930285" y="18654"/>
                </a:lnTo>
                <a:lnTo>
                  <a:pt x="892178" y="23988"/>
                </a:lnTo>
                <a:lnTo>
                  <a:pt x="854076" y="27215"/>
                </a:lnTo>
                <a:lnTo>
                  <a:pt x="815975" y="33228"/>
                </a:lnTo>
                <a:lnTo>
                  <a:pt x="770663" y="43683"/>
                </a:lnTo>
                <a:lnTo>
                  <a:pt x="730230" y="47515"/>
                </a:lnTo>
                <a:lnTo>
                  <a:pt x="684228" y="57754"/>
                </a:lnTo>
                <a:lnTo>
                  <a:pt x="639746" y="64912"/>
                </a:lnTo>
                <a:lnTo>
                  <a:pt x="599327" y="73930"/>
                </a:lnTo>
                <a:lnTo>
                  <a:pt x="554498" y="85903"/>
                </a:lnTo>
                <a:lnTo>
                  <a:pt x="514755" y="103516"/>
                </a:lnTo>
                <a:lnTo>
                  <a:pt x="475272" y="119773"/>
                </a:lnTo>
                <a:lnTo>
                  <a:pt x="430627" y="133176"/>
                </a:lnTo>
                <a:lnTo>
                  <a:pt x="390921" y="151071"/>
                </a:lnTo>
                <a:lnTo>
                  <a:pt x="352503" y="168443"/>
                </a:lnTo>
                <a:lnTo>
                  <a:pt x="309867" y="192233"/>
                </a:lnTo>
                <a:lnTo>
                  <a:pt x="268935" y="212181"/>
                </a:lnTo>
                <a:lnTo>
                  <a:pt x="222381" y="254153"/>
                </a:lnTo>
                <a:lnTo>
                  <a:pt x="175961" y="283912"/>
                </a:lnTo>
                <a:lnTo>
                  <a:pt x="145873" y="314500"/>
                </a:lnTo>
                <a:lnTo>
                  <a:pt x="112625" y="358784"/>
                </a:lnTo>
                <a:lnTo>
                  <a:pt x="82442" y="403225"/>
                </a:lnTo>
                <a:lnTo>
                  <a:pt x="60594" y="447870"/>
                </a:lnTo>
                <a:lnTo>
                  <a:pt x="41299" y="495233"/>
                </a:lnTo>
                <a:lnTo>
                  <a:pt x="31402" y="523234"/>
                </a:lnTo>
                <a:lnTo>
                  <a:pt x="26591" y="542734"/>
                </a:lnTo>
                <a:lnTo>
                  <a:pt x="12173" y="588546"/>
                </a:lnTo>
                <a:lnTo>
                  <a:pt x="2218" y="636012"/>
                </a:lnTo>
                <a:lnTo>
                  <a:pt x="292" y="677244"/>
                </a:lnTo>
                <a:lnTo>
                  <a:pt x="38" y="724027"/>
                </a:lnTo>
                <a:lnTo>
                  <a:pt x="5" y="764002"/>
                </a:lnTo>
                <a:lnTo>
                  <a:pt x="1" y="809888"/>
                </a:lnTo>
                <a:lnTo>
                  <a:pt x="0" y="857284"/>
                </a:lnTo>
                <a:lnTo>
                  <a:pt x="7539" y="902056"/>
                </a:lnTo>
                <a:lnTo>
                  <a:pt x="10322" y="943857"/>
                </a:lnTo>
                <a:lnTo>
                  <a:pt x="22748" y="990715"/>
                </a:lnTo>
                <a:lnTo>
                  <a:pt x="30630" y="1035417"/>
                </a:lnTo>
                <a:lnTo>
                  <a:pt x="44721" y="1077209"/>
                </a:lnTo>
                <a:lnTo>
                  <a:pt x="60361" y="1124065"/>
                </a:lnTo>
                <a:lnTo>
                  <a:pt x="76205" y="1164050"/>
                </a:lnTo>
                <a:lnTo>
                  <a:pt x="93134" y="1203392"/>
                </a:lnTo>
                <a:lnTo>
                  <a:pt x="116151" y="1243144"/>
                </a:lnTo>
                <a:lnTo>
                  <a:pt x="140715" y="1283696"/>
                </a:lnTo>
                <a:lnTo>
                  <a:pt x="159524" y="1323883"/>
                </a:lnTo>
                <a:lnTo>
                  <a:pt x="192717" y="1371408"/>
                </a:lnTo>
                <a:lnTo>
                  <a:pt x="235080" y="1416038"/>
                </a:lnTo>
                <a:lnTo>
                  <a:pt x="280466" y="1450798"/>
                </a:lnTo>
                <a:lnTo>
                  <a:pt x="326143" y="1479451"/>
                </a:lnTo>
                <a:lnTo>
                  <a:pt x="372652" y="1501487"/>
                </a:lnTo>
                <a:lnTo>
                  <a:pt x="399340" y="1512272"/>
                </a:lnTo>
                <a:lnTo>
                  <a:pt x="422182" y="1526286"/>
                </a:lnTo>
                <a:lnTo>
                  <a:pt x="467131" y="1537627"/>
                </a:lnTo>
                <a:lnTo>
                  <a:pt x="514403" y="1549874"/>
                </a:lnTo>
                <a:lnTo>
                  <a:pt x="552461" y="1557097"/>
                </a:lnTo>
                <a:lnTo>
                  <a:pt x="597098" y="1562169"/>
                </a:lnTo>
                <a:lnTo>
                  <a:pt x="637587" y="1569443"/>
                </a:lnTo>
                <a:lnTo>
                  <a:pt x="676159" y="1571193"/>
                </a:lnTo>
                <a:lnTo>
                  <a:pt x="720898" y="1571539"/>
                </a:lnTo>
                <a:lnTo>
                  <a:pt x="764229" y="1571607"/>
                </a:lnTo>
                <a:lnTo>
                  <a:pt x="808184" y="1571621"/>
                </a:lnTo>
                <a:lnTo>
                  <a:pt x="848499" y="1570565"/>
                </a:lnTo>
                <a:lnTo>
                  <a:pt x="893307" y="1564085"/>
                </a:lnTo>
                <a:lnTo>
                  <a:pt x="938103" y="1562491"/>
                </a:lnTo>
                <a:lnTo>
                  <a:pt x="981171" y="1562177"/>
                </a:lnTo>
                <a:lnTo>
                  <a:pt x="1026524" y="1562114"/>
                </a:lnTo>
                <a:lnTo>
                  <a:pt x="1071427" y="1562102"/>
                </a:lnTo>
                <a:lnTo>
                  <a:pt x="1108506" y="1562100"/>
                </a:lnTo>
                <a:lnTo>
                  <a:pt x="1152414" y="1562099"/>
                </a:lnTo>
                <a:lnTo>
                  <a:pt x="1188358" y="1562099"/>
                </a:lnTo>
                <a:lnTo>
                  <a:pt x="1235607" y="1562099"/>
                </a:lnTo>
                <a:lnTo>
                  <a:pt x="1280885" y="1562099"/>
                </a:lnTo>
                <a:lnTo>
                  <a:pt x="1324048" y="1562099"/>
                </a:lnTo>
                <a:lnTo>
                  <a:pt x="1369420" y="1562099"/>
                </a:lnTo>
                <a:lnTo>
                  <a:pt x="1409269" y="1562099"/>
                </a:lnTo>
                <a:lnTo>
                  <a:pt x="1454261" y="1562099"/>
                </a:lnTo>
                <a:lnTo>
                  <a:pt x="1497642" y="1562099"/>
                </a:lnTo>
                <a:lnTo>
                  <a:pt x="1541607" y="1562099"/>
                </a:lnTo>
                <a:lnTo>
                  <a:pt x="1587411" y="1562099"/>
                </a:lnTo>
                <a:lnTo>
                  <a:pt x="1630953" y="1562099"/>
                </a:lnTo>
                <a:lnTo>
                  <a:pt x="1674948" y="1562099"/>
                </a:lnTo>
                <a:lnTo>
                  <a:pt x="1715271" y="1563157"/>
                </a:lnTo>
                <a:lnTo>
                  <a:pt x="1760082" y="1569638"/>
                </a:lnTo>
                <a:lnTo>
                  <a:pt x="1799822" y="1576288"/>
                </a:lnTo>
                <a:lnTo>
                  <a:pt x="1844791" y="1581247"/>
                </a:lnTo>
                <a:lnTo>
                  <a:pt x="1885346" y="1588498"/>
                </a:lnTo>
                <a:lnTo>
                  <a:pt x="1928988" y="1595301"/>
                </a:lnTo>
                <a:lnTo>
                  <a:pt x="1970769" y="1600290"/>
                </a:lnTo>
                <a:lnTo>
                  <a:pt x="2009597" y="1610369"/>
                </a:lnTo>
                <a:lnTo>
                  <a:pt x="2047839" y="1617495"/>
                </a:lnTo>
                <a:lnTo>
                  <a:pt x="2087026" y="1625448"/>
                </a:lnTo>
                <a:lnTo>
                  <a:pt x="2128790" y="1630939"/>
                </a:lnTo>
                <a:lnTo>
                  <a:pt x="2172321" y="1643876"/>
                </a:lnTo>
                <a:lnTo>
                  <a:pt x="2219407" y="1652361"/>
                </a:lnTo>
                <a:lnTo>
                  <a:pt x="2263987" y="1662910"/>
                </a:lnTo>
                <a:lnTo>
                  <a:pt x="2304465" y="1668913"/>
                </a:lnTo>
                <a:lnTo>
                  <a:pt x="2343035" y="1674920"/>
                </a:lnTo>
                <a:lnTo>
                  <a:pt x="2381228" y="1677165"/>
                </a:lnTo>
                <a:lnTo>
                  <a:pt x="2419345" y="1686702"/>
                </a:lnTo>
                <a:lnTo>
                  <a:pt x="2457449" y="1693721"/>
                </a:lnTo>
                <a:lnTo>
                  <a:pt x="2495550" y="1696166"/>
                </a:lnTo>
                <a:lnTo>
                  <a:pt x="2536472" y="1702921"/>
                </a:lnTo>
                <a:lnTo>
                  <a:pt x="2579951" y="1709625"/>
                </a:lnTo>
                <a:lnTo>
                  <a:pt x="2624009" y="1716679"/>
                </a:lnTo>
                <a:lnTo>
                  <a:pt x="2666034" y="1722573"/>
                </a:lnTo>
                <a:lnTo>
                  <a:pt x="2704909" y="1730283"/>
                </a:lnTo>
                <a:lnTo>
                  <a:pt x="2743162" y="1735726"/>
                </a:lnTo>
                <a:lnTo>
                  <a:pt x="2781292" y="1741623"/>
                </a:lnTo>
                <a:lnTo>
                  <a:pt x="2819398" y="1749333"/>
                </a:lnTo>
                <a:lnTo>
                  <a:pt x="2857499" y="1751954"/>
                </a:lnTo>
                <a:lnTo>
                  <a:pt x="2895600" y="1757528"/>
                </a:lnTo>
                <a:lnTo>
                  <a:pt x="2943225" y="1764341"/>
                </a:lnTo>
                <a:lnTo>
                  <a:pt x="2990850" y="1770687"/>
                </a:lnTo>
                <a:lnTo>
                  <a:pt x="3038475" y="1776579"/>
                </a:lnTo>
                <a:lnTo>
                  <a:pt x="3086100" y="1780569"/>
                </a:lnTo>
                <a:lnTo>
                  <a:pt x="3124200" y="1781054"/>
                </a:lnTo>
                <a:lnTo>
                  <a:pt x="3167787" y="1787696"/>
                </a:lnTo>
                <a:lnTo>
                  <a:pt x="3204620" y="1790106"/>
                </a:lnTo>
                <a:lnTo>
                  <a:pt x="3236928" y="1787701"/>
                </a:lnTo>
                <a:lnTo>
                  <a:pt x="3280431" y="1782034"/>
                </a:lnTo>
                <a:lnTo>
                  <a:pt x="3322786" y="1781344"/>
                </a:lnTo>
                <a:lnTo>
                  <a:pt x="3362041" y="1781208"/>
                </a:lnTo>
                <a:lnTo>
                  <a:pt x="3402374" y="1778356"/>
                </a:lnTo>
                <a:lnTo>
                  <a:pt x="3447248" y="1771474"/>
                </a:lnTo>
                <a:lnTo>
                  <a:pt x="3487508" y="1763564"/>
                </a:lnTo>
                <a:lnTo>
                  <a:pt x="3533954" y="1754775"/>
                </a:lnTo>
                <a:lnTo>
                  <a:pt x="3559581" y="1750421"/>
                </a:lnTo>
                <a:lnTo>
                  <a:pt x="3600281" y="1737496"/>
                </a:lnTo>
                <a:lnTo>
                  <a:pt x="3639991" y="1729012"/>
                </a:lnTo>
                <a:lnTo>
                  <a:pt x="3682569" y="1703003"/>
                </a:lnTo>
                <a:lnTo>
                  <a:pt x="3728482" y="1672040"/>
                </a:lnTo>
                <a:lnTo>
                  <a:pt x="3757562" y="1647590"/>
                </a:lnTo>
                <a:lnTo>
                  <a:pt x="3797576" y="1603360"/>
                </a:lnTo>
                <a:lnTo>
                  <a:pt x="3815150" y="1576913"/>
                </a:lnTo>
                <a:lnTo>
                  <a:pt x="3837124" y="1532966"/>
                </a:lnTo>
                <a:lnTo>
                  <a:pt x="3857016" y="1493364"/>
                </a:lnTo>
                <a:lnTo>
                  <a:pt x="3873420" y="1447528"/>
                </a:lnTo>
                <a:lnTo>
                  <a:pt x="3889364" y="1400138"/>
                </a:lnTo>
                <a:lnTo>
                  <a:pt x="3901015" y="1355521"/>
                </a:lnTo>
                <a:lnTo>
                  <a:pt x="3907235" y="1312214"/>
                </a:lnTo>
                <a:lnTo>
                  <a:pt x="3913285" y="1268264"/>
                </a:lnTo>
                <a:lnTo>
                  <a:pt x="3921027" y="1221404"/>
                </a:lnTo>
                <a:lnTo>
                  <a:pt x="3924388" y="1182928"/>
                </a:lnTo>
                <a:lnTo>
                  <a:pt x="3931617" y="1139543"/>
                </a:lnTo>
                <a:lnTo>
                  <a:pt x="3939403" y="1099407"/>
                </a:lnTo>
                <a:lnTo>
                  <a:pt x="3943239" y="1060703"/>
                </a:lnTo>
                <a:lnTo>
                  <a:pt x="3949550" y="1022424"/>
                </a:lnTo>
                <a:lnTo>
                  <a:pt x="3951890" y="983213"/>
                </a:lnTo>
                <a:lnTo>
                  <a:pt x="3953641" y="939610"/>
                </a:lnTo>
                <a:lnTo>
                  <a:pt x="3959334" y="898350"/>
                </a:lnTo>
                <a:lnTo>
                  <a:pt x="3961492" y="854140"/>
                </a:lnTo>
                <a:lnTo>
                  <a:pt x="3961073" y="813759"/>
                </a:lnTo>
                <a:lnTo>
                  <a:pt x="3955774" y="773925"/>
                </a:lnTo>
                <a:lnTo>
                  <a:pt x="3953734" y="731196"/>
                </a:lnTo>
                <a:lnTo>
                  <a:pt x="3953045" y="684418"/>
                </a:lnTo>
                <a:lnTo>
                  <a:pt x="3950103" y="647290"/>
                </a:lnTo>
                <a:lnTo>
                  <a:pt x="3945351" y="609478"/>
                </a:lnTo>
                <a:lnTo>
                  <a:pt x="3941121" y="571463"/>
                </a:lnTo>
                <a:lnTo>
                  <a:pt x="3935266" y="525748"/>
                </a:lnTo>
                <a:lnTo>
                  <a:pt x="3926505" y="478540"/>
                </a:lnTo>
                <a:lnTo>
                  <a:pt x="3914583" y="431272"/>
                </a:lnTo>
                <a:lnTo>
                  <a:pt x="3907093" y="385990"/>
                </a:lnTo>
                <a:lnTo>
                  <a:pt x="3895132" y="341570"/>
                </a:lnTo>
                <a:lnTo>
                  <a:pt x="3876622" y="295994"/>
                </a:lnTo>
                <a:lnTo>
                  <a:pt x="3854447" y="250866"/>
                </a:lnTo>
                <a:lnTo>
                  <a:pt x="3831872" y="211784"/>
                </a:lnTo>
                <a:lnTo>
                  <a:pt x="3819525" y="180974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9" name="SMARTInkShape-Group22"/>
          <p:cNvGrpSpPr/>
          <p:nvPr/>
        </p:nvGrpSpPr>
        <p:grpSpPr>
          <a:xfrm>
            <a:off x="1876425" y="104813"/>
            <a:ext cx="1133460" cy="790538"/>
            <a:chOff x="1876425" y="104813"/>
            <a:chExt cx="1133460" cy="790538"/>
          </a:xfrm>
        </p:grpSpPr>
        <p:sp>
          <p:nvSpPr>
            <p:cNvPr id="117" name="SMARTInkShape-100"/>
            <p:cNvSpPr/>
            <p:nvPr>
              <p:custDataLst>
                <p:tags r:id="rId31"/>
              </p:custDataLst>
            </p:nvPr>
          </p:nvSpPr>
          <p:spPr>
            <a:xfrm>
              <a:off x="1876425" y="190500"/>
              <a:ext cx="942976" cy="704851"/>
            </a:xfrm>
            <a:custGeom>
              <a:avLst/>
              <a:gdLst/>
              <a:ahLst/>
              <a:cxnLst/>
              <a:rect l="0" t="0" r="0" b="0"/>
              <a:pathLst>
                <a:path w="942976" h="704851">
                  <a:moveTo>
                    <a:pt x="0" y="704850"/>
                  </a:moveTo>
                  <a:lnTo>
                    <a:pt x="0" y="704850"/>
                  </a:lnTo>
                  <a:lnTo>
                    <a:pt x="0" y="699794"/>
                  </a:lnTo>
                  <a:lnTo>
                    <a:pt x="2822" y="694489"/>
                  </a:lnTo>
                  <a:lnTo>
                    <a:pt x="28648" y="647430"/>
                  </a:lnTo>
                  <a:lnTo>
                    <a:pt x="31799" y="641170"/>
                  </a:lnTo>
                  <a:lnTo>
                    <a:pt x="77319" y="598178"/>
                  </a:lnTo>
                  <a:lnTo>
                    <a:pt x="123972" y="552200"/>
                  </a:lnTo>
                  <a:lnTo>
                    <a:pt x="167011" y="514301"/>
                  </a:lnTo>
                  <a:lnTo>
                    <a:pt x="203766" y="480704"/>
                  </a:lnTo>
                  <a:lnTo>
                    <a:pt x="241468" y="448995"/>
                  </a:lnTo>
                  <a:lnTo>
                    <a:pt x="284506" y="414435"/>
                  </a:lnTo>
                  <a:lnTo>
                    <a:pt x="330772" y="382440"/>
                  </a:lnTo>
                  <a:lnTo>
                    <a:pt x="377995" y="352852"/>
                  </a:lnTo>
                  <a:lnTo>
                    <a:pt x="425500" y="318920"/>
                  </a:lnTo>
                  <a:lnTo>
                    <a:pt x="468033" y="287111"/>
                  </a:lnTo>
                  <a:lnTo>
                    <a:pt x="512503" y="257578"/>
                  </a:lnTo>
                  <a:lnTo>
                    <a:pt x="554137" y="228720"/>
                  </a:lnTo>
                  <a:lnTo>
                    <a:pt x="598341" y="200060"/>
                  </a:lnTo>
                  <a:lnTo>
                    <a:pt x="639895" y="176517"/>
                  </a:lnTo>
                  <a:lnTo>
                    <a:pt x="679019" y="156136"/>
                  </a:lnTo>
                  <a:lnTo>
                    <a:pt x="717422" y="136691"/>
                  </a:lnTo>
                  <a:lnTo>
                    <a:pt x="760720" y="111158"/>
                  </a:lnTo>
                  <a:lnTo>
                    <a:pt x="799847" y="85731"/>
                  </a:lnTo>
                  <a:lnTo>
                    <a:pt x="841146" y="60522"/>
                  </a:lnTo>
                  <a:lnTo>
                    <a:pt x="866590" y="45684"/>
                  </a:lnTo>
                  <a:lnTo>
                    <a:pt x="891864" y="36776"/>
                  </a:lnTo>
                  <a:lnTo>
                    <a:pt x="914094" y="21756"/>
                  </a:lnTo>
                  <a:lnTo>
                    <a:pt x="920614" y="19194"/>
                  </a:lnTo>
                  <a:lnTo>
                    <a:pt x="9429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SMARTInkShape-101"/>
            <p:cNvSpPr/>
            <p:nvPr>
              <p:custDataLst>
                <p:tags r:id="rId32"/>
              </p:custDataLst>
            </p:nvPr>
          </p:nvSpPr>
          <p:spPr>
            <a:xfrm>
              <a:off x="2647950" y="104813"/>
              <a:ext cx="361935" cy="266663"/>
            </a:xfrm>
            <a:custGeom>
              <a:avLst/>
              <a:gdLst/>
              <a:ahLst/>
              <a:cxnLst/>
              <a:rect l="0" t="0" r="0" b="0"/>
              <a:pathLst>
                <a:path w="361935" h="266663">
                  <a:moveTo>
                    <a:pt x="0" y="66637"/>
                  </a:moveTo>
                  <a:lnTo>
                    <a:pt x="0" y="66637"/>
                  </a:lnTo>
                  <a:lnTo>
                    <a:pt x="5057" y="61581"/>
                  </a:lnTo>
                  <a:lnTo>
                    <a:pt x="10361" y="59098"/>
                  </a:lnTo>
                  <a:lnTo>
                    <a:pt x="57419" y="46802"/>
                  </a:lnTo>
                  <a:lnTo>
                    <a:pt x="96540" y="31609"/>
                  </a:lnTo>
                  <a:lnTo>
                    <a:pt x="133605" y="21814"/>
                  </a:lnTo>
                  <a:lnTo>
                    <a:pt x="181008" y="12835"/>
                  </a:lnTo>
                  <a:lnTo>
                    <a:pt x="228604" y="4871"/>
                  </a:lnTo>
                  <a:lnTo>
                    <a:pt x="273403" y="608"/>
                  </a:lnTo>
                  <a:lnTo>
                    <a:pt x="315453" y="0"/>
                  </a:lnTo>
                  <a:lnTo>
                    <a:pt x="355154" y="9096"/>
                  </a:lnTo>
                  <a:lnTo>
                    <a:pt x="357420" y="10284"/>
                  </a:lnTo>
                  <a:lnTo>
                    <a:pt x="358930" y="12135"/>
                  </a:lnTo>
                  <a:lnTo>
                    <a:pt x="360608" y="17014"/>
                  </a:lnTo>
                  <a:lnTo>
                    <a:pt x="361934" y="55832"/>
                  </a:lnTo>
                  <a:lnTo>
                    <a:pt x="359121" y="64657"/>
                  </a:lnTo>
                  <a:lnTo>
                    <a:pt x="355401" y="73165"/>
                  </a:lnTo>
                  <a:lnTo>
                    <a:pt x="352249" y="88797"/>
                  </a:lnTo>
                  <a:lnTo>
                    <a:pt x="344024" y="101660"/>
                  </a:lnTo>
                  <a:lnTo>
                    <a:pt x="312033" y="143029"/>
                  </a:lnTo>
                  <a:lnTo>
                    <a:pt x="276024" y="183776"/>
                  </a:lnTo>
                  <a:lnTo>
                    <a:pt x="238108" y="227975"/>
                  </a:lnTo>
                  <a:lnTo>
                    <a:pt x="209550" y="26666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5" name="SMARTInkShape-Group23"/>
          <p:cNvGrpSpPr/>
          <p:nvPr/>
        </p:nvGrpSpPr>
        <p:grpSpPr>
          <a:xfrm>
            <a:off x="10173134" y="1943100"/>
            <a:ext cx="1227450" cy="800101"/>
            <a:chOff x="10173134" y="1943100"/>
            <a:chExt cx="1227450" cy="800101"/>
          </a:xfrm>
        </p:grpSpPr>
        <p:sp>
          <p:nvSpPr>
            <p:cNvPr id="120" name="SMARTInkShape-102"/>
            <p:cNvSpPr/>
            <p:nvPr>
              <p:custDataLst>
                <p:tags r:id="rId26"/>
              </p:custDataLst>
            </p:nvPr>
          </p:nvSpPr>
          <p:spPr>
            <a:xfrm>
              <a:off x="10173134" y="2009775"/>
              <a:ext cx="351992" cy="733426"/>
            </a:xfrm>
            <a:custGeom>
              <a:avLst/>
              <a:gdLst/>
              <a:ahLst/>
              <a:cxnLst/>
              <a:rect l="0" t="0" r="0" b="0"/>
              <a:pathLst>
                <a:path w="351992" h="733426">
                  <a:moveTo>
                    <a:pt x="104341" y="0"/>
                  </a:moveTo>
                  <a:lnTo>
                    <a:pt x="104341" y="0"/>
                  </a:lnTo>
                  <a:lnTo>
                    <a:pt x="94932" y="0"/>
                  </a:lnTo>
                  <a:lnTo>
                    <a:pt x="89795" y="5056"/>
                  </a:lnTo>
                  <a:lnTo>
                    <a:pt x="87292" y="13183"/>
                  </a:lnTo>
                  <a:lnTo>
                    <a:pt x="85409" y="51045"/>
                  </a:lnTo>
                  <a:lnTo>
                    <a:pt x="92846" y="90984"/>
                  </a:lnTo>
                  <a:lnTo>
                    <a:pt x="94427" y="137564"/>
                  </a:lnTo>
                  <a:lnTo>
                    <a:pt x="94701" y="174933"/>
                  </a:lnTo>
                  <a:lnTo>
                    <a:pt x="94782" y="212816"/>
                  </a:lnTo>
                  <a:lnTo>
                    <a:pt x="94805" y="255908"/>
                  </a:lnTo>
                  <a:lnTo>
                    <a:pt x="94814" y="302190"/>
                  </a:lnTo>
                  <a:lnTo>
                    <a:pt x="89758" y="344361"/>
                  </a:lnTo>
                  <a:lnTo>
                    <a:pt x="87277" y="376358"/>
                  </a:lnTo>
                  <a:lnTo>
                    <a:pt x="85116" y="410687"/>
                  </a:lnTo>
                  <a:lnTo>
                    <a:pt x="80628" y="443583"/>
                  </a:lnTo>
                  <a:lnTo>
                    <a:pt x="75104" y="475842"/>
                  </a:lnTo>
                  <a:lnTo>
                    <a:pt x="69122" y="507819"/>
                  </a:lnTo>
                  <a:lnTo>
                    <a:pt x="59804" y="554513"/>
                  </a:lnTo>
                  <a:lnTo>
                    <a:pt x="50341" y="595630"/>
                  </a:lnTo>
                  <a:lnTo>
                    <a:pt x="39775" y="632507"/>
                  </a:lnTo>
                  <a:lnTo>
                    <a:pt x="25826" y="658838"/>
                  </a:lnTo>
                  <a:lnTo>
                    <a:pt x="12702" y="705854"/>
                  </a:lnTo>
                  <a:lnTo>
                    <a:pt x="9103" y="719141"/>
                  </a:lnTo>
                  <a:lnTo>
                    <a:pt x="0" y="732806"/>
                  </a:lnTo>
                  <a:lnTo>
                    <a:pt x="43241" y="733424"/>
                  </a:lnTo>
                  <a:lnTo>
                    <a:pt x="86024" y="733425"/>
                  </a:lnTo>
                  <a:lnTo>
                    <a:pt x="133014" y="725886"/>
                  </a:lnTo>
                  <a:lnTo>
                    <a:pt x="180553" y="723103"/>
                  </a:lnTo>
                  <a:lnTo>
                    <a:pt x="228168" y="710677"/>
                  </a:lnTo>
                  <a:lnTo>
                    <a:pt x="268253" y="705617"/>
                  </a:lnTo>
                  <a:lnTo>
                    <a:pt x="313229" y="704917"/>
                  </a:lnTo>
                  <a:lnTo>
                    <a:pt x="351991" y="7048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" name="SMARTInkShape-103"/>
            <p:cNvSpPr/>
            <p:nvPr>
              <p:custDataLst>
                <p:tags r:id="rId27"/>
              </p:custDataLst>
            </p:nvPr>
          </p:nvSpPr>
          <p:spPr>
            <a:xfrm>
              <a:off x="10641563" y="1985237"/>
              <a:ext cx="264563" cy="755982"/>
            </a:xfrm>
            <a:custGeom>
              <a:avLst/>
              <a:gdLst/>
              <a:ahLst/>
              <a:cxnLst/>
              <a:rect l="0" t="0" r="0" b="0"/>
              <a:pathLst>
                <a:path w="264563" h="755982">
                  <a:moveTo>
                    <a:pt x="264562" y="5488"/>
                  </a:moveTo>
                  <a:lnTo>
                    <a:pt x="264562" y="5488"/>
                  </a:lnTo>
                  <a:lnTo>
                    <a:pt x="264562" y="432"/>
                  </a:lnTo>
                  <a:lnTo>
                    <a:pt x="263504" y="0"/>
                  </a:lnTo>
                  <a:lnTo>
                    <a:pt x="254201" y="4090"/>
                  </a:lnTo>
                  <a:lnTo>
                    <a:pt x="251305" y="4556"/>
                  </a:lnTo>
                  <a:lnTo>
                    <a:pt x="245264" y="10718"/>
                  </a:lnTo>
                  <a:lnTo>
                    <a:pt x="212498" y="57550"/>
                  </a:lnTo>
                  <a:lnTo>
                    <a:pt x="188113" y="94912"/>
                  </a:lnTo>
                  <a:lnTo>
                    <a:pt x="169239" y="130409"/>
                  </a:lnTo>
                  <a:lnTo>
                    <a:pt x="150240" y="167738"/>
                  </a:lnTo>
                  <a:lnTo>
                    <a:pt x="131206" y="208431"/>
                  </a:lnTo>
                  <a:lnTo>
                    <a:pt x="112160" y="254003"/>
                  </a:lnTo>
                  <a:lnTo>
                    <a:pt x="99462" y="286331"/>
                  </a:lnTo>
                  <a:lnTo>
                    <a:pt x="86761" y="321865"/>
                  </a:lnTo>
                  <a:lnTo>
                    <a:pt x="74062" y="356003"/>
                  </a:lnTo>
                  <a:lnTo>
                    <a:pt x="61362" y="389872"/>
                  </a:lnTo>
                  <a:lnTo>
                    <a:pt x="48662" y="426092"/>
                  </a:lnTo>
                  <a:lnTo>
                    <a:pt x="38785" y="460534"/>
                  </a:lnTo>
                  <a:lnTo>
                    <a:pt x="29807" y="493481"/>
                  </a:lnTo>
                  <a:lnTo>
                    <a:pt x="14971" y="540721"/>
                  </a:lnTo>
                  <a:lnTo>
                    <a:pt x="8575" y="583058"/>
                  </a:lnTo>
                  <a:lnTo>
                    <a:pt x="1507" y="626529"/>
                  </a:lnTo>
                  <a:lnTo>
                    <a:pt x="0" y="660458"/>
                  </a:lnTo>
                  <a:lnTo>
                    <a:pt x="6845" y="690620"/>
                  </a:lnTo>
                  <a:lnTo>
                    <a:pt x="28495" y="728712"/>
                  </a:lnTo>
                  <a:lnTo>
                    <a:pt x="49696" y="744502"/>
                  </a:lnTo>
                  <a:lnTo>
                    <a:pt x="71445" y="754991"/>
                  </a:lnTo>
                  <a:lnTo>
                    <a:pt x="75492" y="755981"/>
                  </a:lnTo>
                  <a:lnTo>
                    <a:pt x="79249" y="755583"/>
                  </a:lnTo>
                  <a:lnTo>
                    <a:pt x="93112" y="7484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SMARTInkShape-104"/>
            <p:cNvSpPr/>
            <p:nvPr>
              <p:custDataLst>
                <p:tags r:id="rId28"/>
              </p:custDataLst>
            </p:nvPr>
          </p:nvSpPr>
          <p:spPr>
            <a:xfrm>
              <a:off x="11049984" y="2248016"/>
              <a:ext cx="56167" cy="288776"/>
            </a:xfrm>
            <a:custGeom>
              <a:avLst/>
              <a:gdLst/>
              <a:ahLst/>
              <a:cxnLst/>
              <a:rect l="0" t="0" r="0" b="0"/>
              <a:pathLst>
                <a:path w="56167" h="288776">
                  <a:moveTo>
                    <a:pt x="37116" y="9409"/>
                  </a:moveTo>
                  <a:lnTo>
                    <a:pt x="37116" y="9409"/>
                  </a:lnTo>
                  <a:lnTo>
                    <a:pt x="37116" y="0"/>
                  </a:lnTo>
                  <a:lnTo>
                    <a:pt x="37116" y="4975"/>
                  </a:lnTo>
                  <a:lnTo>
                    <a:pt x="34294" y="10260"/>
                  </a:lnTo>
                  <a:lnTo>
                    <a:pt x="32059" y="13152"/>
                  </a:lnTo>
                  <a:lnTo>
                    <a:pt x="29577" y="22009"/>
                  </a:lnTo>
                  <a:lnTo>
                    <a:pt x="17404" y="67665"/>
                  </a:lnTo>
                  <a:lnTo>
                    <a:pt x="11167" y="98284"/>
                  </a:lnTo>
                  <a:lnTo>
                    <a:pt x="4003" y="141500"/>
                  </a:lnTo>
                  <a:lnTo>
                    <a:pt x="0" y="187156"/>
                  </a:lnTo>
                  <a:lnTo>
                    <a:pt x="2033" y="227846"/>
                  </a:lnTo>
                  <a:lnTo>
                    <a:pt x="9436" y="251226"/>
                  </a:lnTo>
                  <a:lnTo>
                    <a:pt x="14231" y="261875"/>
                  </a:lnTo>
                  <a:lnTo>
                    <a:pt x="17988" y="278712"/>
                  </a:lnTo>
                  <a:lnTo>
                    <a:pt x="22618" y="287144"/>
                  </a:lnTo>
                  <a:lnTo>
                    <a:pt x="25334" y="288757"/>
                  </a:lnTo>
                  <a:lnTo>
                    <a:pt x="28203" y="288775"/>
                  </a:lnTo>
                  <a:lnTo>
                    <a:pt x="37297" y="286565"/>
                  </a:lnTo>
                  <a:lnTo>
                    <a:pt x="40411" y="286254"/>
                  </a:lnTo>
                  <a:lnTo>
                    <a:pt x="46694" y="283087"/>
                  </a:lnTo>
                  <a:lnTo>
                    <a:pt x="56166" y="27610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SMARTInkShape-105"/>
            <p:cNvSpPr/>
            <p:nvPr>
              <p:custDataLst>
                <p:tags r:id="rId29"/>
              </p:custDataLst>
            </p:nvPr>
          </p:nvSpPr>
          <p:spPr>
            <a:xfrm>
              <a:off x="11106150" y="21336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SMARTInkShape-106"/>
            <p:cNvSpPr/>
            <p:nvPr>
              <p:custDataLst>
                <p:tags r:id="rId30"/>
              </p:custDataLst>
            </p:nvPr>
          </p:nvSpPr>
          <p:spPr>
            <a:xfrm>
              <a:off x="11229975" y="1943100"/>
              <a:ext cx="170609" cy="781051"/>
            </a:xfrm>
            <a:custGeom>
              <a:avLst/>
              <a:gdLst/>
              <a:ahLst/>
              <a:cxnLst/>
              <a:rect l="0" t="0" r="0" b="0"/>
              <a:pathLst>
                <a:path w="170609" h="781051">
                  <a:moveTo>
                    <a:pt x="9525" y="0"/>
                  </a:moveTo>
                  <a:lnTo>
                    <a:pt x="9525" y="0"/>
                  </a:lnTo>
                  <a:lnTo>
                    <a:pt x="14582" y="0"/>
                  </a:lnTo>
                  <a:lnTo>
                    <a:pt x="16071" y="1058"/>
                  </a:lnTo>
                  <a:lnTo>
                    <a:pt x="17066" y="2822"/>
                  </a:lnTo>
                  <a:lnTo>
                    <a:pt x="23713" y="18314"/>
                  </a:lnTo>
                  <a:lnTo>
                    <a:pt x="54663" y="62390"/>
                  </a:lnTo>
                  <a:lnTo>
                    <a:pt x="72965" y="102831"/>
                  </a:lnTo>
                  <a:lnTo>
                    <a:pt x="95865" y="145313"/>
                  </a:lnTo>
                  <a:lnTo>
                    <a:pt x="114483" y="181697"/>
                  </a:lnTo>
                  <a:lnTo>
                    <a:pt x="130581" y="222111"/>
                  </a:lnTo>
                  <a:lnTo>
                    <a:pt x="142054" y="267600"/>
                  </a:lnTo>
                  <a:lnTo>
                    <a:pt x="152157" y="314592"/>
                  </a:lnTo>
                  <a:lnTo>
                    <a:pt x="161853" y="362029"/>
                  </a:lnTo>
                  <a:lnTo>
                    <a:pt x="167185" y="394794"/>
                  </a:lnTo>
                  <a:lnTo>
                    <a:pt x="169555" y="430522"/>
                  </a:lnTo>
                  <a:lnTo>
                    <a:pt x="170608" y="464746"/>
                  </a:lnTo>
                  <a:lnTo>
                    <a:pt x="170018" y="497595"/>
                  </a:lnTo>
                  <a:lnTo>
                    <a:pt x="163736" y="544781"/>
                  </a:lnTo>
                  <a:lnTo>
                    <a:pt x="155170" y="586044"/>
                  </a:lnTo>
                  <a:lnTo>
                    <a:pt x="144872" y="625080"/>
                  </a:lnTo>
                  <a:lnTo>
                    <a:pt x="128885" y="662400"/>
                  </a:lnTo>
                  <a:lnTo>
                    <a:pt x="98254" y="708746"/>
                  </a:lnTo>
                  <a:lnTo>
                    <a:pt x="66653" y="739804"/>
                  </a:lnTo>
                  <a:lnTo>
                    <a:pt x="28573" y="766440"/>
                  </a:lnTo>
                  <a:lnTo>
                    <a:pt x="16932" y="770324"/>
                  </a:lnTo>
                  <a:lnTo>
                    <a:pt x="0" y="781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4" name="SMARTInkShape-Group24"/>
          <p:cNvGrpSpPr/>
          <p:nvPr/>
        </p:nvGrpSpPr>
        <p:grpSpPr>
          <a:xfrm>
            <a:off x="410147" y="3848110"/>
            <a:ext cx="4304713" cy="2243846"/>
            <a:chOff x="410147" y="3848110"/>
            <a:chExt cx="4304713" cy="2243846"/>
          </a:xfrm>
        </p:grpSpPr>
        <p:sp>
          <p:nvSpPr>
            <p:cNvPr id="126" name="SMARTInkShape-107"/>
            <p:cNvSpPr/>
            <p:nvPr>
              <p:custDataLst>
                <p:tags r:id="rId8"/>
              </p:custDataLst>
            </p:nvPr>
          </p:nvSpPr>
          <p:spPr>
            <a:xfrm>
              <a:off x="676275" y="4200525"/>
              <a:ext cx="238126" cy="723901"/>
            </a:xfrm>
            <a:custGeom>
              <a:avLst/>
              <a:gdLst/>
              <a:ahLst/>
              <a:cxnLst/>
              <a:rect l="0" t="0" r="0" b="0"/>
              <a:pathLst>
                <a:path w="238126" h="723901">
                  <a:moveTo>
                    <a:pt x="238125" y="0"/>
                  </a:moveTo>
                  <a:lnTo>
                    <a:pt x="238125" y="0"/>
                  </a:lnTo>
                  <a:lnTo>
                    <a:pt x="228716" y="0"/>
                  </a:lnTo>
                  <a:lnTo>
                    <a:pt x="228601" y="46549"/>
                  </a:lnTo>
                  <a:lnTo>
                    <a:pt x="223544" y="82925"/>
                  </a:lnTo>
                  <a:lnTo>
                    <a:pt x="212353" y="124330"/>
                  </a:lnTo>
                  <a:lnTo>
                    <a:pt x="203090" y="160899"/>
                  </a:lnTo>
                  <a:lnTo>
                    <a:pt x="193642" y="204777"/>
                  </a:lnTo>
                  <a:lnTo>
                    <a:pt x="183082" y="251292"/>
                  </a:lnTo>
                  <a:lnTo>
                    <a:pt x="172739" y="282783"/>
                  </a:lnTo>
                  <a:lnTo>
                    <a:pt x="161087" y="317240"/>
                  </a:lnTo>
                  <a:lnTo>
                    <a:pt x="148852" y="352662"/>
                  </a:lnTo>
                  <a:lnTo>
                    <a:pt x="136360" y="386045"/>
                  </a:lnTo>
                  <a:lnTo>
                    <a:pt x="123751" y="418520"/>
                  </a:lnTo>
                  <a:lnTo>
                    <a:pt x="111092" y="450592"/>
                  </a:lnTo>
                  <a:lnTo>
                    <a:pt x="98410" y="482485"/>
                  </a:lnTo>
                  <a:lnTo>
                    <a:pt x="85719" y="514299"/>
                  </a:lnTo>
                  <a:lnTo>
                    <a:pt x="69495" y="559137"/>
                  </a:lnTo>
                  <a:lnTo>
                    <a:pt x="55163" y="599234"/>
                  </a:lnTo>
                  <a:lnTo>
                    <a:pt x="36414" y="645652"/>
                  </a:lnTo>
                  <a:lnTo>
                    <a:pt x="24207" y="691413"/>
                  </a:lnTo>
                  <a:lnTo>
                    <a:pt x="9651" y="719252"/>
                  </a:lnTo>
                  <a:lnTo>
                    <a:pt x="7492" y="720801"/>
                  </a:lnTo>
                  <a:lnTo>
                    <a:pt x="0" y="723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" name="SMARTInkShape-108"/>
            <p:cNvSpPr/>
            <p:nvPr>
              <p:custDataLst>
                <p:tags r:id="rId9"/>
              </p:custDataLst>
            </p:nvPr>
          </p:nvSpPr>
          <p:spPr>
            <a:xfrm>
              <a:off x="857250" y="4162425"/>
              <a:ext cx="457201" cy="618504"/>
            </a:xfrm>
            <a:custGeom>
              <a:avLst/>
              <a:gdLst/>
              <a:ahLst/>
              <a:cxnLst/>
              <a:rect l="0" t="0" r="0" b="0"/>
              <a:pathLst>
                <a:path w="457201" h="618504">
                  <a:moveTo>
                    <a:pt x="0" y="9525"/>
                  </a:moveTo>
                  <a:lnTo>
                    <a:pt x="0" y="9525"/>
                  </a:lnTo>
                  <a:lnTo>
                    <a:pt x="0" y="22782"/>
                  </a:lnTo>
                  <a:lnTo>
                    <a:pt x="2822" y="28823"/>
                  </a:lnTo>
                  <a:lnTo>
                    <a:pt x="5056" y="31915"/>
                  </a:lnTo>
                  <a:lnTo>
                    <a:pt x="19712" y="79276"/>
                  </a:lnTo>
                  <a:lnTo>
                    <a:pt x="31881" y="119964"/>
                  </a:lnTo>
                  <a:lnTo>
                    <a:pt x="52080" y="162221"/>
                  </a:lnTo>
                  <a:lnTo>
                    <a:pt x="69171" y="198937"/>
                  </a:lnTo>
                  <a:lnTo>
                    <a:pt x="82466" y="242859"/>
                  </a:lnTo>
                  <a:lnTo>
                    <a:pt x="98283" y="289387"/>
                  </a:lnTo>
                  <a:lnTo>
                    <a:pt x="111200" y="336687"/>
                  </a:lnTo>
                  <a:lnTo>
                    <a:pt x="126905" y="384216"/>
                  </a:lnTo>
                  <a:lnTo>
                    <a:pt x="138731" y="430754"/>
                  </a:lnTo>
                  <a:lnTo>
                    <a:pt x="148938" y="471824"/>
                  </a:lnTo>
                  <a:lnTo>
                    <a:pt x="158665" y="509746"/>
                  </a:lnTo>
                  <a:lnTo>
                    <a:pt x="171433" y="551540"/>
                  </a:lnTo>
                  <a:lnTo>
                    <a:pt x="187323" y="591293"/>
                  </a:lnTo>
                  <a:lnTo>
                    <a:pt x="203200" y="612037"/>
                  </a:lnTo>
                  <a:lnTo>
                    <a:pt x="209550" y="615975"/>
                  </a:lnTo>
                  <a:lnTo>
                    <a:pt x="222250" y="618503"/>
                  </a:lnTo>
                  <a:lnTo>
                    <a:pt x="228600" y="616026"/>
                  </a:lnTo>
                  <a:lnTo>
                    <a:pt x="231775" y="613884"/>
                  </a:lnTo>
                  <a:lnTo>
                    <a:pt x="233892" y="611398"/>
                  </a:lnTo>
                  <a:lnTo>
                    <a:pt x="254262" y="566859"/>
                  </a:lnTo>
                  <a:lnTo>
                    <a:pt x="269909" y="523264"/>
                  </a:lnTo>
                  <a:lnTo>
                    <a:pt x="282582" y="476991"/>
                  </a:lnTo>
                  <a:lnTo>
                    <a:pt x="293160" y="434372"/>
                  </a:lnTo>
                  <a:lnTo>
                    <a:pt x="308172" y="394462"/>
                  </a:lnTo>
                  <a:lnTo>
                    <a:pt x="320851" y="355826"/>
                  </a:lnTo>
                  <a:lnTo>
                    <a:pt x="336485" y="316509"/>
                  </a:lnTo>
                  <a:lnTo>
                    <a:pt x="349348" y="272874"/>
                  </a:lnTo>
                  <a:lnTo>
                    <a:pt x="365037" y="232664"/>
                  </a:lnTo>
                  <a:lnTo>
                    <a:pt x="376858" y="193938"/>
                  </a:lnTo>
                  <a:lnTo>
                    <a:pt x="388122" y="156711"/>
                  </a:lnTo>
                  <a:lnTo>
                    <a:pt x="407532" y="112330"/>
                  </a:lnTo>
                  <a:lnTo>
                    <a:pt x="425181" y="65749"/>
                  </a:lnTo>
                  <a:lnTo>
                    <a:pt x="447659" y="22004"/>
                  </a:lnTo>
                  <a:lnTo>
                    <a:pt x="455316" y="11990"/>
                  </a:lnTo>
                  <a:lnTo>
                    <a:pt x="4572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SMARTInkShape-109"/>
            <p:cNvSpPr/>
            <p:nvPr>
              <p:custDataLst>
                <p:tags r:id="rId10"/>
              </p:custDataLst>
            </p:nvPr>
          </p:nvSpPr>
          <p:spPr>
            <a:xfrm>
              <a:off x="1323975" y="4478408"/>
              <a:ext cx="333376" cy="329656"/>
            </a:xfrm>
            <a:custGeom>
              <a:avLst/>
              <a:gdLst/>
              <a:ahLst/>
              <a:cxnLst/>
              <a:rect l="0" t="0" r="0" b="0"/>
              <a:pathLst>
                <a:path w="333376" h="329656">
                  <a:moveTo>
                    <a:pt x="0" y="188842"/>
                  </a:moveTo>
                  <a:lnTo>
                    <a:pt x="0" y="188842"/>
                  </a:lnTo>
                  <a:lnTo>
                    <a:pt x="6546" y="173633"/>
                  </a:lnTo>
                  <a:lnTo>
                    <a:pt x="14581" y="144602"/>
                  </a:lnTo>
                  <a:lnTo>
                    <a:pt x="35395" y="100584"/>
                  </a:lnTo>
                  <a:lnTo>
                    <a:pt x="63624" y="53349"/>
                  </a:lnTo>
                  <a:lnTo>
                    <a:pt x="94607" y="13572"/>
                  </a:lnTo>
                  <a:lnTo>
                    <a:pt x="114244" y="829"/>
                  </a:lnTo>
                  <a:lnTo>
                    <a:pt x="117437" y="0"/>
                  </a:lnTo>
                  <a:lnTo>
                    <a:pt x="120625" y="505"/>
                  </a:lnTo>
                  <a:lnTo>
                    <a:pt x="126989" y="3890"/>
                  </a:lnTo>
                  <a:lnTo>
                    <a:pt x="129109" y="6274"/>
                  </a:lnTo>
                  <a:lnTo>
                    <a:pt x="131465" y="11745"/>
                  </a:lnTo>
                  <a:lnTo>
                    <a:pt x="129690" y="20527"/>
                  </a:lnTo>
                  <a:lnTo>
                    <a:pt x="125563" y="37371"/>
                  </a:lnTo>
                  <a:lnTo>
                    <a:pt x="122481" y="51671"/>
                  </a:lnTo>
                  <a:lnTo>
                    <a:pt x="106077" y="92524"/>
                  </a:lnTo>
                  <a:lnTo>
                    <a:pt x="92332" y="136537"/>
                  </a:lnTo>
                  <a:lnTo>
                    <a:pt x="78368" y="179451"/>
                  </a:lnTo>
                  <a:lnTo>
                    <a:pt x="61968" y="221951"/>
                  </a:lnTo>
                  <a:lnTo>
                    <a:pt x="57573" y="264604"/>
                  </a:lnTo>
                  <a:lnTo>
                    <a:pt x="58396" y="276489"/>
                  </a:lnTo>
                  <a:lnTo>
                    <a:pt x="62290" y="285299"/>
                  </a:lnTo>
                  <a:lnTo>
                    <a:pt x="64810" y="288072"/>
                  </a:lnTo>
                  <a:lnTo>
                    <a:pt x="70432" y="291152"/>
                  </a:lnTo>
                  <a:lnTo>
                    <a:pt x="79547" y="292886"/>
                  </a:lnTo>
                  <a:lnTo>
                    <a:pt x="116754" y="280295"/>
                  </a:lnTo>
                  <a:lnTo>
                    <a:pt x="138546" y="266151"/>
                  </a:lnTo>
                  <a:lnTo>
                    <a:pt x="182755" y="221735"/>
                  </a:lnTo>
                  <a:lnTo>
                    <a:pt x="218473" y="178631"/>
                  </a:lnTo>
                  <a:lnTo>
                    <a:pt x="244200" y="138148"/>
                  </a:lnTo>
                  <a:lnTo>
                    <a:pt x="272050" y="91402"/>
                  </a:lnTo>
                  <a:lnTo>
                    <a:pt x="282730" y="68034"/>
                  </a:lnTo>
                  <a:lnTo>
                    <a:pt x="285466" y="60008"/>
                  </a:lnTo>
                  <a:lnTo>
                    <a:pt x="293024" y="46232"/>
                  </a:lnTo>
                  <a:lnTo>
                    <a:pt x="294274" y="41852"/>
                  </a:lnTo>
                  <a:lnTo>
                    <a:pt x="294608" y="42165"/>
                  </a:lnTo>
                  <a:lnTo>
                    <a:pt x="294830" y="43433"/>
                  </a:lnTo>
                  <a:lnTo>
                    <a:pt x="292255" y="47663"/>
                  </a:lnTo>
                  <a:lnTo>
                    <a:pt x="288641" y="53070"/>
                  </a:lnTo>
                  <a:lnTo>
                    <a:pt x="272605" y="96060"/>
                  </a:lnTo>
                  <a:lnTo>
                    <a:pt x="253716" y="133238"/>
                  </a:lnTo>
                  <a:lnTo>
                    <a:pt x="238696" y="180249"/>
                  </a:lnTo>
                  <a:lnTo>
                    <a:pt x="225538" y="225245"/>
                  </a:lnTo>
                  <a:lnTo>
                    <a:pt x="219926" y="271521"/>
                  </a:lnTo>
                  <a:lnTo>
                    <a:pt x="220245" y="304857"/>
                  </a:lnTo>
                  <a:lnTo>
                    <a:pt x="224181" y="313782"/>
                  </a:lnTo>
                  <a:lnTo>
                    <a:pt x="232281" y="321277"/>
                  </a:lnTo>
                  <a:lnTo>
                    <a:pt x="241877" y="327077"/>
                  </a:lnTo>
                  <a:lnTo>
                    <a:pt x="249671" y="329655"/>
                  </a:lnTo>
                  <a:lnTo>
                    <a:pt x="270121" y="326050"/>
                  </a:lnTo>
                  <a:lnTo>
                    <a:pt x="316270" y="297529"/>
                  </a:lnTo>
                  <a:lnTo>
                    <a:pt x="333375" y="28409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SMARTInkShape-110"/>
            <p:cNvSpPr/>
            <p:nvPr>
              <p:custDataLst>
                <p:tags r:id="rId11"/>
              </p:custDataLst>
            </p:nvPr>
          </p:nvSpPr>
          <p:spPr>
            <a:xfrm>
              <a:off x="1857375" y="4476750"/>
              <a:ext cx="304801" cy="323544"/>
            </a:xfrm>
            <a:custGeom>
              <a:avLst/>
              <a:gdLst/>
              <a:ahLst/>
              <a:cxnLst/>
              <a:rect l="0" t="0" r="0" b="0"/>
              <a:pathLst>
                <a:path w="304801" h="323544">
                  <a:moveTo>
                    <a:pt x="0" y="0"/>
                  </a:moveTo>
                  <a:lnTo>
                    <a:pt x="0" y="0"/>
                  </a:lnTo>
                  <a:lnTo>
                    <a:pt x="0" y="41757"/>
                  </a:lnTo>
                  <a:lnTo>
                    <a:pt x="0" y="87021"/>
                  </a:lnTo>
                  <a:lnTo>
                    <a:pt x="0" y="133521"/>
                  </a:lnTo>
                  <a:lnTo>
                    <a:pt x="0" y="178029"/>
                  </a:lnTo>
                  <a:lnTo>
                    <a:pt x="0" y="218493"/>
                  </a:lnTo>
                  <a:lnTo>
                    <a:pt x="0" y="260078"/>
                  </a:lnTo>
                  <a:lnTo>
                    <a:pt x="0" y="306120"/>
                  </a:lnTo>
                  <a:lnTo>
                    <a:pt x="0" y="323543"/>
                  </a:lnTo>
                  <a:lnTo>
                    <a:pt x="0" y="282015"/>
                  </a:lnTo>
                  <a:lnTo>
                    <a:pt x="2822" y="256068"/>
                  </a:lnTo>
                  <a:lnTo>
                    <a:pt x="8201" y="218856"/>
                  </a:lnTo>
                  <a:lnTo>
                    <a:pt x="16868" y="174386"/>
                  </a:lnTo>
                  <a:lnTo>
                    <a:pt x="25949" y="133930"/>
                  </a:lnTo>
                  <a:lnTo>
                    <a:pt x="33113" y="90308"/>
                  </a:lnTo>
                  <a:lnTo>
                    <a:pt x="44982" y="49065"/>
                  </a:lnTo>
                  <a:lnTo>
                    <a:pt x="45863" y="42235"/>
                  </a:lnTo>
                  <a:lnTo>
                    <a:pt x="48567" y="36623"/>
                  </a:lnTo>
                  <a:lnTo>
                    <a:pt x="74045" y="11597"/>
                  </a:lnTo>
                  <a:lnTo>
                    <a:pt x="78065" y="10446"/>
                  </a:lnTo>
                  <a:lnTo>
                    <a:pt x="80618" y="10139"/>
                  </a:lnTo>
                  <a:lnTo>
                    <a:pt x="82320" y="12051"/>
                  </a:lnTo>
                  <a:lnTo>
                    <a:pt x="87875" y="27506"/>
                  </a:lnTo>
                  <a:lnTo>
                    <a:pt x="90333" y="31038"/>
                  </a:lnTo>
                  <a:lnTo>
                    <a:pt x="93793" y="51177"/>
                  </a:lnTo>
                  <a:lnTo>
                    <a:pt x="95058" y="92895"/>
                  </a:lnTo>
                  <a:lnTo>
                    <a:pt x="88679" y="139782"/>
                  </a:lnTo>
                  <a:lnTo>
                    <a:pt x="87658" y="164301"/>
                  </a:lnTo>
                  <a:lnTo>
                    <a:pt x="94444" y="210621"/>
                  </a:lnTo>
                  <a:lnTo>
                    <a:pt x="95144" y="226023"/>
                  </a:lnTo>
                  <a:lnTo>
                    <a:pt x="96238" y="226882"/>
                  </a:lnTo>
                  <a:lnTo>
                    <a:pt x="100275" y="227836"/>
                  </a:lnTo>
                  <a:lnTo>
                    <a:pt x="105597" y="225439"/>
                  </a:lnTo>
                  <a:lnTo>
                    <a:pt x="117637" y="215276"/>
                  </a:lnTo>
                  <a:lnTo>
                    <a:pt x="130207" y="194414"/>
                  </a:lnTo>
                  <a:lnTo>
                    <a:pt x="151111" y="151661"/>
                  </a:lnTo>
                  <a:lnTo>
                    <a:pt x="173684" y="112217"/>
                  </a:lnTo>
                  <a:lnTo>
                    <a:pt x="202436" y="67459"/>
                  </a:lnTo>
                  <a:lnTo>
                    <a:pt x="235908" y="22104"/>
                  </a:lnTo>
                  <a:lnTo>
                    <a:pt x="250387" y="6953"/>
                  </a:lnTo>
                  <a:lnTo>
                    <a:pt x="253708" y="5694"/>
                  </a:lnTo>
                  <a:lnTo>
                    <a:pt x="256980" y="5912"/>
                  </a:lnTo>
                  <a:lnTo>
                    <a:pt x="260220" y="7117"/>
                  </a:lnTo>
                  <a:lnTo>
                    <a:pt x="262380" y="8978"/>
                  </a:lnTo>
                  <a:lnTo>
                    <a:pt x="272867" y="26689"/>
                  </a:lnTo>
                  <a:lnTo>
                    <a:pt x="282476" y="68321"/>
                  </a:lnTo>
                  <a:lnTo>
                    <a:pt x="285319" y="114517"/>
                  </a:lnTo>
                  <a:lnTo>
                    <a:pt x="285665" y="153501"/>
                  </a:lnTo>
                  <a:lnTo>
                    <a:pt x="285733" y="198047"/>
                  </a:lnTo>
                  <a:lnTo>
                    <a:pt x="285748" y="240844"/>
                  </a:lnTo>
                  <a:lnTo>
                    <a:pt x="286808" y="265389"/>
                  </a:lnTo>
                  <a:lnTo>
                    <a:pt x="293951" y="287916"/>
                  </a:lnTo>
                  <a:lnTo>
                    <a:pt x="295451" y="290369"/>
                  </a:lnTo>
                  <a:lnTo>
                    <a:pt x="297509" y="292004"/>
                  </a:lnTo>
                  <a:lnTo>
                    <a:pt x="304800" y="2952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SMARTInkShape-111"/>
            <p:cNvSpPr/>
            <p:nvPr>
              <p:custDataLst>
                <p:tags r:id="rId12"/>
              </p:custDataLst>
            </p:nvPr>
          </p:nvSpPr>
          <p:spPr>
            <a:xfrm>
              <a:off x="2318612" y="4486327"/>
              <a:ext cx="193966" cy="270260"/>
            </a:xfrm>
            <a:custGeom>
              <a:avLst/>
              <a:gdLst/>
              <a:ahLst/>
              <a:cxnLst/>
              <a:rect l="0" t="0" r="0" b="0"/>
              <a:pathLst>
                <a:path w="193966" h="270260">
                  <a:moveTo>
                    <a:pt x="5488" y="161873"/>
                  </a:moveTo>
                  <a:lnTo>
                    <a:pt x="5488" y="161873"/>
                  </a:lnTo>
                  <a:lnTo>
                    <a:pt x="432" y="161873"/>
                  </a:lnTo>
                  <a:lnTo>
                    <a:pt x="0" y="160815"/>
                  </a:lnTo>
                  <a:lnTo>
                    <a:pt x="2344" y="156817"/>
                  </a:lnTo>
                  <a:lnTo>
                    <a:pt x="4450" y="155327"/>
                  </a:lnTo>
                  <a:lnTo>
                    <a:pt x="15435" y="150114"/>
                  </a:lnTo>
                  <a:lnTo>
                    <a:pt x="62897" y="123714"/>
                  </a:lnTo>
                  <a:lnTo>
                    <a:pt x="81765" y="111408"/>
                  </a:lnTo>
                  <a:lnTo>
                    <a:pt x="107103" y="93343"/>
                  </a:lnTo>
                  <a:lnTo>
                    <a:pt x="137979" y="78525"/>
                  </a:lnTo>
                  <a:lnTo>
                    <a:pt x="182218" y="40433"/>
                  </a:lnTo>
                  <a:lnTo>
                    <a:pt x="191438" y="25232"/>
                  </a:lnTo>
                  <a:lnTo>
                    <a:pt x="193965" y="17183"/>
                  </a:lnTo>
                  <a:lnTo>
                    <a:pt x="193582" y="13555"/>
                  </a:lnTo>
                  <a:lnTo>
                    <a:pt x="190332" y="6701"/>
                  </a:lnTo>
                  <a:lnTo>
                    <a:pt x="187984" y="4450"/>
                  </a:lnTo>
                  <a:lnTo>
                    <a:pt x="182553" y="1949"/>
                  </a:lnTo>
                  <a:lnTo>
                    <a:pt x="149637" y="0"/>
                  </a:lnTo>
                  <a:lnTo>
                    <a:pt x="105070" y="21411"/>
                  </a:lnTo>
                  <a:lnTo>
                    <a:pt x="85206" y="36529"/>
                  </a:lnTo>
                  <a:lnTo>
                    <a:pt x="53158" y="77202"/>
                  </a:lnTo>
                  <a:lnTo>
                    <a:pt x="23486" y="123912"/>
                  </a:lnTo>
                  <a:lnTo>
                    <a:pt x="11072" y="171416"/>
                  </a:lnTo>
                  <a:lnTo>
                    <a:pt x="7143" y="199978"/>
                  </a:lnTo>
                  <a:lnTo>
                    <a:pt x="13834" y="243866"/>
                  </a:lnTo>
                  <a:lnTo>
                    <a:pt x="16344" y="249343"/>
                  </a:lnTo>
                  <a:lnTo>
                    <a:pt x="24777" y="258252"/>
                  </a:lnTo>
                  <a:lnTo>
                    <a:pt x="46481" y="269217"/>
                  </a:lnTo>
                  <a:lnTo>
                    <a:pt x="61102" y="270259"/>
                  </a:lnTo>
                  <a:lnTo>
                    <a:pt x="105320" y="264143"/>
                  </a:lnTo>
                  <a:lnTo>
                    <a:pt x="119788" y="25712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SMARTInkShape-112"/>
            <p:cNvSpPr/>
            <p:nvPr>
              <p:custDataLst>
                <p:tags r:id="rId13"/>
              </p:custDataLst>
            </p:nvPr>
          </p:nvSpPr>
          <p:spPr>
            <a:xfrm>
              <a:off x="2647985" y="4457700"/>
              <a:ext cx="171416" cy="294665"/>
            </a:xfrm>
            <a:custGeom>
              <a:avLst/>
              <a:gdLst/>
              <a:ahLst/>
              <a:cxnLst/>
              <a:rect l="0" t="0" r="0" b="0"/>
              <a:pathLst>
                <a:path w="171416" h="294665">
                  <a:moveTo>
                    <a:pt x="66640" y="0"/>
                  </a:moveTo>
                  <a:lnTo>
                    <a:pt x="66640" y="0"/>
                  </a:lnTo>
                  <a:lnTo>
                    <a:pt x="66640" y="13257"/>
                  </a:lnTo>
                  <a:lnTo>
                    <a:pt x="57703" y="60242"/>
                  </a:lnTo>
                  <a:lnTo>
                    <a:pt x="50646" y="106241"/>
                  </a:lnTo>
                  <a:lnTo>
                    <a:pt x="45372" y="150495"/>
                  </a:lnTo>
                  <a:lnTo>
                    <a:pt x="39508" y="190124"/>
                  </a:lnTo>
                  <a:lnTo>
                    <a:pt x="27894" y="235253"/>
                  </a:lnTo>
                  <a:lnTo>
                    <a:pt x="21646" y="256324"/>
                  </a:lnTo>
                  <a:lnTo>
                    <a:pt x="19126" y="268438"/>
                  </a:lnTo>
                  <a:lnTo>
                    <a:pt x="9928" y="293213"/>
                  </a:lnTo>
                  <a:lnTo>
                    <a:pt x="8723" y="293901"/>
                  </a:lnTo>
                  <a:lnTo>
                    <a:pt x="4563" y="294664"/>
                  </a:lnTo>
                  <a:lnTo>
                    <a:pt x="3031" y="293809"/>
                  </a:lnTo>
                  <a:lnTo>
                    <a:pt x="2009" y="292181"/>
                  </a:lnTo>
                  <a:lnTo>
                    <a:pt x="571" y="284833"/>
                  </a:lnTo>
                  <a:lnTo>
                    <a:pt x="0" y="250214"/>
                  </a:lnTo>
                  <a:lnTo>
                    <a:pt x="8169" y="207615"/>
                  </a:lnTo>
                  <a:lnTo>
                    <a:pt x="22632" y="160431"/>
                  </a:lnTo>
                  <a:lnTo>
                    <a:pt x="41279" y="112845"/>
                  </a:lnTo>
                  <a:lnTo>
                    <a:pt x="55833" y="90350"/>
                  </a:lnTo>
                  <a:lnTo>
                    <a:pt x="102938" y="45977"/>
                  </a:lnTo>
                  <a:lnTo>
                    <a:pt x="145037" y="23373"/>
                  </a:lnTo>
                  <a:lnTo>
                    <a:pt x="17141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SMARTInkShape-113"/>
            <p:cNvSpPr/>
            <p:nvPr>
              <p:custDataLst>
                <p:tags r:id="rId14"/>
              </p:custDataLst>
            </p:nvPr>
          </p:nvSpPr>
          <p:spPr>
            <a:xfrm>
              <a:off x="2914650" y="4524375"/>
              <a:ext cx="28576" cy="161926"/>
            </a:xfrm>
            <a:custGeom>
              <a:avLst/>
              <a:gdLst/>
              <a:ahLst/>
              <a:cxnLst/>
              <a:rect l="0" t="0" r="0" b="0"/>
              <a:pathLst>
                <a:path w="28576" h="161926">
                  <a:moveTo>
                    <a:pt x="0" y="0"/>
                  </a:moveTo>
                  <a:lnTo>
                    <a:pt x="0" y="0"/>
                  </a:lnTo>
                  <a:lnTo>
                    <a:pt x="0" y="13257"/>
                  </a:lnTo>
                  <a:lnTo>
                    <a:pt x="2822" y="19298"/>
                  </a:lnTo>
                  <a:lnTo>
                    <a:pt x="6546" y="25510"/>
                  </a:lnTo>
                  <a:lnTo>
                    <a:pt x="19148" y="70224"/>
                  </a:lnTo>
                  <a:lnTo>
                    <a:pt x="27125" y="101649"/>
                  </a:lnTo>
                  <a:lnTo>
                    <a:pt x="28550" y="148854"/>
                  </a:lnTo>
                  <a:lnTo>
                    <a:pt x="28575" y="1619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" name="SMARTInkShape-114"/>
            <p:cNvSpPr/>
            <p:nvPr>
              <p:custDataLst>
                <p:tags r:id="rId15"/>
              </p:custDataLst>
            </p:nvPr>
          </p:nvSpPr>
          <p:spPr>
            <a:xfrm>
              <a:off x="3009900" y="43624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1324" y="0"/>
                  </a:lnTo>
                  <a:lnTo>
                    <a:pt x="883" y="1058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" name="SMARTInkShape-115"/>
            <p:cNvSpPr/>
            <p:nvPr>
              <p:custDataLst>
                <p:tags r:id="rId16"/>
              </p:custDataLst>
            </p:nvPr>
          </p:nvSpPr>
          <p:spPr>
            <a:xfrm>
              <a:off x="3186053" y="4381500"/>
              <a:ext cx="185798" cy="371476"/>
            </a:xfrm>
            <a:custGeom>
              <a:avLst/>
              <a:gdLst/>
              <a:ahLst/>
              <a:cxnLst/>
              <a:rect l="0" t="0" r="0" b="0"/>
              <a:pathLst>
                <a:path w="185798" h="371476">
                  <a:moveTo>
                    <a:pt x="185797" y="0"/>
                  </a:moveTo>
                  <a:lnTo>
                    <a:pt x="185797" y="0"/>
                  </a:lnTo>
                  <a:lnTo>
                    <a:pt x="177596" y="0"/>
                  </a:lnTo>
                  <a:lnTo>
                    <a:pt x="171608" y="5056"/>
                  </a:lnTo>
                  <a:lnTo>
                    <a:pt x="163263" y="7539"/>
                  </a:lnTo>
                  <a:lnTo>
                    <a:pt x="146665" y="11759"/>
                  </a:lnTo>
                  <a:lnTo>
                    <a:pt x="134538" y="17926"/>
                  </a:lnTo>
                  <a:lnTo>
                    <a:pt x="90520" y="57456"/>
                  </a:lnTo>
                  <a:lnTo>
                    <a:pt x="65142" y="87667"/>
                  </a:lnTo>
                  <a:lnTo>
                    <a:pt x="40804" y="130755"/>
                  </a:lnTo>
                  <a:lnTo>
                    <a:pt x="21886" y="173760"/>
                  </a:lnTo>
                  <a:lnTo>
                    <a:pt x="12406" y="197876"/>
                  </a:lnTo>
                  <a:lnTo>
                    <a:pt x="3498" y="245030"/>
                  </a:lnTo>
                  <a:lnTo>
                    <a:pt x="0" y="265536"/>
                  </a:lnTo>
                  <a:lnTo>
                    <a:pt x="3556" y="304570"/>
                  </a:lnTo>
                  <a:lnTo>
                    <a:pt x="3978" y="314172"/>
                  </a:lnTo>
                  <a:lnTo>
                    <a:pt x="10091" y="330485"/>
                  </a:lnTo>
                  <a:lnTo>
                    <a:pt x="26206" y="353147"/>
                  </a:lnTo>
                  <a:lnTo>
                    <a:pt x="35846" y="358037"/>
                  </a:lnTo>
                  <a:lnTo>
                    <a:pt x="46127" y="361269"/>
                  </a:lnTo>
                  <a:lnTo>
                    <a:pt x="61972" y="371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SMARTInkShape-116"/>
            <p:cNvSpPr/>
            <p:nvPr>
              <p:custDataLst>
                <p:tags r:id="rId17"/>
              </p:custDataLst>
            </p:nvPr>
          </p:nvSpPr>
          <p:spPr>
            <a:xfrm>
              <a:off x="3477231" y="4496373"/>
              <a:ext cx="198659" cy="179797"/>
            </a:xfrm>
            <a:custGeom>
              <a:avLst/>
              <a:gdLst/>
              <a:ahLst/>
              <a:cxnLst/>
              <a:rect l="0" t="0" r="0" b="0"/>
              <a:pathLst>
                <a:path w="198659" h="179797">
                  <a:moveTo>
                    <a:pt x="132744" y="37527"/>
                  </a:moveTo>
                  <a:lnTo>
                    <a:pt x="132744" y="37527"/>
                  </a:lnTo>
                  <a:lnTo>
                    <a:pt x="87688" y="37527"/>
                  </a:lnTo>
                  <a:lnTo>
                    <a:pt x="69065" y="42583"/>
                  </a:lnTo>
                  <a:lnTo>
                    <a:pt x="37470" y="67186"/>
                  </a:lnTo>
                  <a:lnTo>
                    <a:pt x="21259" y="85473"/>
                  </a:lnTo>
                  <a:lnTo>
                    <a:pt x="6300" y="110615"/>
                  </a:lnTo>
                  <a:lnTo>
                    <a:pt x="1440" y="129621"/>
                  </a:lnTo>
                  <a:lnTo>
                    <a:pt x="0" y="148657"/>
                  </a:lnTo>
                  <a:lnTo>
                    <a:pt x="2486" y="158532"/>
                  </a:lnTo>
                  <a:lnTo>
                    <a:pt x="12704" y="173495"/>
                  </a:lnTo>
                  <a:lnTo>
                    <a:pt x="21538" y="177332"/>
                  </a:lnTo>
                  <a:lnTo>
                    <a:pt x="49511" y="179796"/>
                  </a:lnTo>
                  <a:lnTo>
                    <a:pt x="76333" y="175166"/>
                  </a:lnTo>
                  <a:lnTo>
                    <a:pt x="112782" y="156516"/>
                  </a:lnTo>
                  <a:lnTo>
                    <a:pt x="153137" y="126208"/>
                  </a:lnTo>
                  <a:lnTo>
                    <a:pt x="175710" y="107312"/>
                  </a:lnTo>
                  <a:lnTo>
                    <a:pt x="190748" y="83251"/>
                  </a:lnTo>
                  <a:lnTo>
                    <a:pt x="196850" y="61071"/>
                  </a:lnTo>
                  <a:lnTo>
                    <a:pt x="198658" y="41093"/>
                  </a:lnTo>
                  <a:lnTo>
                    <a:pt x="196258" y="30998"/>
                  </a:lnTo>
                  <a:lnTo>
                    <a:pt x="186095" y="15894"/>
                  </a:lnTo>
                  <a:lnTo>
                    <a:pt x="177009" y="5953"/>
                  </a:lnTo>
                  <a:lnTo>
                    <a:pt x="167940" y="2327"/>
                  </a:lnTo>
                  <a:lnTo>
                    <a:pt x="144870" y="0"/>
                  </a:lnTo>
                  <a:lnTo>
                    <a:pt x="104169" y="895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" name="SMARTInkShape-117"/>
            <p:cNvSpPr/>
            <p:nvPr>
              <p:custDataLst>
                <p:tags r:id="rId18"/>
              </p:custDataLst>
            </p:nvPr>
          </p:nvSpPr>
          <p:spPr>
            <a:xfrm>
              <a:off x="3614491" y="4543425"/>
              <a:ext cx="100260" cy="142876"/>
            </a:xfrm>
            <a:custGeom>
              <a:avLst/>
              <a:gdLst/>
              <a:ahLst/>
              <a:cxnLst/>
              <a:rect l="0" t="0" r="0" b="0"/>
              <a:pathLst>
                <a:path w="100260" h="142876">
                  <a:moveTo>
                    <a:pt x="100259" y="0"/>
                  </a:moveTo>
                  <a:lnTo>
                    <a:pt x="100259" y="0"/>
                  </a:lnTo>
                  <a:lnTo>
                    <a:pt x="87002" y="0"/>
                  </a:lnTo>
                  <a:lnTo>
                    <a:pt x="80961" y="2822"/>
                  </a:lnTo>
                  <a:lnTo>
                    <a:pt x="39553" y="26569"/>
                  </a:lnTo>
                  <a:lnTo>
                    <a:pt x="13190" y="49491"/>
                  </a:lnTo>
                  <a:lnTo>
                    <a:pt x="8645" y="59390"/>
                  </a:lnTo>
                  <a:lnTo>
                    <a:pt x="0" y="89195"/>
                  </a:lnTo>
                  <a:lnTo>
                    <a:pt x="4140" y="115632"/>
                  </a:lnTo>
                  <a:lnTo>
                    <a:pt x="14865" y="131510"/>
                  </a:lnTo>
                  <a:lnTo>
                    <a:pt x="22795" y="137824"/>
                  </a:lnTo>
                  <a:lnTo>
                    <a:pt x="33209" y="141379"/>
                  </a:lnTo>
                  <a:lnTo>
                    <a:pt x="43109" y="1428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SMARTInkShape-118"/>
            <p:cNvSpPr/>
            <p:nvPr>
              <p:custDataLst>
                <p:tags r:id="rId19"/>
              </p:custDataLst>
            </p:nvPr>
          </p:nvSpPr>
          <p:spPr>
            <a:xfrm>
              <a:off x="3829050" y="4240721"/>
              <a:ext cx="294262" cy="526773"/>
            </a:xfrm>
            <a:custGeom>
              <a:avLst/>
              <a:gdLst/>
              <a:ahLst/>
              <a:cxnLst/>
              <a:rect l="0" t="0" r="0" b="0"/>
              <a:pathLst>
                <a:path w="294262" h="526773">
                  <a:moveTo>
                    <a:pt x="0" y="369379"/>
                  </a:moveTo>
                  <a:lnTo>
                    <a:pt x="0" y="369379"/>
                  </a:lnTo>
                  <a:lnTo>
                    <a:pt x="0" y="364323"/>
                  </a:lnTo>
                  <a:lnTo>
                    <a:pt x="2822" y="359018"/>
                  </a:lnTo>
                  <a:lnTo>
                    <a:pt x="24909" y="336264"/>
                  </a:lnTo>
                  <a:lnTo>
                    <a:pt x="72503" y="305700"/>
                  </a:lnTo>
                  <a:lnTo>
                    <a:pt x="114628" y="272839"/>
                  </a:lnTo>
                  <a:lnTo>
                    <a:pt x="159795" y="235774"/>
                  </a:lnTo>
                  <a:lnTo>
                    <a:pt x="199604" y="197879"/>
                  </a:lnTo>
                  <a:lnTo>
                    <a:pt x="244773" y="150297"/>
                  </a:lnTo>
                  <a:lnTo>
                    <a:pt x="272475" y="102678"/>
                  </a:lnTo>
                  <a:lnTo>
                    <a:pt x="287579" y="74104"/>
                  </a:lnTo>
                  <a:lnTo>
                    <a:pt x="294261" y="31535"/>
                  </a:lnTo>
                  <a:lnTo>
                    <a:pt x="292002" y="20612"/>
                  </a:lnTo>
                  <a:lnTo>
                    <a:pt x="284780" y="8513"/>
                  </a:lnTo>
                  <a:lnTo>
                    <a:pt x="278969" y="2619"/>
                  </a:lnTo>
                  <a:lnTo>
                    <a:pt x="272859" y="0"/>
                  </a:lnTo>
                  <a:lnTo>
                    <a:pt x="263792" y="1658"/>
                  </a:lnTo>
                  <a:lnTo>
                    <a:pt x="240726" y="11345"/>
                  </a:lnTo>
                  <a:lnTo>
                    <a:pt x="203150" y="42976"/>
                  </a:lnTo>
                  <a:lnTo>
                    <a:pt x="168621" y="87369"/>
                  </a:lnTo>
                  <a:lnTo>
                    <a:pt x="144859" y="122837"/>
                  </a:lnTo>
                  <a:lnTo>
                    <a:pt x="121591" y="162980"/>
                  </a:lnTo>
                  <a:lnTo>
                    <a:pt x="94588" y="205565"/>
                  </a:lnTo>
                  <a:lnTo>
                    <a:pt x="69301" y="247816"/>
                  </a:lnTo>
                  <a:lnTo>
                    <a:pt x="48403" y="291027"/>
                  </a:lnTo>
                  <a:lnTo>
                    <a:pt x="31628" y="330641"/>
                  </a:lnTo>
                  <a:lnTo>
                    <a:pt x="19955" y="369190"/>
                  </a:lnTo>
                  <a:lnTo>
                    <a:pt x="9793" y="407423"/>
                  </a:lnTo>
                  <a:lnTo>
                    <a:pt x="5411" y="431796"/>
                  </a:lnTo>
                  <a:lnTo>
                    <a:pt x="8894" y="462309"/>
                  </a:lnTo>
                  <a:lnTo>
                    <a:pt x="17687" y="485226"/>
                  </a:lnTo>
                  <a:lnTo>
                    <a:pt x="33227" y="504363"/>
                  </a:lnTo>
                  <a:lnTo>
                    <a:pt x="45107" y="513333"/>
                  </a:lnTo>
                  <a:lnTo>
                    <a:pt x="60264" y="518025"/>
                  </a:lnTo>
                  <a:lnTo>
                    <a:pt x="106244" y="526772"/>
                  </a:lnTo>
                  <a:lnTo>
                    <a:pt x="147673" y="523079"/>
                  </a:lnTo>
                  <a:lnTo>
                    <a:pt x="190500" y="52177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SMARTInkShape-119"/>
            <p:cNvSpPr/>
            <p:nvPr>
              <p:custDataLst>
                <p:tags r:id="rId20"/>
              </p:custDataLst>
            </p:nvPr>
          </p:nvSpPr>
          <p:spPr>
            <a:xfrm>
              <a:off x="1971675" y="5019675"/>
              <a:ext cx="314326" cy="428626"/>
            </a:xfrm>
            <a:custGeom>
              <a:avLst/>
              <a:gdLst/>
              <a:ahLst/>
              <a:cxnLst/>
              <a:rect l="0" t="0" r="0" b="0"/>
              <a:pathLst>
                <a:path w="314326" h="428626">
                  <a:moveTo>
                    <a:pt x="314325" y="0"/>
                  </a:moveTo>
                  <a:lnTo>
                    <a:pt x="314325" y="0"/>
                  </a:lnTo>
                  <a:lnTo>
                    <a:pt x="272384" y="0"/>
                  </a:lnTo>
                  <a:lnTo>
                    <a:pt x="231099" y="5057"/>
                  </a:lnTo>
                  <a:lnTo>
                    <a:pt x="190994" y="17305"/>
                  </a:lnTo>
                  <a:lnTo>
                    <a:pt x="152497" y="36187"/>
                  </a:lnTo>
                  <a:lnTo>
                    <a:pt x="126676" y="49881"/>
                  </a:lnTo>
                  <a:lnTo>
                    <a:pt x="93509" y="79672"/>
                  </a:lnTo>
                  <a:lnTo>
                    <a:pt x="81799" y="97455"/>
                  </a:lnTo>
                  <a:lnTo>
                    <a:pt x="78688" y="106107"/>
                  </a:lnTo>
                  <a:lnTo>
                    <a:pt x="80128" y="116303"/>
                  </a:lnTo>
                  <a:lnTo>
                    <a:pt x="89676" y="140096"/>
                  </a:lnTo>
                  <a:lnTo>
                    <a:pt x="126089" y="182976"/>
                  </a:lnTo>
                  <a:lnTo>
                    <a:pt x="151762" y="211711"/>
                  </a:lnTo>
                  <a:lnTo>
                    <a:pt x="157408" y="223211"/>
                  </a:lnTo>
                  <a:lnTo>
                    <a:pt x="159918" y="235377"/>
                  </a:lnTo>
                  <a:lnTo>
                    <a:pt x="158211" y="247840"/>
                  </a:lnTo>
                  <a:lnTo>
                    <a:pt x="144502" y="280484"/>
                  </a:lnTo>
                  <a:lnTo>
                    <a:pt x="110710" y="327203"/>
                  </a:lnTo>
                  <a:lnTo>
                    <a:pt x="82821" y="359790"/>
                  </a:lnTo>
                  <a:lnTo>
                    <a:pt x="38681" y="397039"/>
                  </a:lnTo>
                  <a:lnTo>
                    <a:pt x="0" y="428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9" name="SMARTInkShape-120"/>
            <p:cNvSpPr/>
            <p:nvPr>
              <p:custDataLst>
                <p:tags r:id="rId21"/>
              </p:custDataLst>
            </p:nvPr>
          </p:nvSpPr>
          <p:spPr>
            <a:xfrm>
              <a:off x="2363662" y="5135920"/>
              <a:ext cx="188340" cy="240217"/>
            </a:xfrm>
            <a:custGeom>
              <a:avLst/>
              <a:gdLst/>
              <a:ahLst/>
              <a:cxnLst/>
              <a:rect l="0" t="0" r="0" b="0"/>
              <a:pathLst>
                <a:path w="188340" h="240217">
                  <a:moveTo>
                    <a:pt x="103313" y="17105"/>
                  </a:moveTo>
                  <a:lnTo>
                    <a:pt x="103313" y="17105"/>
                  </a:lnTo>
                  <a:lnTo>
                    <a:pt x="60751" y="59667"/>
                  </a:lnTo>
                  <a:lnTo>
                    <a:pt x="30118" y="95356"/>
                  </a:lnTo>
                  <a:lnTo>
                    <a:pt x="8877" y="141201"/>
                  </a:lnTo>
                  <a:lnTo>
                    <a:pt x="580" y="174027"/>
                  </a:lnTo>
                  <a:lnTo>
                    <a:pt x="0" y="206382"/>
                  </a:lnTo>
                  <a:lnTo>
                    <a:pt x="3774" y="216939"/>
                  </a:lnTo>
                  <a:lnTo>
                    <a:pt x="11849" y="228833"/>
                  </a:lnTo>
                  <a:lnTo>
                    <a:pt x="26000" y="239060"/>
                  </a:lnTo>
                  <a:lnTo>
                    <a:pt x="31663" y="240216"/>
                  </a:lnTo>
                  <a:lnTo>
                    <a:pt x="43599" y="238679"/>
                  </a:lnTo>
                  <a:lnTo>
                    <a:pt x="69567" y="228011"/>
                  </a:lnTo>
                  <a:lnTo>
                    <a:pt x="116199" y="193408"/>
                  </a:lnTo>
                  <a:lnTo>
                    <a:pt x="140293" y="168121"/>
                  </a:lnTo>
                  <a:lnTo>
                    <a:pt x="167711" y="121698"/>
                  </a:lnTo>
                  <a:lnTo>
                    <a:pt x="183727" y="83744"/>
                  </a:lnTo>
                  <a:lnTo>
                    <a:pt x="188339" y="41207"/>
                  </a:lnTo>
                  <a:lnTo>
                    <a:pt x="185905" y="30286"/>
                  </a:lnTo>
                  <a:lnTo>
                    <a:pt x="183774" y="25892"/>
                  </a:lnTo>
                  <a:lnTo>
                    <a:pt x="175762" y="18188"/>
                  </a:lnTo>
                  <a:lnTo>
                    <a:pt x="153372" y="4619"/>
                  </a:lnTo>
                  <a:lnTo>
                    <a:pt x="134844" y="0"/>
                  </a:lnTo>
                  <a:lnTo>
                    <a:pt x="122266" y="1742"/>
                  </a:lnTo>
                  <a:lnTo>
                    <a:pt x="87076" y="9889"/>
                  </a:lnTo>
                  <a:lnTo>
                    <a:pt x="74738" y="171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SMARTInkShape-121"/>
            <p:cNvSpPr/>
            <p:nvPr>
              <p:custDataLst>
                <p:tags r:id="rId22"/>
              </p:custDataLst>
            </p:nvPr>
          </p:nvSpPr>
          <p:spPr>
            <a:xfrm>
              <a:off x="2659025" y="4944201"/>
              <a:ext cx="283582" cy="417602"/>
            </a:xfrm>
            <a:custGeom>
              <a:avLst/>
              <a:gdLst/>
              <a:ahLst/>
              <a:cxnLst/>
              <a:rect l="0" t="0" r="0" b="0"/>
              <a:pathLst>
                <a:path w="283582" h="417602">
                  <a:moveTo>
                    <a:pt x="27025" y="361224"/>
                  </a:moveTo>
                  <a:lnTo>
                    <a:pt x="27025" y="361224"/>
                  </a:lnTo>
                  <a:lnTo>
                    <a:pt x="62672" y="320520"/>
                  </a:lnTo>
                  <a:lnTo>
                    <a:pt x="95097" y="276905"/>
                  </a:lnTo>
                  <a:lnTo>
                    <a:pt x="122689" y="240050"/>
                  </a:lnTo>
                  <a:lnTo>
                    <a:pt x="152031" y="202319"/>
                  </a:lnTo>
                  <a:lnTo>
                    <a:pt x="184949" y="164328"/>
                  </a:lnTo>
                  <a:lnTo>
                    <a:pt x="218930" y="119209"/>
                  </a:lnTo>
                  <a:lnTo>
                    <a:pt x="256672" y="76020"/>
                  </a:lnTo>
                  <a:lnTo>
                    <a:pt x="277152" y="41040"/>
                  </a:lnTo>
                  <a:lnTo>
                    <a:pt x="282808" y="16304"/>
                  </a:lnTo>
                  <a:lnTo>
                    <a:pt x="283581" y="7549"/>
                  </a:lnTo>
                  <a:lnTo>
                    <a:pt x="282729" y="4791"/>
                  </a:lnTo>
                  <a:lnTo>
                    <a:pt x="281103" y="2951"/>
                  </a:lnTo>
                  <a:lnTo>
                    <a:pt x="276473" y="908"/>
                  </a:lnTo>
                  <a:lnTo>
                    <a:pt x="270888" y="0"/>
                  </a:lnTo>
                  <a:lnTo>
                    <a:pt x="256737" y="4546"/>
                  </a:lnTo>
                  <a:lnTo>
                    <a:pt x="215462" y="34941"/>
                  </a:lnTo>
                  <a:lnTo>
                    <a:pt x="169629" y="79230"/>
                  </a:lnTo>
                  <a:lnTo>
                    <a:pt x="138422" y="114687"/>
                  </a:lnTo>
                  <a:lnTo>
                    <a:pt x="105187" y="152003"/>
                  </a:lnTo>
                  <a:lnTo>
                    <a:pt x="75231" y="189872"/>
                  </a:lnTo>
                  <a:lnTo>
                    <a:pt x="49069" y="227903"/>
                  </a:lnTo>
                  <a:lnTo>
                    <a:pt x="27913" y="265983"/>
                  </a:lnTo>
                  <a:lnTo>
                    <a:pt x="6857" y="311719"/>
                  </a:lnTo>
                  <a:lnTo>
                    <a:pt x="111" y="351328"/>
                  </a:lnTo>
                  <a:lnTo>
                    <a:pt x="0" y="379105"/>
                  </a:lnTo>
                  <a:lnTo>
                    <a:pt x="3725" y="394218"/>
                  </a:lnTo>
                  <a:lnTo>
                    <a:pt x="11731" y="405169"/>
                  </a:lnTo>
                  <a:lnTo>
                    <a:pt x="16829" y="409571"/>
                  </a:lnTo>
                  <a:lnTo>
                    <a:pt x="30960" y="414461"/>
                  </a:lnTo>
                  <a:lnTo>
                    <a:pt x="65902" y="417601"/>
                  </a:lnTo>
                  <a:lnTo>
                    <a:pt x="108866" y="411676"/>
                  </a:lnTo>
                  <a:lnTo>
                    <a:pt x="139931" y="406585"/>
                  </a:lnTo>
                  <a:lnTo>
                    <a:pt x="160375" y="3993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1" name="SMARTInkShape-122"/>
            <p:cNvSpPr/>
            <p:nvPr>
              <p:custDataLst>
                <p:tags r:id="rId23"/>
              </p:custDataLst>
            </p:nvPr>
          </p:nvSpPr>
          <p:spPr>
            <a:xfrm>
              <a:off x="2924612" y="5210175"/>
              <a:ext cx="218469" cy="342901"/>
            </a:xfrm>
            <a:custGeom>
              <a:avLst/>
              <a:gdLst/>
              <a:ahLst/>
              <a:cxnLst/>
              <a:rect l="0" t="0" r="0" b="0"/>
              <a:pathLst>
                <a:path w="218469" h="342901">
                  <a:moveTo>
                    <a:pt x="28138" y="0"/>
                  </a:moveTo>
                  <a:lnTo>
                    <a:pt x="28138" y="0"/>
                  </a:lnTo>
                  <a:lnTo>
                    <a:pt x="27080" y="27006"/>
                  </a:lnTo>
                  <a:lnTo>
                    <a:pt x="11663" y="73007"/>
                  </a:lnTo>
                  <a:lnTo>
                    <a:pt x="0" y="117028"/>
                  </a:lnTo>
                  <a:lnTo>
                    <a:pt x="913" y="119293"/>
                  </a:lnTo>
                  <a:lnTo>
                    <a:pt x="2579" y="120804"/>
                  </a:lnTo>
                  <a:lnTo>
                    <a:pt x="7254" y="122482"/>
                  </a:lnTo>
                  <a:lnTo>
                    <a:pt x="12859" y="123229"/>
                  </a:lnTo>
                  <a:lnTo>
                    <a:pt x="18878" y="120738"/>
                  </a:lnTo>
                  <a:lnTo>
                    <a:pt x="33861" y="113385"/>
                  </a:lnTo>
                  <a:lnTo>
                    <a:pt x="78252" y="92347"/>
                  </a:lnTo>
                  <a:lnTo>
                    <a:pt x="125593" y="67256"/>
                  </a:lnTo>
                  <a:lnTo>
                    <a:pt x="170370" y="50498"/>
                  </a:lnTo>
                  <a:lnTo>
                    <a:pt x="191230" y="48192"/>
                  </a:lnTo>
                  <a:lnTo>
                    <a:pt x="198695" y="50699"/>
                  </a:lnTo>
                  <a:lnTo>
                    <a:pt x="212112" y="60932"/>
                  </a:lnTo>
                  <a:lnTo>
                    <a:pt x="215737" y="69767"/>
                  </a:lnTo>
                  <a:lnTo>
                    <a:pt x="218468" y="111306"/>
                  </a:lnTo>
                  <a:lnTo>
                    <a:pt x="217546" y="143107"/>
                  </a:lnTo>
                  <a:lnTo>
                    <a:pt x="205376" y="182469"/>
                  </a:lnTo>
                  <a:lnTo>
                    <a:pt x="189989" y="228797"/>
                  </a:lnTo>
                  <a:lnTo>
                    <a:pt x="174178" y="276251"/>
                  </a:lnTo>
                  <a:lnTo>
                    <a:pt x="163368" y="318797"/>
                  </a:lnTo>
                  <a:lnTo>
                    <a:pt x="159501" y="329718"/>
                  </a:lnTo>
                  <a:lnTo>
                    <a:pt x="151963" y="342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SMARTInkShape-123"/>
            <p:cNvSpPr/>
            <p:nvPr>
              <p:custDataLst>
                <p:tags r:id="rId24"/>
              </p:custDataLst>
            </p:nvPr>
          </p:nvSpPr>
          <p:spPr>
            <a:xfrm>
              <a:off x="447675" y="3876675"/>
              <a:ext cx="171451" cy="1238251"/>
            </a:xfrm>
            <a:custGeom>
              <a:avLst/>
              <a:gdLst/>
              <a:ahLst/>
              <a:cxnLst/>
              <a:rect l="0" t="0" r="0" b="0"/>
              <a:pathLst>
                <a:path w="171451" h="1238251">
                  <a:moveTo>
                    <a:pt x="171450" y="0"/>
                  </a:moveTo>
                  <a:lnTo>
                    <a:pt x="171450" y="0"/>
                  </a:lnTo>
                  <a:lnTo>
                    <a:pt x="152152" y="44240"/>
                  </a:lnTo>
                  <a:lnTo>
                    <a:pt x="142802" y="80842"/>
                  </a:lnTo>
                  <a:lnTo>
                    <a:pt x="133328" y="125200"/>
                  </a:lnTo>
                  <a:lnTo>
                    <a:pt x="126990" y="157245"/>
                  </a:lnTo>
                  <a:lnTo>
                    <a:pt x="120646" y="192653"/>
                  </a:lnTo>
                  <a:lnTo>
                    <a:pt x="117120" y="232379"/>
                  </a:lnTo>
                  <a:lnTo>
                    <a:pt x="114495" y="274730"/>
                  </a:lnTo>
                  <a:lnTo>
                    <a:pt x="109801" y="318246"/>
                  </a:lnTo>
                  <a:lnTo>
                    <a:pt x="104186" y="365104"/>
                  </a:lnTo>
                  <a:lnTo>
                    <a:pt x="101208" y="389453"/>
                  </a:lnTo>
                  <a:lnTo>
                    <a:pt x="98163" y="415210"/>
                  </a:lnTo>
                  <a:lnTo>
                    <a:pt x="95076" y="441907"/>
                  </a:lnTo>
                  <a:lnTo>
                    <a:pt x="91959" y="469229"/>
                  </a:lnTo>
                  <a:lnTo>
                    <a:pt x="88822" y="495911"/>
                  </a:lnTo>
                  <a:lnTo>
                    <a:pt x="85673" y="522166"/>
                  </a:lnTo>
                  <a:lnTo>
                    <a:pt x="82516" y="548136"/>
                  </a:lnTo>
                  <a:lnTo>
                    <a:pt x="79352" y="574974"/>
                  </a:lnTo>
                  <a:lnTo>
                    <a:pt x="76185" y="602390"/>
                  </a:lnTo>
                  <a:lnTo>
                    <a:pt x="73015" y="630194"/>
                  </a:lnTo>
                  <a:lnTo>
                    <a:pt x="70902" y="658254"/>
                  </a:lnTo>
                  <a:lnTo>
                    <a:pt x="69493" y="686486"/>
                  </a:lnTo>
                  <a:lnTo>
                    <a:pt x="68553" y="714832"/>
                  </a:lnTo>
                  <a:lnTo>
                    <a:pt x="66869" y="742197"/>
                  </a:lnTo>
                  <a:lnTo>
                    <a:pt x="64688" y="768906"/>
                  </a:lnTo>
                  <a:lnTo>
                    <a:pt x="62175" y="795179"/>
                  </a:lnTo>
                  <a:lnTo>
                    <a:pt x="59442" y="822219"/>
                  </a:lnTo>
                  <a:lnTo>
                    <a:pt x="56561" y="849771"/>
                  </a:lnTo>
                  <a:lnTo>
                    <a:pt x="53582" y="877664"/>
                  </a:lnTo>
                  <a:lnTo>
                    <a:pt x="50538" y="904726"/>
                  </a:lnTo>
                  <a:lnTo>
                    <a:pt x="47450" y="931234"/>
                  </a:lnTo>
                  <a:lnTo>
                    <a:pt x="44334" y="957373"/>
                  </a:lnTo>
                  <a:lnTo>
                    <a:pt x="41197" y="982207"/>
                  </a:lnTo>
                  <a:lnTo>
                    <a:pt x="34891" y="1029556"/>
                  </a:lnTo>
                  <a:lnTo>
                    <a:pt x="28560" y="1072472"/>
                  </a:lnTo>
                  <a:lnTo>
                    <a:pt x="23277" y="1111654"/>
                  </a:lnTo>
                  <a:lnTo>
                    <a:pt x="20928" y="1146708"/>
                  </a:lnTo>
                  <a:lnTo>
                    <a:pt x="14550" y="1186079"/>
                  </a:lnTo>
                  <a:lnTo>
                    <a:pt x="7365" y="1224468"/>
                  </a:lnTo>
                  <a:lnTo>
                    <a:pt x="0" y="1238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SMARTInkShape-124"/>
            <p:cNvSpPr/>
            <p:nvPr>
              <p:custDataLst>
                <p:tags r:id="rId25"/>
              </p:custDataLst>
            </p:nvPr>
          </p:nvSpPr>
          <p:spPr>
            <a:xfrm>
              <a:off x="410147" y="3848110"/>
              <a:ext cx="4304713" cy="2243846"/>
            </a:xfrm>
            <a:custGeom>
              <a:avLst/>
              <a:gdLst/>
              <a:ahLst/>
              <a:cxnLst/>
              <a:rect l="0" t="0" r="0" b="0"/>
              <a:pathLst>
                <a:path w="4304713" h="2243846">
                  <a:moveTo>
                    <a:pt x="85153" y="180965"/>
                  </a:moveTo>
                  <a:lnTo>
                    <a:pt x="85153" y="180965"/>
                  </a:lnTo>
                  <a:lnTo>
                    <a:pt x="85153" y="175909"/>
                  </a:lnTo>
                  <a:lnTo>
                    <a:pt x="90797" y="170604"/>
                  </a:lnTo>
                  <a:lnTo>
                    <a:pt x="135135" y="146007"/>
                  </a:lnTo>
                  <a:lnTo>
                    <a:pt x="180713" y="130161"/>
                  </a:lnTo>
                  <a:lnTo>
                    <a:pt x="226169" y="117464"/>
                  </a:lnTo>
                  <a:lnTo>
                    <a:pt x="263343" y="108998"/>
                  </a:lnTo>
                  <a:lnTo>
                    <a:pt x="302227" y="106019"/>
                  </a:lnTo>
                  <a:lnTo>
                    <a:pt x="347850" y="105136"/>
                  </a:lnTo>
                  <a:lnTo>
                    <a:pt x="382882" y="104930"/>
                  </a:lnTo>
                  <a:lnTo>
                    <a:pt x="419619" y="104838"/>
                  </a:lnTo>
                  <a:lnTo>
                    <a:pt x="458171" y="104798"/>
                  </a:lnTo>
                  <a:lnTo>
                    <a:pt x="500000" y="104780"/>
                  </a:lnTo>
                  <a:lnTo>
                    <a:pt x="543285" y="104771"/>
                  </a:lnTo>
                  <a:lnTo>
                    <a:pt x="587217" y="104768"/>
                  </a:lnTo>
                  <a:lnTo>
                    <a:pt x="631437" y="104767"/>
                  </a:lnTo>
                  <a:lnTo>
                    <a:pt x="678607" y="104766"/>
                  </a:lnTo>
                  <a:lnTo>
                    <a:pt x="703039" y="104765"/>
                  </a:lnTo>
                  <a:lnTo>
                    <a:pt x="727794" y="103707"/>
                  </a:lnTo>
                  <a:lnTo>
                    <a:pt x="752763" y="101943"/>
                  </a:lnTo>
                  <a:lnTo>
                    <a:pt x="777877" y="99709"/>
                  </a:lnTo>
                  <a:lnTo>
                    <a:pt x="805202" y="98219"/>
                  </a:lnTo>
                  <a:lnTo>
                    <a:pt x="834002" y="97226"/>
                  </a:lnTo>
                  <a:lnTo>
                    <a:pt x="863786" y="96564"/>
                  </a:lnTo>
                  <a:lnTo>
                    <a:pt x="893167" y="95064"/>
                  </a:lnTo>
                  <a:lnTo>
                    <a:pt x="922279" y="93006"/>
                  </a:lnTo>
                  <a:lnTo>
                    <a:pt x="951212" y="90576"/>
                  </a:lnTo>
                  <a:lnTo>
                    <a:pt x="980026" y="87897"/>
                  </a:lnTo>
                  <a:lnTo>
                    <a:pt x="1008760" y="85053"/>
                  </a:lnTo>
                  <a:lnTo>
                    <a:pt x="1037441" y="82099"/>
                  </a:lnTo>
                  <a:lnTo>
                    <a:pt x="1067145" y="80129"/>
                  </a:lnTo>
                  <a:lnTo>
                    <a:pt x="1097531" y="78816"/>
                  </a:lnTo>
                  <a:lnTo>
                    <a:pt x="1128372" y="77941"/>
                  </a:lnTo>
                  <a:lnTo>
                    <a:pt x="1159515" y="76299"/>
                  </a:lnTo>
                  <a:lnTo>
                    <a:pt x="1190861" y="74146"/>
                  </a:lnTo>
                  <a:lnTo>
                    <a:pt x="1222342" y="71652"/>
                  </a:lnTo>
                  <a:lnTo>
                    <a:pt x="1253912" y="68932"/>
                  </a:lnTo>
                  <a:lnTo>
                    <a:pt x="1285543" y="66059"/>
                  </a:lnTo>
                  <a:lnTo>
                    <a:pt x="1317213" y="63086"/>
                  </a:lnTo>
                  <a:lnTo>
                    <a:pt x="1349968" y="61104"/>
                  </a:lnTo>
                  <a:lnTo>
                    <a:pt x="1383446" y="59783"/>
                  </a:lnTo>
                  <a:lnTo>
                    <a:pt x="1417407" y="58902"/>
                  </a:lnTo>
                  <a:lnTo>
                    <a:pt x="1450631" y="57256"/>
                  </a:lnTo>
                  <a:lnTo>
                    <a:pt x="1483363" y="55101"/>
                  </a:lnTo>
                  <a:lnTo>
                    <a:pt x="1515768" y="52606"/>
                  </a:lnTo>
                  <a:lnTo>
                    <a:pt x="1549013" y="50942"/>
                  </a:lnTo>
                  <a:lnTo>
                    <a:pt x="1582818" y="49833"/>
                  </a:lnTo>
                  <a:lnTo>
                    <a:pt x="1616996" y="49094"/>
                  </a:lnTo>
                  <a:lnTo>
                    <a:pt x="1650365" y="47542"/>
                  </a:lnTo>
                  <a:lnTo>
                    <a:pt x="1683195" y="45450"/>
                  </a:lnTo>
                  <a:lnTo>
                    <a:pt x="1715664" y="42996"/>
                  </a:lnTo>
                  <a:lnTo>
                    <a:pt x="1748952" y="41361"/>
                  </a:lnTo>
                  <a:lnTo>
                    <a:pt x="1782786" y="40270"/>
                  </a:lnTo>
                  <a:lnTo>
                    <a:pt x="1816983" y="39544"/>
                  </a:lnTo>
                  <a:lnTo>
                    <a:pt x="1851423" y="38001"/>
                  </a:lnTo>
                  <a:lnTo>
                    <a:pt x="1886025" y="35914"/>
                  </a:lnTo>
                  <a:lnTo>
                    <a:pt x="1920734" y="33464"/>
                  </a:lnTo>
                  <a:lnTo>
                    <a:pt x="1955515" y="31831"/>
                  </a:lnTo>
                  <a:lnTo>
                    <a:pt x="1990345" y="30743"/>
                  </a:lnTo>
                  <a:lnTo>
                    <a:pt x="2025206" y="30017"/>
                  </a:lnTo>
                  <a:lnTo>
                    <a:pt x="2060088" y="28475"/>
                  </a:lnTo>
                  <a:lnTo>
                    <a:pt x="2094985" y="26388"/>
                  </a:lnTo>
                  <a:lnTo>
                    <a:pt x="2129891" y="23939"/>
                  </a:lnTo>
                  <a:lnTo>
                    <a:pt x="2164803" y="21248"/>
                  </a:lnTo>
                  <a:lnTo>
                    <a:pt x="2199720" y="18395"/>
                  </a:lnTo>
                  <a:lnTo>
                    <a:pt x="2234639" y="15435"/>
                  </a:lnTo>
                  <a:lnTo>
                    <a:pt x="2270619" y="13462"/>
                  </a:lnTo>
                  <a:lnTo>
                    <a:pt x="2307305" y="12146"/>
                  </a:lnTo>
                  <a:lnTo>
                    <a:pt x="2344463" y="11269"/>
                  </a:lnTo>
                  <a:lnTo>
                    <a:pt x="2380876" y="10684"/>
                  </a:lnTo>
                  <a:lnTo>
                    <a:pt x="2416794" y="10295"/>
                  </a:lnTo>
                  <a:lnTo>
                    <a:pt x="2452380" y="10035"/>
                  </a:lnTo>
                  <a:lnTo>
                    <a:pt x="2488804" y="9861"/>
                  </a:lnTo>
                  <a:lnTo>
                    <a:pt x="2525787" y="9746"/>
                  </a:lnTo>
                  <a:lnTo>
                    <a:pt x="2563142" y="9669"/>
                  </a:lnTo>
                  <a:lnTo>
                    <a:pt x="2598629" y="9618"/>
                  </a:lnTo>
                  <a:lnTo>
                    <a:pt x="2632871" y="9583"/>
                  </a:lnTo>
                  <a:lnTo>
                    <a:pt x="2666281" y="9560"/>
                  </a:lnTo>
                  <a:lnTo>
                    <a:pt x="2701255" y="9545"/>
                  </a:lnTo>
                  <a:lnTo>
                    <a:pt x="2737271" y="9535"/>
                  </a:lnTo>
                  <a:lnTo>
                    <a:pt x="2773982" y="9528"/>
                  </a:lnTo>
                  <a:lnTo>
                    <a:pt x="2810097" y="9524"/>
                  </a:lnTo>
                  <a:lnTo>
                    <a:pt x="2845816" y="9521"/>
                  </a:lnTo>
                  <a:lnTo>
                    <a:pt x="2881270" y="9519"/>
                  </a:lnTo>
                  <a:lnTo>
                    <a:pt x="2917606" y="9518"/>
                  </a:lnTo>
                  <a:lnTo>
                    <a:pt x="2954530" y="9517"/>
                  </a:lnTo>
                  <a:lnTo>
                    <a:pt x="2991846" y="9517"/>
                  </a:lnTo>
                  <a:lnTo>
                    <a:pt x="3027307" y="9516"/>
                  </a:lnTo>
                  <a:lnTo>
                    <a:pt x="3061531" y="9516"/>
                  </a:lnTo>
                  <a:lnTo>
                    <a:pt x="3094930" y="9515"/>
                  </a:lnTo>
                  <a:lnTo>
                    <a:pt x="3128838" y="9515"/>
                  </a:lnTo>
                  <a:lnTo>
                    <a:pt x="3163085" y="9515"/>
                  </a:lnTo>
                  <a:lnTo>
                    <a:pt x="3197557" y="9515"/>
                  </a:lnTo>
                  <a:lnTo>
                    <a:pt x="3232181" y="10573"/>
                  </a:lnTo>
                  <a:lnTo>
                    <a:pt x="3266905" y="12337"/>
                  </a:lnTo>
                  <a:lnTo>
                    <a:pt x="3301696" y="14571"/>
                  </a:lnTo>
                  <a:lnTo>
                    <a:pt x="3335473" y="16061"/>
                  </a:lnTo>
                  <a:lnTo>
                    <a:pt x="3368575" y="17054"/>
                  </a:lnTo>
                  <a:lnTo>
                    <a:pt x="3401226" y="17716"/>
                  </a:lnTo>
                  <a:lnTo>
                    <a:pt x="3433577" y="17099"/>
                  </a:lnTo>
                  <a:lnTo>
                    <a:pt x="3465727" y="15629"/>
                  </a:lnTo>
                  <a:lnTo>
                    <a:pt x="3497744" y="13591"/>
                  </a:lnTo>
                  <a:lnTo>
                    <a:pt x="3528614" y="12233"/>
                  </a:lnTo>
                  <a:lnTo>
                    <a:pt x="3558718" y="11327"/>
                  </a:lnTo>
                  <a:lnTo>
                    <a:pt x="3588313" y="10723"/>
                  </a:lnTo>
                  <a:lnTo>
                    <a:pt x="3617568" y="10320"/>
                  </a:lnTo>
                  <a:lnTo>
                    <a:pt x="3646597" y="10052"/>
                  </a:lnTo>
                  <a:lnTo>
                    <a:pt x="3675474" y="9873"/>
                  </a:lnTo>
                  <a:lnTo>
                    <a:pt x="3704250" y="9754"/>
                  </a:lnTo>
                  <a:lnTo>
                    <a:pt x="3732960" y="9674"/>
                  </a:lnTo>
                  <a:lnTo>
                    <a:pt x="3761624" y="9621"/>
                  </a:lnTo>
                  <a:lnTo>
                    <a:pt x="3788142" y="8527"/>
                  </a:lnTo>
                  <a:lnTo>
                    <a:pt x="3813229" y="6740"/>
                  </a:lnTo>
                  <a:lnTo>
                    <a:pt x="3837362" y="4490"/>
                  </a:lnTo>
                  <a:lnTo>
                    <a:pt x="3883932" y="1990"/>
                  </a:lnTo>
                  <a:lnTo>
                    <a:pt x="3929324" y="879"/>
                  </a:lnTo>
                  <a:lnTo>
                    <a:pt x="3974193" y="385"/>
                  </a:lnTo>
                  <a:lnTo>
                    <a:pt x="4013185" y="166"/>
                  </a:lnTo>
                  <a:lnTo>
                    <a:pt x="4049212" y="68"/>
                  </a:lnTo>
                  <a:lnTo>
                    <a:pt x="4086390" y="25"/>
                  </a:lnTo>
                  <a:lnTo>
                    <a:pt x="4132908" y="0"/>
                  </a:lnTo>
                  <a:lnTo>
                    <a:pt x="4173503" y="5049"/>
                  </a:lnTo>
                  <a:lnTo>
                    <a:pt x="4216483" y="10749"/>
                  </a:lnTo>
                  <a:lnTo>
                    <a:pt x="4239541" y="24462"/>
                  </a:lnTo>
                  <a:lnTo>
                    <a:pt x="4272756" y="54261"/>
                  </a:lnTo>
                  <a:lnTo>
                    <a:pt x="4286906" y="78159"/>
                  </a:lnTo>
                  <a:lnTo>
                    <a:pt x="4300110" y="122283"/>
                  </a:lnTo>
                  <a:lnTo>
                    <a:pt x="4303360" y="160285"/>
                  </a:lnTo>
                  <a:lnTo>
                    <a:pt x="4304323" y="206705"/>
                  </a:lnTo>
                  <a:lnTo>
                    <a:pt x="4304548" y="245675"/>
                  </a:lnTo>
                  <a:lnTo>
                    <a:pt x="4304648" y="287689"/>
                  </a:lnTo>
                  <a:lnTo>
                    <a:pt x="4304692" y="332115"/>
                  </a:lnTo>
                  <a:lnTo>
                    <a:pt x="4304704" y="355815"/>
                  </a:lnTo>
                  <a:lnTo>
                    <a:pt x="4304712" y="380082"/>
                  </a:lnTo>
                  <a:lnTo>
                    <a:pt x="4303659" y="404726"/>
                  </a:lnTo>
                  <a:lnTo>
                    <a:pt x="4301899" y="429622"/>
                  </a:lnTo>
                  <a:lnTo>
                    <a:pt x="4299667" y="454686"/>
                  </a:lnTo>
                  <a:lnTo>
                    <a:pt x="4297121" y="481979"/>
                  </a:lnTo>
                  <a:lnTo>
                    <a:pt x="4294365" y="510758"/>
                  </a:lnTo>
                  <a:lnTo>
                    <a:pt x="4291469" y="540527"/>
                  </a:lnTo>
                  <a:lnTo>
                    <a:pt x="4288481" y="570956"/>
                  </a:lnTo>
                  <a:lnTo>
                    <a:pt x="4285430" y="601826"/>
                  </a:lnTo>
                  <a:lnTo>
                    <a:pt x="4282337" y="632989"/>
                  </a:lnTo>
                  <a:lnTo>
                    <a:pt x="4278159" y="664348"/>
                  </a:lnTo>
                  <a:lnTo>
                    <a:pt x="4273257" y="695837"/>
                  </a:lnTo>
                  <a:lnTo>
                    <a:pt x="4267872" y="727413"/>
                  </a:lnTo>
                  <a:lnTo>
                    <a:pt x="4264282" y="760105"/>
                  </a:lnTo>
                  <a:lnTo>
                    <a:pt x="4261890" y="793542"/>
                  </a:lnTo>
                  <a:lnTo>
                    <a:pt x="4260294" y="827474"/>
                  </a:lnTo>
                  <a:lnTo>
                    <a:pt x="4257113" y="861738"/>
                  </a:lnTo>
                  <a:lnTo>
                    <a:pt x="4252877" y="896222"/>
                  </a:lnTo>
                  <a:lnTo>
                    <a:pt x="4247935" y="930853"/>
                  </a:lnTo>
                  <a:lnTo>
                    <a:pt x="4243583" y="965582"/>
                  </a:lnTo>
                  <a:lnTo>
                    <a:pt x="4239623" y="1000377"/>
                  </a:lnTo>
                  <a:lnTo>
                    <a:pt x="4235924" y="1035214"/>
                  </a:lnTo>
                  <a:lnTo>
                    <a:pt x="4232401" y="1070081"/>
                  </a:lnTo>
                  <a:lnTo>
                    <a:pt x="4228993" y="1104968"/>
                  </a:lnTo>
                  <a:lnTo>
                    <a:pt x="4225663" y="1139867"/>
                  </a:lnTo>
                  <a:lnTo>
                    <a:pt x="4222385" y="1173716"/>
                  </a:lnTo>
                  <a:lnTo>
                    <a:pt x="4219141" y="1206866"/>
                  </a:lnTo>
                  <a:lnTo>
                    <a:pt x="4215920" y="1239548"/>
                  </a:lnTo>
                  <a:lnTo>
                    <a:pt x="4213773" y="1271921"/>
                  </a:lnTo>
                  <a:lnTo>
                    <a:pt x="4212341" y="1304086"/>
                  </a:lnTo>
                  <a:lnTo>
                    <a:pt x="4211386" y="1336112"/>
                  </a:lnTo>
                  <a:lnTo>
                    <a:pt x="4209692" y="1366988"/>
                  </a:lnTo>
                  <a:lnTo>
                    <a:pt x="4207504" y="1397097"/>
                  </a:lnTo>
                  <a:lnTo>
                    <a:pt x="4204987" y="1426695"/>
                  </a:lnTo>
                  <a:lnTo>
                    <a:pt x="4202251" y="1454893"/>
                  </a:lnTo>
                  <a:lnTo>
                    <a:pt x="4199368" y="1482159"/>
                  </a:lnTo>
                  <a:lnTo>
                    <a:pt x="4196388" y="1508803"/>
                  </a:lnTo>
                  <a:lnTo>
                    <a:pt x="4193343" y="1535032"/>
                  </a:lnTo>
                  <a:lnTo>
                    <a:pt x="4190255" y="1560985"/>
                  </a:lnTo>
                  <a:lnTo>
                    <a:pt x="4187138" y="1586753"/>
                  </a:lnTo>
                  <a:lnTo>
                    <a:pt x="4184001" y="1611340"/>
                  </a:lnTo>
                  <a:lnTo>
                    <a:pt x="4177694" y="1658416"/>
                  </a:lnTo>
                  <a:lnTo>
                    <a:pt x="4168540" y="1704032"/>
                  </a:lnTo>
                  <a:lnTo>
                    <a:pt x="4157417" y="1747942"/>
                  </a:lnTo>
                  <a:lnTo>
                    <a:pt x="4145418" y="1788624"/>
                  </a:lnTo>
                  <a:lnTo>
                    <a:pt x="4130207" y="1825050"/>
                  </a:lnTo>
                  <a:lnTo>
                    <a:pt x="4112863" y="1858878"/>
                  </a:lnTo>
                  <a:lnTo>
                    <a:pt x="4094571" y="1891551"/>
                  </a:lnTo>
                  <a:lnTo>
                    <a:pt x="4066423" y="1934639"/>
                  </a:lnTo>
                  <a:lnTo>
                    <a:pt x="4037975" y="1974218"/>
                  </a:lnTo>
                  <a:lnTo>
                    <a:pt x="4004381" y="2012756"/>
                  </a:lnTo>
                  <a:lnTo>
                    <a:pt x="3967616" y="2045929"/>
                  </a:lnTo>
                  <a:lnTo>
                    <a:pt x="3929911" y="2070809"/>
                  </a:lnTo>
                  <a:lnTo>
                    <a:pt x="3891928" y="2091587"/>
                  </a:lnTo>
                  <a:lnTo>
                    <a:pt x="3848807" y="2111150"/>
                  </a:lnTo>
                  <a:lnTo>
                    <a:pt x="3802516" y="2125294"/>
                  </a:lnTo>
                  <a:lnTo>
                    <a:pt x="3768256" y="2132726"/>
                  </a:lnTo>
                  <a:lnTo>
                    <a:pt x="3730804" y="2139556"/>
                  </a:lnTo>
                  <a:lnTo>
                    <a:pt x="3689465" y="2146119"/>
                  </a:lnTo>
                  <a:lnTo>
                    <a:pt x="3649220" y="2152564"/>
                  </a:lnTo>
                  <a:lnTo>
                    <a:pt x="3609108" y="2158957"/>
                  </a:lnTo>
                  <a:lnTo>
                    <a:pt x="3566585" y="2165324"/>
                  </a:lnTo>
                  <a:lnTo>
                    <a:pt x="3520170" y="2168861"/>
                  </a:lnTo>
                  <a:lnTo>
                    <a:pt x="3495939" y="2169804"/>
                  </a:lnTo>
                  <a:lnTo>
                    <a:pt x="3470261" y="2171491"/>
                  </a:lnTo>
                  <a:lnTo>
                    <a:pt x="3443617" y="2173674"/>
                  </a:lnTo>
                  <a:lnTo>
                    <a:pt x="3416329" y="2176187"/>
                  </a:lnTo>
                  <a:lnTo>
                    <a:pt x="3388612" y="2177863"/>
                  </a:lnTo>
                  <a:lnTo>
                    <a:pt x="3360609" y="2178980"/>
                  </a:lnTo>
                  <a:lnTo>
                    <a:pt x="3332415" y="2179726"/>
                  </a:lnTo>
                  <a:lnTo>
                    <a:pt x="3304095" y="2180222"/>
                  </a:lnTo>
                  <a:lnTo>
                    <a:pt x="3275689" y="2180553"/>
                  </a:lnTo>
                  <a:lnTo>
                    <a:pt x="3247227" y="2180774"/>
                  </a:lnTo>
                  <a:lnTo>
                    <a:pt x="3217669" y="2181979"/>
                  </a:lnTo>
                  <a:lnTo>
                    <a:pt x="3187381" y="2183841"/>
                  </a:lnTo>
                  <a:lnTo>
                    <a:pt x="3156605" y="2186141"/>
                  </a:lnTo>
                  <a:lnTo>
                    <a:pt x="3125504" y="2187674"/>
                  </a:lnTo>
                  <a:lnTo>
                    <a:pt x="3094187" y="2188696"/>
                  </a:lnTo>
                  <a:lnTo>
                    <a:pt x="3062726" y="2189377"/>
                  </a:lnTo>
                  <a:lnTo>
                    <a:pt x="3030110" y="2190890"/>
                  </a:lnTo>
                  <a:lnTo>
                    <a:pt x="2996724" y="2192956"/>
                  </a:lnTo>
                  <a:lnTo>
                    <a:pt x="2962825" y="2195392"/>
                  </a:lnTo>
                  <a:lnTo>
                    <a:pt x="2928585" y="2197017"/>
                  </a:lnTo>
                  <a:lnTo>
                    <a:pt x="2894116" y="2198099"/>
                  </a:lnTo>
                  <a:lnTo>
                    <a:pt x="2859495" y="2198821"/>
                  </a:lnTo>
                  <a:lnTo>
                    <a:pt x="2824772" y="2200361"/>
                  </a:lnTo>
                  <a:lnTo>
                    <a:pt x="2789983" y="2202445"/>
                  </a:lnTo>
                  <a:lnTo>
                    <a:pt x="2755148" y="2204894"/>
                  </a:lnTo>
                  <a:lnTo>
                    <a:pt x="2721341" y="2206526"/>
                  </a:lnTo>
                  <a:lnTo>
                    <a:pt x="2688220" y="2207614"/>
                  </a:lnTo>
                  <a:lnTo>
                    <a:pt x="2655556" y="2208340"/>
                  </a:lnTo>
                  <a:lnTo>
                    <a:pt x="2622138" y="2209881"/>
                  </a:lnTo>
                  <a:lnTo>
                    <a:pt x="2588218" y="2211968"/>
                  </a:lnTo>
                  <a:lnTo>
                    <a:pt x="2553963" y="2214417"/>
                  </a:lnTo>
                  <a:lnTo>
                    <a:pt x="2520543" y="2216049"/>
                  </a:lnTo>
                  <a:lnTo>
                    <a:pt x="2487680" y="2217138"/>
                  </a:lnTo>
                  <a:lnTo>
                    <a:pt x="2455187" y="2217863"/>
                  </a:lnTo>
                  <a:lnTo>
                    <a:pt x="2421884" y="2219406"/>
                  </a:lnTo>
                  <a:lnTo>
                    <a:pt x="2388041" y="2221492"/>
                  </a:lnTo>
                  <a:lnTo>
                    <a:pt x="2353836" y="2223941"/>
                  </a:lnTo>
                  <a:lnTo>
                    <a:pt x="2320450" y="2225574"/>
                  </a:lnTo>
                  <a:lnTo>
                    <a:pt x="2287610" y="2226663"/>
                  </a:lnTo>
                  <a:lnTo>
                    <a:pt x="2255133" y="2227388"/>
                  </a:lnTo>
                  <a:lnTo>
                    <a:pt x="2221839" y="2228931"/>
                  </a:lnTo>
                  <a:lnTo>
                    <a:pt x="2188002" y="2231017"/>
                  </a:lnTo>
                  <a:lnTo>
                    <a:pt x="2153803" y="2233466"/>
                  </a:lnTo>
                  <a:lnTo>
                    <a:pt x="2119361" y="2235099"/>
                  </a:lnTo>
                  <a:lnTo>
                    <a:pt x="2084758" y="2236188"/>
                  </a:lnTo>
                  <a:lnTo>
                    <a:pt x="2050048" y="2236913"/>
                  </a:lnTo>
                  <a:lnTo>
                    <a:pt x="2016325" y="2237398"/>
                  </a:lnTo>
                  <a:lnTo>
                    <a:pt x="1983259" y="2237720"/>
                  </a:lnTo>
                  <a:lnTo>
                    <a:pt x="1950632" y="2237935"/>
                  </a:lnTo>
                  <a:lnTo>
                    <a:pt x="1917239" y="2238078"/>
                  </a:lnTo>
                  <a:lnTo>
                    <a:pt x="1883335" y="2238174"/>
                  </a:lnTo>
                  <a:lnTo>
                    <a:pt x="1849091" y="2238238"/>
                  </a:lnTo>
                  <a:lnTo>
                    <a:pt x="1815679" y="2238280"/>
                  </a:lnTo>
                  <a:lnTo>
                    <a:pt x="1782820" y="2238308"/>
                  </a:lnTo>
                  <a:lnTo>
                    <a:pt x="1750331" y="2238327"/>
                  </a:lnTo>
                  <a:lnTo>
                    <a:pt x="1718088" y="2239398"/>
                  </a:lnTo>
                  <a:lnTo>
                    <a:pt x="1686010" y="2241171"/>
                  </a:lnTo>
                  <a:lnTo>
                    <a:pt x="1654041" y="2243410"/>
                  </a:lnTo>
                  <a:lnTo>
                    <a:pt x="1623203" y="2243845"/>
                  </a:lnTo>
                  <a:lnTo>
                    <a:pt x="1593120" y="2243077"/>
                  </a:lnTo>
                  <a:lnTo>
                    <a:pt x="1563539" y="2241506"/>
                  </a:lnTo>
                  <a:lnTo>
                    <a:pt x="1534294" y="2239401"/>
                  </a:lnTo>
                  <a:lnTo>
                    <a:pt x="1505272" y="2236939"/>
                  </a:lnTo>
                  <a:lnTo>
                    <a:pt x="1476399" y="2234239"/>
                  </a:lnTo>
                  <a:lnTo>
                    <a:pt x="1447625" y="2232439"/>
                  </a:lnTo>
                  <a:lnTo>
                    <a:pt x="1418918" y="2231240"/>
                  </a:lnTo>
                  <a:lnTo>
                    <a:pt x="1390255" y="2230440"/>
                  </a:lnTo>
                  <a:lnTo>
                    <a:pt x="1362679" y="2228848"/>
                  </a:lnTo>
                  <a:lnTo>
                    <a:pt x="1335829" y="2226729"/>
                  </a:lnTo>
                  <a:lnTo>
                    <a:pt x="1309462" y="2224258"/>
                  </a:lnTo>
                  <a:lnTo>
                    <a:pt x="1282359" y="2221552"/>
                  </a:lnTo>
                  <a:lnTo>
                    <a:pt x="1254765" y="2218689"/>
                  </a:lnTo>
                  <a:lnTo>
                    <a:pt x="1226845" y="2215723"/>
                  </a:lnTo>
                  <a:lnTo>
                    <a:pt x="1200822" y="2213746"/>
                  </a:lnTo>
                  <a:lnTo>
                    <a:pt x="1176066" y="2212427"/>
                  </a:lnTo>
                  <a:lnTo>
                    <a:pt x="1152153" y="2211548"/>
                  </a:lnTo>
                  <a:lnTo>
                    <a:pt x="1127745" y="2209904"/>
                  </a:lnTo>
                  <a:lnTo>
                    <a:pt x="1103006" y="2207749"/>
                  </a:lnTo>
                  <a:lnTo>
                    <a:pt x="1078047" y="2205255"/>
                  </a:lnTo>
                  <a:lnTo>
                    <a:pt x="1030558" y="2199660"/>
                  </a:lnTo>
                  <a:lnTo>
                    <a:pt x="983700" y="2193646"/>
                  </a:lnTo>
                  <a:lnTo>
                    <a:pt x="959351" y="2190561"/>
                  </a:lnTo>
                  <a:lnTo>
                    <a:pt x="911835" y="2184310"/>
                  </a:lnTo>
                  <a:lnTo>
                    <a:pt x="869551" y="2178005"/>
                  </a:lnTo>
                  <a:lnTo>
                    <a:pt x="826769" y="2171674"/>
                  </a:lnTo>
                  <a:lnTo>
                    <a:pt x="784118" y="2166391"/>
                  </a:lnTo>
                  <a:lnTo>
                    <a:pt x="743996" y="2164043"/>
                  </a:lnTo>
                  <a:lnTo>
                    <a:pt x="707819" y="2160178"/>
                  </a:lnTo>
                  <a:lnTo>
                    <a:pt x="674102" y="2154932"/>
                  </a:lnTo>
                  <a:lnTo>
                    <a:pt x="641478" y="2149072"/>
                  </a:lnTo>
                  <a:lnTo>
                    <a:pt x="609339" y="2142941"/>
                  </a:lnTo>
                  <a:lnTo>
                    <a:pt x="564317" y="2130717"/>
                  </a:lnTo>
                  <a:lnTo>
                    <a:pt x="524167" y="2116511"/>
                  </a:lnTo>
                  <a:lnTo>
                    <a:pt x="485459" y="2102777"/>
                  </a:lnTo>
                  <a:lnTo>
                    <a:pt x="439510" y="2084229"/>
                  </a:lnTo>
                  <a:lnTo>
                    <a:pt x="399860" y="2062770"/>
                  </a:lnTo>
                  <a:lnTo>
                    <a:pt x="361453" y="2040971"/>
                  </a:lnTo>
                  <a:lnTo>
                    <a:pt x="314821" y="2015207"/>
                  </a:lnTo>
                  <a:lnTo>
                    <a:pt x="274330" y="1979189"/>
                  </a:lnTo>
                  <a:lnTo>
                    <a:pt x="235393" y="1933301"/>
                  </a:lnTo>
                  <a:lnTo>
                    <a:pt x="204083" y="1890357"/>
                  </a:lnTo>
                  <a:lnTo>
                    <a:pt x="184009" y="1848561"/>
                  </a:lnTo>
                  <a:lnTo>
                    <a:pt x="164656" y="1802663"/>
                  </a:lnTo>
                  <a:lnTo>
                    <a:pt x="149063" y="1768494"/>
                  </a:lnTo>
                  <a:lnTo>
                    <a:pt x="132607" y="1732142"/>
                  </a:lnTo>
                  <a:lnTo>
                    <a:pt x="118238" y="1694818"/>
                  </a:lnTo>
                  <a:lnTo>
                    <a:pt x="104796" y="1654241"/>
                  </a:lnTo>
                  <a:lnTo>
                    <a:pt x="91767" y="1611513"/>
                  </a:lnTo>
                  <a:lnTo>
                    <a:pt x="78920" y="1567828"/>
                  </a:lnTo>
                  <a:lnTo>
                    <a:pt x="66155" y="1520896"/>
                  </a:lnTo>
                  <a:lnTo>
                    <a:pt x="59788" y="1496527"/>
                  </a:lnTo>
                  <a:lnTo>
                    <a:pt x="47068" y="1449695"/>
                  </a:lnTo>
                  <a:lnTo>
                    <a:pt x="35418" y="1404187"/>
                  </a:lnTo>
                  <a:lnTo>
                    <a:pt x="26713" y="1359266"/>
                  </a:lnTo>
                  <a:lnTo>
                    <a:pt x="19316" y="1314607"/>
                  </a:lnTo>
                  <a:lnTo>
                    <a:pt x="12500" y="1271123"/>
                  </a:lnTo>
                  <a:lnTo>
                    <a:pt x="5943" y="1230630"/>
                  </a:lnTo>
                  <a:lnTo>
                    <a:pt x="2324" y="1191466"/>
                  </a:lnTo>
                  <a:lnTo>
                    <a:pt x="715" y="1153951"/>
                  </a:lnTo>
                  <a:lnTo>
                    <a:pt x="0" y="1119639"/>
                  </a:lnTo>
                  <a:lnTo>
                    <a:pt x="4654" y="1080685"/>
                  </a:lnTo>
                  <a:lnTo>
                    <a:pt x="8387" y="1034910"/>
                  </a:lnTo>
                  <a:lnTo>
                    <a:pt x="8953" y="10191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424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8407500" y="457320"/>
              <a:ext cx="2989800" cy="99072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95620" y="445440"/>
                <a:ext cx="3013560" cy="101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1" name="Ink 70"/>
              <p14:cNvContentPartPr/>
              <p14:nvPr/>
            </p14:nvContentPartPr>
            <p14:xfrm>
              <a:off x="4622820" y="800040"/>
              <a:ext cx="3530880" cy="535680"/>
            </p14:xfrm>
          </p:contentPart>
        </mc:Choice>
        <mc:Fallback>
          <p:pic>
            <p:nvPicPr>
              <p:cNvPr id="71" name="Ink 7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10940" y="788160"/>
                <a:ext cx="3554640" cy="55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3" name="Ink 92"/>
              <p14:cNvContentPartPr/>
              <p14:nvPr/>
            </p14:nvContentPartPr>
            <p14:xfrm>
              <a:off x="253140" y="1358760"/>
              <a:ext cx="610920" cy="3429360"/>
            </p14:xfrm>
          </p:contentPart>
        </mc:Choice>
        <mc:Fallback>
          <p:pic>
            <p:nvPicPr>
              <p:cNvPr id="93" name="Ink 9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1260" y="1346880"/>
                <a:ext cx="634680" cy="345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2" name="Ink 161"/>
              <p14:cNvContentPartPr/>
              <p14:nvPr/>
            </p14:nvContentPartPr>
            <p14:xfrm>
              <a:off x="-14340" y="112440"/>
              <a:ext cx="3532680" cy="1437480"/>
            </p14:xfrm>
          </p:contentPart>
        </mc:Choice>
        <mc:Fallback>
          <p:pic>
            <p:nvPicPr>
              <p:cNvPr id="162" name="Ink 16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26220" y="100560"/>
                <a:ext cx="3556440" cy="146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6" name="Ink 165"/>
              <p14:cNvContentPartPr/>
              <p14:nvPr/>
            </p14:nvContentPartPr>
            <p14:xfrm>
              <a:off x="6499140" y="990480"/>
              <a:ext cx="3541680" cy="1473840"/>
            </p14:xfrm>
          </p:contentPart>
        </mc:Choice>
        <mc:Fallback>
          <p:pic>
            <p:nvPicPr>
              <p:cNvPr id="166" name="Ink 16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87260" y="978600"/>
                <a:ext cx="3565440" cy="149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7" name="Ink 166"/>
              <p14:cNvContentPartPr/>
              <p14:nvPr/>
            </p14:nvContentPartPr>
            <p14:xfrm>
              <a:off x="1674420" y="1429320"/>
              <a:ext cx="4914360" cy="2444760"/>
            </p14:xfrm>
          </p:contentPart>
        </mc:Choice>
        <mc:Fallback>
          <p:pic>
            <p:nvPicPr>
              <p:cNvPr id="167" name="Ink 16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662540" y="1417440"/>
                <a:ext cx="4938120" cy="246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68" name="Ink 167"/>
              <p14:cNvContentPartPr/>
              <p14:nvPr/>
            </p14:nvContentPartPr>
            <p14:xfrm>
              <a:off x="4569180" y="-140640"/>
              <a:ext cx="3610080" cy="1629720"/>
            </p14:xfrm>
          </p:contentPart>
        </mc:Choice>
        <mc:Fallback>
          <p:pic>
            <p:nvPicPr>
              <p:cNvPr id="168" name="Ink 16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557300" y="-152520"/>
                <a:ext cx="3633840" cy="165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0" name="Ink 169"/>
              <p14:cNvContentPartPr/>
              <p14:nvPr/>
            </p14:nvContentPartPr>
            <p14:xfrm>
              <a:off x="271860" y="48360"/>
              <a:ext cx="7611120" cy="1933200"/>
            </p14:xfrm>
          </p:contentPart>
        </mc:Choice>
        <mc:Fallback>
          <p:pic>
            <p:nvPicPr>
              <p:cNvPr id="170" name="Ink 16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59980" y="36480"/>
                <a:ext cx="7634880" cy="195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71" name="Ink 170"/>
              <p14:cNvContentPartPr/>
              <p14:nvPr/>
            </p14:nvContentPartPr>
            <p14:xfrm>
              <a:off x="698460" y="3403560"/>
              <a:ext cx="11036880" cy="1716840"/>
            </p14:xfrm>
          </p:contentPart>
        </mc:Choice>
        <mc:Fallback>
          <p:pic>
            <p:nvPicPr>
              <p:cNvPr id="171" name="Ink 17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86580" y="3391680"/>
                <a:ext cx="11060640" cy="174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72" name="Ink 171"/>
              <p14:cNvContentPartPr/>
              <p14:nvPr/>
            </p14:nvContentPartPr>
            <p14:xfrm>
              <a:off x="1095900" y="3083880"/>
              <a:ext cx="10684080" cy="2606040"/>
            </p14:xfrm>
          </p:contentPart>
        </mc:Choice>
        <mc:Fallback>
          <p:pic>
            <p:nvPicPr>
              <p:cNvPr id="172" name="Ink 17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84020" y="3072000"/>
                <a:ext cx="10707840" cy="262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73" name="Ink 172"/>
              <p14:cNvContentPartPr/>
              <p14:nvPr/>
            </p14:nvContentPartPr>
            <p14:xfrm>
              <a:off x="2031900" y="1447680"/>
              <a:ext cx="4116600" cy="2426040"/>
            </p14:xfrm>
          </p:contentPart>
        </mc:Choice>
        <mc:Fallback>
          <p:pic>
            <p:nvPicPr>
              <p:cNvPr id="173" name="Ink 17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020020" y="1435800"/>
                <a:ext cx="4140360" cy="244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837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MARTInkShape-Group25"/>
          <p:cNvGrpSpPr/>
          <p:nvPr/>
        </p:nvGrpSpPr>
        <p:grpSpPr>
          <a:xfrm>
            <a:off x="285866" y="152400"/>
            <a:ext cx="3028835" cy="778993"/>
            <a:chOff x="285866" y="152400"/>
            <a:chExt cx="3028835" cy="778993"/>
          </a:xfrm>
        </p:grpSpPr>
        <p:sp>
          <p:nvSpPr>
            <p:cNvPr id="4" name="SMARTInkShape-125"/>
            <p:cNvSpPr/>
            <p:nvPr>
              <p:custDataLst>
                <p:tags r:id="rId87"/>
              </p:custDataLst>
            </p:nvPr>
          </p:nvSpPr>
          <p:spPr>
            <a:xfrm>
              <a:off x="285866" y="390525"/>
              <a:ext cx="247535" cy="398000"/>
            </a:xfrm>
            <a:custGeom>
              <a:avLst/>
              <a:gdLst/>
              <a:ahLst/>
              <a:cxnLst/>
              <a:rect l="0" t="0" r="0" b="0"/>
              <a:pathLst>
                <a:path w="247535" h="398000">
                  <a:moveTo>
                    <a:pt x="9409" y="0"/>
                  </a:moveTo>
                  <a:lnTo>
                    <a:pt x="9409" y="0"/>
                  </a:lnTo>
                  <a:lnTo>
                    <a:pt x="4353" y="5056"/>
                  </a:lnTo>
                  <a:lnTo>
                    <a:pt x="1870" y="10361"/>
                  </a:lnTo>
                  <a:lnTo>
                    <a:pt x="0" y="45056"/>
                  </a:lnTo>
                  <a:lnTo>
                    <a:pt x="7438" y="86641"/>
                  </a:lnTo>
                  <a:lnTo>
                    <a:pt x="9020" y="129062"/>
                  </a:lnTo>
                  <a:lnTo>
                    <a:pt x="4237" y="165711"/>
                  </a:lnTo>
                  <a:lnTo>
                    <a:pt x="1174" y="203381"/>
                  </a:lnTo>
                  <a:lnTo>
                    <a:pt x="266" y="241354"/>
                  </a:lnTo>
                  <a:lnTo>
                    <a:pt x="1018" y="284506"/>
                  </a:lnTo>
                  <a:lnTo>
                    <a:pt x="8095" y="328155"/>
                  </a:lnTo>
                  <a:lnTo>
                    <a:pt x="22551" y="368120"/>
                  </a:lnTo>
                  <a:lnTo>
                    <a:pt x="38042" y="389665"/>
                  </a:lnTo>
                  <a:lnTo>
                    <a:pt x="45639" y="397999"/>
                  </a:lnTo>
                  <a:lnTo>
                    <a:pt x="52322" y="396316"/>
                  </a:lnTo>
                  <a:lnTo>
                    <a:pt x="65163" y="389419"/>
                  </a:lnTo>
                  <a:lnTo>
                    <a:pt x="72289" y="382625"/>
                  </a:lnTo>
                  <a:lnTo>
                    <a:pt x="98451" y="341231"/>
                  </a:lnTo>
                  <a:lnTo>
                    <a:pt x="116407" y="301648"/>
                  </a:lnTo>
                  <a:lnTo>
                    <a:pt x="131070" y="265766"/>
                  </a:lnTo>
                  <a:lnTo>
                    <a:pt x="142118" y="228323"/>
                  </a:lnTo>
                  <a:lnTo>
                    <a:pt x="152094" y="190418"/>
                  </a:lnTo>
                  <a:lnTo>
                    <a:pt x="164575" y="152376"/>
                  </a:lnTo>
                  <a:lnTo>
                    <a:pt x="182699" y="106652"/>
                  </a:lnTo>
                  <a:lnTo>
                    <a:pt x="197529" y="74650"/>
                  </a:lnTo>
                  <a:lnTo>
                    <a:pt x="231256" y="30489"/>
                  </a:lnTo>
                  <a:lnTo>
                    <a:pt x="238672" y="18661"/>
                  </a:lnTo>
                  <a:lnTo>
                    <a:pt x="247534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SMARTInkShape-126"/>
            <p:cNvSpPr/>
            <p:nvPr>
              <p:custDataLst>
                <p:tags r:id="rId88"/>
              </p:custDataLst>
            </p:nvPr>
          </p:nvSpPr>
          <p:spPr>
            <a:xfrm>
              <a:off x="657225" y="561975"/>
              <a:ext cx="95251" cy="28576"/>
            </a:xfrm>
            <a:custGeom>
              <a:avLst/>
              <a:gdLst/>
              <a:ahLst/>
              <a:cxnLst/>
              <a:rect l="0" t="0" r="0" b="0"/>
              <a:pathLst>
                <a:path w="95251" h="28576">
                  <a:moveTo>
                    <a:pt x="0" y="28575"/>
                  </a:moveTo>
                  <a:lnTo>
                    <a:pt x="0" y="28575"/>
                  </a:lnTo>
                  <a:lnTo>
                    <a:pt x="14189" y="28575"/>
                  </a:lnTo>
                  <a:lnTo>
                    <a:pt x="19712" y="25753"/>
                  </a:lnTo>
                  <a:lnTo>
                    <a:pt x="22666" y="23519"/>
                  </a:lnTo>
                  <a:lnTo>
                    <a:pt x="31593" y="21036"/>
                  </a:lnTo>
                  <a:lnTo>
                    <a:pt x="41558" y="18874"/>
                  </a:lnTo>
                  <a:lnTo>
                    <a:pt x="54176" y="12766"/>
                  </a:lnTo>
                  <a:lnTo>
                    <a:pt x="81592" y="8751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SMARTInkShape-127"/>
            <p:cNvSpPr/>
            <p:nvPr>
              <p:custDataLst>
                <p:tags r:id="rId89"/>
              </p:custDataLst>
            </p:nvPr>
          </p:nvSpPr>
          <p:spPr>
            <a:xfrm>
              <a:off x="628650" y="685800"/>
              <a:ext cx="219076" cy="95251"/>
            </a:xfrm>
            <a:custGeom>
              <a:avLst/>
              <a:gdLst/>
              <a:ahLst/>
              <a:cxnLst/>
              <a:rect l="0" t="0" r="0" b="0"/>
              <a:pathLst>
                <a:path w="219076" h="95251">
                  <a:moveTo>
                    <a:pt x="0" y="95250"/>
                  </a:moveTo>
                  <a:lnTo>
                    <a:pt x="0" y="95250"/>
                  </a:lnTo>
                  <a:lnTo>
                    <a:pt x="5057" y="95250"/>
                  </a:lnTo>
                  <a:lnTo>
                    <a:pt x="10361" y="92428"/>
                  </a:lnTo>
                  <a:lnTo>
                    <a:pt x="13257" y="90193"/>
                  </a:lnTo>
                  <a:lnTo>
                    <a:pt x="22120" y="87711"/>
                  </a:lnTo>
                  <a:lnTo>
                    <a:pt x="32056" y="85549"/>
                  </a:lnTo>
                  <a:lnTo>
                    <a:pt x="74882" y="66479"/>
                  </a:lnTo>
                  <a:lnTo>
                    <a:pt x="120573" y="44438"/>
                  </a:lnTo>
                  <a:lnTo>
                    <a:pt x="166944" y="25399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SMARTInkShape-128"/>
            <p:cNvSpPr/>
            <p:nvPr>
              <p:custDataLst>
                <p:tags r:id="rId90"/>
              </p:custDataLst>
            </p:nvPr>
          </p:nvSpPr>
          <p:spPr>
            <a:xfrm>
              <a:off x="1049180" y="390525"/>
              <a:ext cx="74771" cy="289495"/>
            </a:xfrm>
            <a:custGeom>
              <a:avLst/>
              <a:gdLst/>
              <a:ahLst/>
              <a:cxnLst/>
              <a:rect l="0" t="0" r="0" b="0"/>
              <a:pathLst>
                <a:path w="74771" h="289495">
                  <a:moveTo>
                    <a:pt x="65245" y="0"/>
                  </a:moveTo>
                  <a:lnTo>
                    <a:pt x="65245" y="0"/>
                  </a:lnTo>
                  <a:lnTo>
                    <a:pt x="60189" y="5056"/>
                  </a:lnTo>
                  <a:lnTo>
                    <a:pt x="57706" y="10361"/>
                  </a:lnTo>
                  <a:lnTo>
                    <a:pt x="48377" y="33114"/>
                  </a:lnTo>
                  <a:lnTo>
                    <a:pt x="33364" y="73793"/>
                  </a:lnTo>
                  <a:lnTo>
                    <a:pt x="20769" y="120370"/>
                  </a:lnTo>
                  <a:lnTo>
                    <a:pt x="8090" y="164065"/>
                  </a:lnTo>
                  <a:lnTo>
                    <a:pt x="451" y="208091"/>
                  </a:lnTo>
                  <a:lnTo>
                    <a:pt x="0" y="246303"/>
                  </a:lnTo>
                  <a:lnTo>
                    <a:pt x="6284" y="267477"/>
                  </a:lnTo>
                  <a:lnTo>
                    <a:pt x="11876" y="276923"/>
                  </a:lnTo>
                  <a:lnTo>
                    <a:pt x="26031" y="288191"/>
                  </a:lnTo>
                  <a:lnTo>
                    <a:pt x="31694" y="289494"/>
                  </a:lnTo>
                  <a:lnTo>
                    <a:pt x="43631" y="288120"/>
                  </a:lnTo>
                  <a:lnTo>
                    <a:pt x="74770" y="2762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SMARTInkShape-129"/>
            <p:cNvSpPr/>
            <p:nvPr>
              <p:custDataLst>
                <p:tags r:id="rId91"/>
              </p:custDataLst>
            </p:nvPr>
          </p:nvSpPr>
          <p:spPr>
            <a:xfrm>
              <a:off x="1152525" y="3238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1324" y="0"/>
                  </a:lnTo>
                  <a:lnTo>
                    <a:pt x="883" y="1058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SMARTInkShape-130"/>
            <p:cNvSpPr/>
            <p:nvPr>
              <p:custDataLst>
                <p:tags r:id="rId92"/>
              </p:custDataLst>
            </p:nvPr>
          </p:nvSpPr>
          <p:spPr>
            <a:xfrm>
              <a:off x="1324260" y="295275"/>
              <a:ext cx="256891" cy="418468"/>
            </a:xfrm>
            <a:custGeom>
              <a:avLst/>
              <a:gdLst/>
              <a:ahLst/>
              <a:cxnLst/>
              <a:rect l="0" t="0" r="0" b="0"/>
              <a:pathLst>
                <a:path w="256891" h="418468">
                  <a:moveTo>
                    <a:pt x="56865" y="0"/>
                  </a:moveTo>
                  <a:lnTo>
                    <a:pt x="56865" y="0"/>
                  </a:lnTo>
                  <a:lnTo>
                    <a:pt x="56865" y="40704"/>
                  </a:lnTo>
                  <a:lnTo>
                    <a:pt x="50319" y="84319"/>
                  </a:lnTo>
                  <a:lnTo>
                    <a:pt x="48223" y="122232"/>
                  </a:lnTo>
                  <a:lnTo>
                    <a:pt x="46543" y="166510"/>
                  </a:lnTo>
                  <a:lnTo>
                    <a:pt x="40871" y="212084"/>
                  </a:lnTo>
                  <a:lnTo>
                    <a:pt x="38721" y="253928"/>
                  </a:lnTo>
                  <a:lnTo>
                    <a:pt x="37025" y="297253"/>
                  </a:lnTo>
                  <a:lnTo>
                    <a:pt x="30329" y="344231"/>
                  </a:lnTo>
                  <a:lnTo>
                    <a:pt x="27500" y="390308"/>
                  </a:lnTo>
                  <a:lnTo>
                    <a:pt x="18884" y="418467"/>
                  </a:lnTo>
                  <a:lnTo>
                    <a:pt x="13712" y="378379"/>
                  </a:lnTo>
                  <a:lnTo>
                    <a:pt x="9065" y="334778"/>
                  </a:lnTo>
                  <a:lnTo>
                    <a:pt x="2956" y="297925"/>
                  </a:lnTo>
                  <a:lnTo>
                    <a:pt x="675" y="260194"/>
                  </a:lnTo>
                  <a:lnTo>
                    <a:pt x="0" y="222204"/>
                  </a:lnTo>
                  <a:lnTo>
                    <a:pt x="858" y="184136"/>
                  </a:lnTo>
                  <a:lnTo>
                    <a:pt x="7344" y="147104"/>
                  </a:lnTo>
                  <a:lnTo>
                    <a:pt x="19018" y="105610"/>
                  </a:lnTo>
                  <a:lnTo>
                    <a:pt x="26286" y="87155"/>
                  </a:lnTo>
                  <a:lnTo>
                    <a:pt x="54262" y="51406"/>
                  </a:lnTo>
                  <a:lnTo>
                    <a:pt x="85515" y="29491"/>
                  </a:lnTo>
                  <a:lnTo>
                    <a:pt x="98174" y="23690"/>
                  </a:lnTo>
                  <a:lnTo>
                    <a:pt x="110855" y="21112"/>
                  </a:lnTo>
                  <a:lnTo>
                    <a:pt x="120724" y="22789"/>
                  </a:lnTo>
                  <a:lnTo>
                    <a:pt x="132231" y="29683"/>
                  </a:lnTo>
                  <a:lnTo>
                    <a:pt x="139044" y="36476"/>
                  </a:lnTo>
                  <a:lnTo>
                    <a:pt x="145600" y="46550"/>
                  </a:lnTo>
                  <a:lnTo>
                    <a:pt x="150185" y="64122"/>
                  </a:lnTo>
                  <a:lnTo>
                    <a:pt x="151861" y="105693"/>
                  </a:lnTo>
                  <a:lnTo>
                    <a:pt x="149218" y="133622"/>
                  </a:lnTo>
                  <a:lnTo>
                    <a:pt x="138843" y="166447"/>
                  </a:lnTo>
                  <a:lnTo>
                    <a:pt x="113103" y="210146"/>
                  </a:lnTo>
                  <a:lnTo>
                    <a:pt x="87633" y="249649"/>
                  </a:lnTo>
                  <a:lnTo>
                    <a:pt x="44994" y="296523"/>
                  </a:lnTo>
                  <a:lnTo>
                    <a:pt x="32687" y="317315"/>
                  </a:lnTo>
                  <a:lnTo>
                    <a:pt x="29159" y="332711"/>
                  </a:lnTo>
                  <a:lnTo>
                    <a:pt x="28462" y="345944"/>
                  </a:lnTo>
                  <a:lnTo>
                    <a:pt x="31188" y="352367"/>
                  </a:lnTo>
                  <a:lnTo>
                    <a:pt x="33397" y="355561"/>
                  </a:lnTo>
                  <a:lnTo>
                    <a:pt x="36987" y="357691"/>
                  </a:lnTo>
                  <a:lnTo>
                    <a:pt x="55133" y="363931"/>
                  </a:lnTo>
                  <a:lnTo>
                    <a:pt x="58886" y="366446"/>
                  </a:lnTo>
                  <a:lnTo>
                    <a:pt x="99502" y="377727"/>
                  </a:lnTo>
                  <a:lnTo>
                    <a:pt x="144909" y="380713"/>
                  </a:lnTo>
                  <a:lnTo>
                    <a:pt x="164561" y="381973"/>
                  </a:lnTo>
                  <a:lnTo>
                    <a:pt x="201711" y="389932"/>
                  </a:lnTo>
                  <a:lnTo>
                    <a:pt x="247423" y="390524"/>
                  </a:lnTo>
                  <a:lnTo>
                    <a:pt x="256890" y="390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SMARTInkShape-131"/>
            <p:cNvSpPr/>
            <p:nvPr>
              <p:custDataLst>
                <p:tags r:id="rId93"/>
              </p:custDataLst>
            </p:nvPr>
          </p:nvSpPr>
          <p:spPr>
            <a:xfrm>
              <a:off x="1800225" y="609600"/>
              <a:ext cx="247651" cy="38090"/>
            </a:xfrm>
            <a:custGeom>
              <a:avLst/>
              <a:gdLst/>
              <a:ahLst/>
              <a:cxnLst/>
              <a:rect l="0" t="0" r="0" b="0"/>
              <a:pathLst>
                <a:path w="247651" h="38090">
                  <a:moveTo>
                    <a:pt x="0" y="19050"/>
                  </a:moveTo>
                  <a:lnTo>
                    <a:pt x="0" y="19050"/>
                  </a:lnTo>
                  <a:lnTo>
                    <a:pt x="0" y="24106"/>
                  </a:lnTo>
                  <a:lnTo>
                    <a:pt x="1058" y="25596"/>
                  </a:lnTo>
                  <a:lnTo>
                    <a:pt x="2822" y="26589"/>
                  </a:lnTo>
                  <a:lnTo>
                    <a:pt x="5056" y="27251"/>
                  </a:lnTo>
                  <a:lnTo>
                    <a:pt x="19298" y="35940"/>
                  </a:lnTo>
                  <a:lnTo>
                    <a:pt x="59604" y="37974"/>
                  </a:lnTo>
                  <a:lnTo>
                    <a:pt x="101258" y="38089"/>
                  </a:lnTo>
                  <a:lnTo>
                    <a:pt x="148383" y="27737"/>
                  </a:lnTo>
                  <a:lnTo>
                    <a:pt x="173082" y="21624"/>
                  </a:lnTo>
                  <a:lnTo>
                    <a:pt x="218232" y="11785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SMARTInkShape-132"/>
            <p:cNvSpPr/>
            <p:nvPr>
              <p:custDataLst>
                <p:tags r:id="rId94"/>
              </p:custDataLst>
            </p:nvPr>
          </p:nvSpPr>
          <p:spPr>
            <a:xfrm>
              <a:off x="2095552" y="257175"/>
              <a:ext cx="304749" cy="455580"/>
            </a:xfrm>
            <a:custGeom>
              <a:avLst/>
              <a:gdLst/>
              <a:ahLst/>
              <a:cxnLst/>
              <a:rect l="0" t="0" r="0" b="0"/>
              <a:pathLst>
                <a:path w="304749" h="455580">
                  <a:moveTo>
                    <a:pt x="66623" y="0"/>
                  </a:moveTo>
                  <a:lnTo>
                    <a:pt x="66623" y="0"/>
                  </a:lnTo>
                  <a:lnTo>
                    <a:pt x="66623" y="5056"/>
                  </a:lnTo>
                  <a:lnTo>
                    <a:pt x="69445" y="10361"/>
                  </a:lnTo>
                  <a:lnTo>
                    <a:pt x="73169" y="16247"/>
                  </a:lnTo>
                  <a:lnTo>
                    <a:pt x="84233" y="54547"/>
                  </a:lnTo>
                  <a:lnTo>
                    <a:pt x="85389" y="93638"/>
                  </a:lnTo>
                  <a:lnTo>
                    <a:pt x="82795" y="135854"/>
                  </a:lnTo>
                  <a:lnTo>
                    <a:pt x="75295" y="172192"/>
                  </a:lnTo>
                  <a:lnTo>
                    <a:pt x="63548" y="212592"/>
                  </a:lnTo>
                  <a:lnTo>
                    <a:pt x="49484" y="255254"/>
                  </a:lnTo>
                  <a:lnTo>
                    <a:pt x="30194" y="302539"/>
                  </a:lnTo>
                  <a:lnTo>
                    <a:pt x="13605" y="342453"/>
                  </a:lnTo>
                  <a:lnTo>
                    <a:pt x="1956" y="385410"/>
                  </a:lnTo>
                  <a:lnTo>
                    <a:pt x="26" y="430535"/>
                  </a:lnTo>
                  <a:lnTo>
                    <a:pt x="0" y="436249"/>
                  </a:lnTo>
                  <a:lnTo>
                    <a:pt x="2099" y="440057"/>
                  </a:lnTo>
                  <a:lnTo>
                    <a:pt x="5616" y="442597"/>
                  </a:lnTo>
                  <a:lnTo>
                    <a:pt x="14109" y="446476"/>
                  </a:lnTo>
                  <a:lnTo>
                    <a:pt x="21411" y="451728"/>
                  </a:lnTo>
                  <a:lnTo>
                    <a:pt x="41585" y="455579"/>
                  </a:lnTo>
                  <a:lnTo>
                    <a:pt x="86139" y="449447"/>
                  </a:lnTo>
                  <a:lnTo>
                    <a:pt x="123865" y="442969"/>
                  </a:lnTo>
                  <a:lnTo>
                    <a:pt x="168437" y="430439"/>
                  </a:lnTo>
                  <a:lnTo>
                    <a:pt x="208913" y="411501"/>
                  </a:lnTo>
                  <a:lnTo>
                    <a:pt x="247483" y="397256"/>
                  </a:lnTo>
                  <a:lnTo>
                    <a:pt x="294280" y="376333"/>
                  </a:lnTo>
                  <a:lnTo>
                    <a:pt x="304748" y="371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SMARTInkShape-133"/>
            <p:cNvSpPr/>
            <p:nvPr>
              <p:custDataLst>
                <p:tags r:id="rId95"/>
              </p:custDataLst>
            </p:nvPr>
          </p:nvSpPr>
          <p:spPr>
            <a:xfrm>
              <a:off x="2472039" y="152400"/>
              <a:ext cx="156862" cy="390261"/>
            </a:xfrm>
            <a:custGeom>
              <a:avLst/>
              <a:gdLst/>
              <a:ahLst/>
              <a:cxnLst/>
              <a:rect l="0" t="0" r="0" b="0"/>
              <a:pathLst>
                <a:path w="156862" h="390261">
                  <a:moveTo>
                    <a:pt x="156861" y="0"/>
                  </a:moveTo>
                  <a:lnTo>
                    <a:pt x="156861" y="0"/>
                  </a:lnTo>
                  <a:lnTo>
                    <a:pt x="155803" y="23851"/>
                  </a:lnTo>
                  <a:lnTo>
                    <a:pt x="148660" y="59246"/>
                  </a:lnTo>
                  <a:lnTo>
                    <a:pt x="146539" y="104327"/>
                  </a:lnTo>
                  <a:lnTo>
                    <a:pt x="139809" y="146740"/>
                  </a:lnTo>
                  <a:lnTo>
                    <a:pt x="132171" y="186589"/>
                  </a:lnTo>
                  <a:lnTo>
                    <a:pt x="129437" y="224149"/>
                  </a:lnTo>
                  <a:lnTo>
                    <a:pt x="128513" y="268643"/>
                  </a:lnTo>
                  <a:lnTo>
                    <a:pt x="128316" y="315247"/>
                  </a:lnTo>
                  <a:lnTo>
                    <a:pt x="128290" y="343897"/>
                  </a:lnTo>
                  <a:lnTo>
                    <a:pt x="131110" y="351457"/>
                  </a:lnTo>
                  <a:lnTo>
                    <a:pt x="136487" y="359877"/>
                  </a:lnTo>
                  <a:lnTo>
                    <a:pt x="136928" y="359510"/>
                  </a:lnTo>
                  <a:lnTo>
                    <a:pt x="137695" y="348511"/>
                  </a:lnTo>
                  <a:lnTo>
                    <a:pt x="126048" y="304523"/>
                  </a:lnTo>
                  <a:lnTo>
                    <a:pt x="118098" y="288490"/>
                  </a:lnTo>
                  <a:lnTo>
                    <a:pt x="101740" y="263690"/>
                  </a:lnTo>
                  <a:lnTo>
                    <a:pt x="86789" y="252873"/>
                  </a:lnTo>
                  <a:lnTo>
                    <a:pt x="63293" y="243281"/>
                  </a:lnTo>
                  <a:lnTo>
                    <a:pt x="58499" y="242621"/>
                  </a:lnTo>
                  <a:lnTo>
                    <a:pt x="34756" y="246779"/>
                  </a:lnTo>
                  <a:lnTo>
                    <a:pt x="29949" y="249186"/>
                  </a:lnTo>
                  <a:lnTo>
                    <a:pt x="21786" y="257505"/>
                  </a:lnTo>
                  <a:lnTo>
                    <a:pt x="11241" y="274088"/>
                  </a:lnTo>
                  <a:lnTo>
                    <a:pt x="0" y="311241"/>
                  </a:lnTo>
                  <a:lnTo>
                    <a:pt x="9" y="323890"/>
                  </a:lnTo>
                  <a:lnTo>
                    <a:pt x="3582" y="344201"/>
                  </a:lnTo>
                  <a:lnTo>
                    <a:pt x="14313" y="360101"/>
                  </a:lnTo>
                  <a:lnTo>
                    <a:pt x="44162" y="383734"/>
                  </a:lnTo>
                  <a:lnTo>
                    <a:pt x="54209" y="387507"/>
                  </a:lnTo>
                  <a:lnTo>
                    <a:pt x="97911" y="390260"/>
                  </a:lnTo>
                  <a:lnTo>
                    <a:pt x="111611" y="389349"/>
                  </a:lnTo>
                  <a:lnTo>
                    <a:pt x="130166" y="382886"/>
                  </a:lnTo>
                  <a:lnTo>
                    <a:pt x="156861" y="3619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SMARTInkShape-134"/>
            <p:cNvSpPr/>
            <p:nvPr>
              <p:custDataLst>
                <p:tags r:id="rId96"/>
              </p:custDataLst>
            </p:nvPr>
          </p:nvSpPr>
          <p:spPr>
            <a:xfrm>
              <a:off x="2757620" y="314325"/>
              <a:ext cx="71306" cy="156522"/>
            </a:xfrm>
            <a:custGeom>
              <a:avLst/>
              <a:gdLst/>
              <a:ahLst/>
              <a:cxnLst/>
              <a:rect l="0" t="0" r="0" b="0"/>
              <a:pathLst>
                <a:path w="71306" h="156522">
                  <a:moveTo>
                    <a:pt x="23680" y="0"/>
                  </a:moveTo>
                  <a:lnTo>
                    <a:pt x="23680" y="0"/>
                  </a:lnTo>
                  <a:lnTo>
                    <a:pt x="23680" y="5056"/>
                  </a:lnTo>
                  <a:lnTo>
                    <a:pt x="11921" y="50768"/>
                  </a:lnTo>
                  <a:lnTo>
                    <a:pt x="2448" y="94690"/>
                  </a:lnTo>
                  <a:lnTo>
                    <a:pt x="0" y="101226"/>
                  </a:lnTo>
                  <a:lnTo>
                    <a:pt x="103" y="114134"/>
                  </a:lnTo>
                  <a:lnTo>
                    <a:pt x="5092" y="138424"/>
                  </a:lnTo>
                  <a:lnTo>
                    <a:pt x="9422" y="145483"/>
                  </a:lnTo>
                  <a:lnTo>
                    <a:pt x="22866" y="155407"/>
                  </a:lnTo>
                  <a:lnTo>
                    <a:pt x="28429" y="156521"/>
                  </a:lnTo>
                  <a:lnTo>
                    <a:pt x="53756" y="153152"/>
                  </a:lnTo>
                  <a:lnTo>
                    <a:pt x="61036" y="149912"/>
                  </a:lnTo>
                  <a:lnTo>
                    <a:pt x="71305" y="1428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SMARTInkShape-135"/>
            <p:cNvSpPr/>
            <p:nvPr>
              <p:custDataLst>
                <p:tags r:id="rId97"/>
              </p:custDataLst>
            </p:nvPr>
          </p:nvSpPr>
          <p:spPr>
            <a:xfrm>
              <a:off x="2809875" y="2381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4469" y="0"/>
                  </a:lnTo>
                  <a:lnTo>
                    <a:pt x="2979" y="1058"/>
                  </a:lnTo>
                  <a:lnTo>
                    <a:pt x="1986" y="2822"/>
                  </a:lnTo>
                  <a:lnTo>
                    <a:pt x="262" y="9701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SMARTInkShape-136"/>
            <p:cNvSpPr/>
            <p:nvPr>
              <p:custDataLst>
                <p:tags r:id="rId98"/>
              </p:custDataLst>
            </p:nvPr>
          </p:nvSpPr>
          <p:spPr>
            <a:xfrm>
              <a:off x="2619375" y="257175"/>
              <a:ext cx="514351" cy="514351"/>
            </a:xfrm>
            <a:custGeom>
              <a:avLst/>
              <a:gdLst/>
              <a:ahLst/>
              <a:cxnLst/>
              <a:rect l="0" t="0" r="0" b="0"/>
              <a:pathLst>
                <a:path w="514351" h="514351">
                  <a:moveTo>
                    <a:pt x="514350" y="0"/>
                  </a:moveTo>
                  <a:lnTo>
                    <a:pt x="514350" y="0"/>
                  </a:lnTo>
                  <a:lnTo>
                    <a:pt x="509294" y="5056"/>
                  </a:lnTo>
                  <a:lnTo>
                    <a:pt x="506811" y="10361"/>
                  </a:lnTo>
                  <a:lnTo>
                    <a:pt x="506149" y="13257"/>
                  </a:lnTo>
                  <a:lnTo>
                    <a:pt x="477897" y="51204"/>
                  </a:lnTo>
                  <a:lnTo>
                    <a:pt x="437112" y="87660"/>
                  </a:lnTo>
                  <a:lnTo>
                    <a:pt x="398787" y="124207"/>
                  </a:lnTo>
                  <a:lnTo>
                    <a:pt x="354371" y="164823"/>
                  </a:lnTo>
                  <a:lnTo>
                    <a:pt x="321604" y="200884"/>
                  </a:lnTo>
                  <a:lnTo>
                    <a:pt x="285085" y="238379"/>
                  </a:lnTo>
                  <a:lnTo>
                    <a:pt x="250275" y="279123"/>
                  </a:lnTo>
                  <a:lnTo>
                    <a:pt x="217031" y="321886"/>
                  </a:lnTo>
                  <a:lnTo>
                    <a:pt x="180370" y="358546"/>
                  </a:lnTo>
                  <a:lnTo>
                    <a:pt x="135112" y="404434"/>
                  </a:lnTo>
                  <a:lnTo>
                    <a:pt x="90110" y="440114"/>
                  </a:lnTo>
                  <a:lnTo>
                    <a:pt x="45114" y="480264"/>
                  </a:lnTo>
                  <a:lnTo>
                    <a:pt x="0" y="5143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SMARTInkShape-137"/>
            <p:cNvSpPr/>
            <p:nvPr>
              <p:custDataLst>
                <p:tags r:id="rId99"/>
              </p:custDataLst>
            </p:nvPr>
          </p:nvSpPr>
          <p:spPr>
            <a:xfrm>
              <a:off x="2811806" y="447675"/>
              <a:ext cx="474320" cy="483718"/>
            </a:xfrm>
            <a:custGeom>
              <a:avLst/>
              <a:gdLst/>
              <a:ahLst/>
              <a:cxnLst/>
              <a:rect l="0" t="0" r="0" b="0"/>
              <a:pathLst>
                <a:path w="474320" h="483718">
                  <a:moveTo>
                    <a:pt x="274294" y="0"/>
                  </a:moveTo>
                  <a:lnTo>
                    <a:pt x="274294" y="0"/>
                  </a:lnTo>
                  <a:lnTo>
                    <a:pt x="274294" y="5056"/>
                  </a:lnTo>
                  <a:lnTo>
                    <a:pt x="271472" y="10361"/>
                  </a:lnTo>
                  <a:lnTo>
                    <a:pt x="266689" y="18363"/>
                  </a:lnTo>
                  <a:lnTo>
                    <a:pt x="251904" y="58314"/>
                  </a:lnTo>
                  <a:lnTo>
                    <a:pt x="232790" y="96538"/>
                  </a:lnTo>
                  <a:lnTo>
                    <a:pt x="214904" y="143757"/>
                  </a:lnTo>
                  <a:lnTo>
                    <a:pt x="200253" y="181236"/>
                  </a:lnTo>
                  <a:lnTo>
                    <a:pt x="180764" y="226770"/>
                  </a:lnTo>
                  <a:lnTo>
                    <a:pt x="172851" y="256633"/>
                  </a:lnTo>
                  <a:lnTo>
                    <a:pt x="169811" y="301020"/>
                  </a:lnTo>
                  <a:lnTo>
                    <a:pt x="170772" y="305455"/>
                  </a:lnTo>
                  <a:lnTo>
                    <a:pt x="172472" y="308412"/>
                  </a:lnTo>
                  <a:lnTo>
                    <a:pt x="188063" y="323355"/>
                  </a:lnTo>
                  <a:lnTo>
                    <a:pt x="188524" y="310549"/>
                  </a:lnTo>
                  <a:lnTo>
                    <a:pt x="185727" y="304533"/>
                  </a:lnTo>
                  <a:lnTo>
                    <a:pt x="170251" y="286991"/>
                  </a:lnTo>
                  <a:lnTo>
                    <a:pt x="152920" y="274358"/>
                  </a:lnTo>
                  <a:lnTo>
                    <a:pt x="134380" y="268969"/>
                  </a:lnTo>
                  <a:lnTo>
                    <a:pt x="115480" y="267372"/>
                  </a:lnTo>
                  <a:lnTo>
                    <a:pt x="96475" y="271956"/>
                  </a:lnTo>
                  <a:lnTo>
                    <a:pt x="71091" y="284044"/>
                  </a:lnTo>
                  <a:lnTo>
                    <a:pt x="52043" y="300884"/>
                  </a:lnTo>
                  <a:lnTo>
                    <a:pt x="25350" y="338582"/>
                  </a:lnTo>
                  <a:lnTo>
                    <a:pt x="4584" y="385926"/>
                  </a:lnTo>
                  <a:lnTo>
                    <a:pt x="0" y="411035"/>
                  </a:lnTo>
                  <a:lnTo>
                    <a:pt x="3697" y="433526"/>
                  </a:lnTo>
                  <a:lnTo>
                    <a:pt x="11496" y="453596"/>
                  </a:lnTo>
                  <a:lnTo>
                    <a:pt x="20265" y="463712"/>
                  </a:lnTo>
                  <a:lnTo>
                    <a:pt x="43140" y="478830"/>
                  </a:lnTo>
                  <a:lnTo>
                    <a:pt x="61753" y="483717"/>
                  </a:lnTo>
                  <a:lnTo>
                    <a:pt x="94610" y="477764"/>
                  </a:lnTo>
                  <a:lnTo>
                    <a:pt x="141114" y="463331"/>
                  </a:lnTo>
                  <a:lnTo>
                    <a:pt x="188591" y="429746"/>
                  </a:lnTo>
                  <a:lnTo>
                    <a:pt x="217151" y="404263"/>
                  </a:lnTo>
                  <a:lnTo>
                    <a:pt x="255246" y="362782"/>
                  </a:lnTo>
                  <a:lnTo>
                    <a:pt x="286798" y="316410"/>
                  </a:lnTo>
                  <a:lnTo>
                    <a:pt x="313277" y="279077"/>
                  </a:lnTo>
                  <a:lnTo>
                    <a:pt x="340172" y="241204"/>
                  </a:lnTo>
                  <a:lnTo>
                    <a:pt x="360959" y="203172"/>
                  </a:lnTo>
                  <a:lnTo>
                    <a:pt x="374291" y="166150"/>
                  </a:lnTo>
                  <a:lnTo>
                    <a:pt x="386002" y="135660"/>
                  </a:lnTo>
                  <a:lnTo>
                    <a:pt x="407582" y="100161"/>
                  </a:lnTo>
                  <a:lnTo>
                    <a:pt x="420090" y="89414"/>
                  </a:lnTo>
                  <a:lnTo>
                    <a:pt x="424738" y="81644"/>
                  </a:lnTo>
                  <a:lnTo>
                    <a:pt x="425390" y="81946"/>
                  </a:lnTo>
                  <a:lnTo>
                    <a:pt x="426114" y="85104"/>
                  </a:lnTo>
                  <a:lnTo>
                    <a:pt x="426436" y="90035"/>
                  </a:lnTo>
                  <a:lnTo>
                    <a:pt x="423757" y="95754"/>
                  </a:lnTo>
                  <a:lnTo>
                    <a:pt x="413414" y="113106"/>
                  </a:lnTo>
                  <a:lnTo>
                    <a:pt x="405582" y="156319"/>
                  </a:lnTo>
                  <a:lnTo>
                    <a:pt x="397508" y="191661"/>
                  </a:lnTo>
                  <a:lnTo>
                    <a:pt x="388413" y="228944"/>
                  </a:lnTo>
                  <a:lnTo>
                    <a:pt x="380915" y="274411"/>
                  </a:lnTo>
                  <a:lnTo>
                    <a:pt x="379434" y="319454"/>
                  </a:lnTo>
                  <a:lnTo>
                    <a:pt x="379117" y="362835"/>
                  </a:lnTo>
                  <a:lnTo>
                    <a:pt x="384140" y="385731"/>
                  </a:lnTo>
                  <a:lnTo>
                    <a:pt x="401865" y="411372"/>
                  </a:lnTo>
                  <a:lnTo>
                    <a:pt x="409662" y="420251"/>
                  </a:lnTo>
                  <a:lnTo>
                    <a:pt x="419477" y="424903"/>
                  </a:lnTo>
                  <a:lnTo>
                    <a:pt x="466520" y="428560"/>
                  </a:lnTo>
                  <a:lnTo>
                    <a:pt x="474319" y="428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SMARTInkShape-138"/>
            <p:cNvSpPr/>
            <p:nvPr>
              <p:custDataLst>
                <p:tags r:id="rId100"/>
              </p:custDataLst>
            </p:nvPr>
          </p:nvSpPr>
          <p:spPr>
            <a:xfrm>
              <a:off x="3105150" y="666750"/>
              <a:ext cx="209551" cy="19051"/>
            </a:xfrm>
            <a:custGeom>
              <a:avLst/>
              <a:gdLst/>
              <a:ahLst/>
              <a:cxnLst/>
              <a:rect l="0" t="0" r="0" b="0"/>
              <a:pathLst>
                <a:path w="209551" h="19051">
                  <a:moveTo>
                    <a:pt x="0" y="19050"/>
                  </a:moveTo>
                  <a:lnTo>
                    <a:pt x="0" y="19050"/>
                  </a:lnTo>
                  <a:lnTo>
                    <a:pt x="27627" y="17992"/>
                  </a:lnTo>
                  <a:lnTo>
                    <a:pt x="67805" y="10849"/>
                  </a:lnTo>
                  <a:lnTo>
                    <a:pt x="114449" y="2160"/>
                  </a:lnTo>
                  <a:lnTo>
                    <a:pt x="161945" y="284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SMARTInkShape-139"/>
          <p:cNvSpPr/>
          <p:nvPr>
            <p:custDataLst>
              <p:tags r:id="rId1"/>
            </p:custDataLst>
          </p:nvPr>
        </p:nvSpPr>
        <p:spPr>
          <a:xfrm>
            <a:off x="1876551" y="361950"/>
            <a:ext cx="18925" cy="409576"/>
          </a:xfrm>
          <a:custGeom>
            <a:avLst/>
            <a:gdLst/>
            <a:ahLst/>
            <a:cxnLst/>
            <a:rect l="0" t="0" r="0" b="0"/>
            <a:pathLst>
              <a:path w="18925" h="409576">
                <a:moveTo>
                  <a:pt x="18924" y="0"/>
                </a:moveTo>
                <a:lnTo>
                  <a:pt x="18924" y="0"/>
                </a:lnTo>
                <a:lnTo>
                  <a:pt x="10723" y="0"/>
                </a:lnTo>
                <a:lnTo>
                  <a:pt x="16207" y="8663"/>
                </a:lnTo>
                <a:lnTo>
                  <a:pt x="18685" y="49361"/>
                </a:lnTo>
                <a:lnTo>
                  <a:pt x="16055" y="88890"/>
                </a:lnTo>
                <a:lnTo>
                  <a:pt x="11371" y="124763"/>
                </a:lnTo>
                <a:lnTo>
                  <a:pt x="7161" y="162203"/>
                </a:lnTo>
                <a:lnTo>
                  <a:pt x="2033" y="200107"/>
                </a:lnTo>
                <a:lnTo>
                  <a:pt x="514" y="238149"/>
                </a:lnTo>
                <a:lnTo>
                  <a:pt x="0" y="283873"/>
                </a:lnTo>
                <a:lnTo>
                  <a:pt x="2713" y="330306"/>
                </a:lnTo>
                <a:lnTo>
                  <a:pt x="8078" y="358169"/>
                </a:lnTo>
                <a:lnTo>
                  <a:pt x="9347" y="403907"/>
                </a:lnTo>
                <a:lnTo>
                  <a:pt x="9399" y="40957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SMARTInkShape-140"/>
          <p:cNvSpPr/>
          <p:nvPr>
            <p:custDataLst>
              <p:tags r:id="rId2"/>
            </p:custDataLst>
          </p:nvPr>
        </p:nvSpPr>
        <p:spPr>
          <a:xfrm>
            <a:off x="3505200" y="676275"/>
            <a:ext cx="161366" cy="257176"/>
          </a:xfrm>
          <a:custGeom>
            <a:avLst/>
            <a:gdLst/>
            <a:ahLst/>
            <a:cxnLst/>
            <a:rect l="0" t="0" r="0" b="0"/>
            <a:pathLst>
              <a:path w="161366" h="257176">
                <a:moveTo>
                  <a:pt x="85725" y="0"/>
                </a:moveTo>
                <a:lnTo>
                  <a:pt x="85725" y="0"/>
                </a:lnTo>
                <a:lnTo>
                  <a:pt x="85725" y="5056"/>
                </a:lnTo>
                <a:lnTo>
                  <a:pt x="86783" y="6546"/>
                </a:lnTo>
                <a:lnTo>
                  <a:pt x="88547" y="7539"/>
                </a:lnTo>
                <a:lnTo>
                  <a:pt x="90782" y="8201"/>
                </a:lnTo>
                <a:lnTo>
                  <a:pt x="117781" y="26752"/>
                </a:lnTo>
                <a:lnTo>
                  <a:pt x="142707" y="66940"/>
                </a:lnTo>
                <a:lnTo>
                  <a:pt x="157669" y="105006"/>
                </a:lnTo>
                <a:lnTo>
                  <a:pt x="161365" y="144369"/>
                </a:lnTo>
                <a:lnTo>
                  <a:pt x="156032" y="159767"/>
                </a:lnTo>
                <a:lnTo>
                  <a:pt x="133669" y="207374"/>
                </a:lnTo>
                <a:lnTo>
                  <a:pt x="126083" y="220225"/>
                </a:lnTo>
                <a:lnTo>
                  <a:pt x="98262" y="249506"/>
                </a:lnTo>
                <a:lnTo>
                  <a:pt x="87416" y="253767"/>
                </a:lnTo>
                <a:lnTo>
                  <a:pt x="44363" y="256975"/>
                </a:lnTo>
                <a:lnTo>
                  <a:pt x="0" y="25717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" name="SMARTInkShape-Group28"/>
          <p:cNvGrpSpPr/>
          <p:nvPr/>
        </p:nvGrpSpPr>
        <p:grpSpPr>
          <a:xfrm>
            <a:off x="3926241" y="190500"/>
            <a:ext cx="3139425" cy="1057272"/>
            <a:chOff x="3926241" y="190500"/>
            <a:chExt cx="3139425" cy="1057272"/>
          </a:xfrm>
        </p:grpSpPr>
        <p:sp>
          <p:nvSpPr>
            <p:cNvPr id="21" name="SMARTInkShape-141"/>
            <p:cNvSpPr/>
            <p:nvPr>
              <p:custDataLst>
                <p:tags r:id="rId71"/>
              </p:custDataLst>
            </p:nvPr>
          </p:nvSpPr>
          <p:spPr>
            <a:xfrm>
              <a:off x="4077306" y="190500"/>
              <a:ext cx="361345" cy="513225"/>
            </a:xfrm>
            <a:custGeom>
              <a:avLst/>
              <a:gdLst/>
              <a:ahLst/>
              <a:cxnLst/>
              <a:rect l="0" t="0" r="0" b="0"/>
              <a:pathLst>
                <a:path w="361345" h="513225">
                  <a:moveTo>
                    <a:pt x="208944" y="0"/>
                  </a:moveTo>
                  <a:lnTo>
                    <a:pt x="208944" y="0"/>
                  </a:lnTo>
                  <a:lnTo>
                    <a:pt x="208944" y="5056"/>
                  </a:lnTo>
                  <a:lnTo>
                    <a:pt x="200743" y="40704"/>
                  </a:lnTo>
                  <a:lnTo>
                    <a:pt x="198622" y="77773"/>
                  </a:lnTo>
                  <a:lnTo>
                    <a:pt x="191932" y="121941"/>
                  </a:lnTo>
                  <a:lnTo>
                    <a:pt x="185240" y="166609"/>
                  </a:lnTo>
                  <a:lnTo>
                    <a:pt x="176756" y="203647"/>
                  </a:lnTo>
                  <a:lnTo>
                    <a:pt x="172596" y="241432"/>
                  </a:lnTo>
                  <a:lnTo>
                    <a:pt x="163536" y="284095"/>
                  </a:lnTo>
                  <a:lnTo>
                    <a:pt x="163362" y="297714"/>
                  </a:lnTo>
                  <a:lnTo>
                    <a:pt x="170813" y="323750"/>
                  </a:lnTo>
                  <a:lnTo>
                    <a:pt x="170835" y="318764"/>
                  </a:lnTo>
                  <a:lnTo>
                    <a:pt x="162642" y="293256"/>
                  </a:lnTo>
                  <a:lnTo>
                    <a:pt x="156263" y="286264"/>
                  </a:lnTo>
                  <a:lnTo>
                    <a:pt x="147430" y="280687"/>
                  </a:lnTo>
                  <a:lnTo>
                    <a:pt x="139977" y="278208"/>
                  </a:lnTo>
                  <a:lnTo>
                    <a:pt x="130314" y="279929"/>
                  </a:lnTo>
                  <a:lnTo>
                    <a:pt x="106864" y="289657"/>
                  </a:lnTo>
                  <a:lnTo>
                    <a:pt x="62866" y="321952"/>
                  </a:lnTo>
                  <a:lnTo>
                    <a:pt x="31140" y="362954"/>
                  </a:lnTo>
                  <a:lnTo>
                    <a:pt x="9755" y="406885"/>
                  </a:lnTo>
                  <a:lnTo>
                    <a:pt x="3999" y="422138"/>
                  </a:lnTo>
                  <a:lnTo>
                    <a:pt x="0" y="462069"/>
                  </a:lnTo>
                  <a:lnTo>
                    <a:pt x="4630" y="482161"/>
                  </a:lnTo>
                  <a:lnTo>
                    <a:pt x="12705" y="501520"/>
                  </a:lnTo>
                  <a:lnTo>
                    <a:pt x="16734" y="505797"/>
                  </a:lnTo>
                  <a:lnTo>
                    <a:pt x="26857" y="510548"/>
                  </a:lnTo>
                  <a:lnTo>
                    <a:pt x="44455" y="513224"/>
                  </a:lnTo>
                  <a:lnTo>
                    <a:pt x="86036" y="503840"/>
                  </a:lnTo>
                  <a:lnTo>
                    <a:pt x="123400" y="486874"/>
                  </a:lnTo>
                  <a:lnTo>
                    <a:pt x="170868" y="454104"/>
                  </a:lnTo>
                  <a:lnTo>
                    <a:pt x="218472" y="408109"/>
                  </a:lnTo>
                  <a:lnTo>
                    <a:pt x="253747" y="363855"/>
                  </a:lnTo>
                  <a:lnTo>
                    <a:pt x="286468" y="324226"/>
                  </a:lnTo>
                  <a:lnTo>
                    <a:pt x="315043" y="279097"/>
                  </a:lnTo>
                  <a:lnTo>
                    <a:pt x="353190" y="231943"/>
                  </a:lnTo>
                  <a:lnTo>
                    <a:pt x="360628" y="212004"/>
                  </a:lnTo>
                  <a:lnTo>
                    <a:pt x="360867" y="212244"/>
                  </a:lnTo>
                  <a:lnTo>
                    <a:pt x="361281" y="228079"/>
                  </a:lnTo>
                  <a:lnTo>
                    <a:pt x="353138" y="268815"/>
                  </a:lnTo>
                  <a:lnTo>
                    <a:pt x="341632" y="314603"/>
                  </a:lnTo>
                  <a:lnTo>
                    <a:pt x="326332" y="361987"/>
                  </a:lnTo>
                  <a:lnTo>
                    <a:pt x="310532" y="404523"/>
                  </a:lnTo>
                  <a:lnTo>
                    <a:pt x="309834" y="418266"/>
                  </a:lnTo>
                  <a:lnTo>
                    <a:pt x="312952" y="439279"/>
                  </a:lnTo>
                  <a:lnTo>
                    <a:pt x="314266" y="441019"/>
                  </a:lnTo>
                  <a:lnTo>
                    <a:pt x="316200" y="441121"/>
                  </a:lnTo>
                  <a:lnTo>
                    <a:pt x="340526" y="428050"/>
                  </a:lnTo>
                  <a:lnTo>
                    <a:pt x="361344" y="409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SMARTInkShape-142"/>
            <p:cNvSpPr/>
            <p:nvPr>
              <p:custDataLst>
                <p:tags r:id="rId72"/>
              </p:custDataLst>
            </p:nvPr>
          </p:nvSpPr>
          <p:spPr>
            <a:xfrm>
              <a:off x="4391417" y="266700"/>
              <a:ext cx="18659" cy="47626"/>
            </a:xfrm>
            <a:custGeom>
              <a:avLst/>
              <a:gdLst/>
              <a:ahLst/>
              <a:cxnLst/>
              <a:rect l="0" t="0" r="0" b="0"/>
              <a:pathLst>
                <a:path w="18659" h="47626">
                  <a:moveTo>
                    <a:pt x="9133" y="0"/>
                  </a:moveTo>
                  <a:lnTo>
                    <a:pt x="9133" y="0"/>
                  </a:lnTo>
                  <a:lnTo>
                    <a:pt x="4077" y="0"/>
                  </a:lnTo>
                  <a:lnTo>
                    <a:pt x="2587" y="1058"/>
                  </a:lnTo>
                  <a:lnTo>
                    <a:pt x="1594" y="2822"/>
                  </a:lnTo>
                  <a:lnTo>
                    <a:pt x="0" y="13257"/>
                  </a:lnTo>
                  <a:lnTo>
                    <a:pt x="2605" y="19298"/>
                  </a:lnTo>
                  <a:lnTo>
                    <a:pt x="6232" y="25510"/>
                  </a:lnTo>
                  <a:lnTo>
                    <a:pt x="9332" y="34958"/>
                  </a:lnTo>
                  <a:lnTo>
                    <a:pt x="18658" y="47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SMARTInkShape-143"/>
            <p:cNvSpPr/>
            <p:nvPr>
              <p:custDataLst>
                <p:tags r:id="rId73"/>
              </p:custDataLst>
            </p:nvPr>
          </p:nvSpPr>
          <p:spPr>
            <a:xfrm>
              <a:off x="3962792" y="695325"/>
              <a:ext cx="599684" cy="104776"/>
            </a:xfrm>
            <a:custGeom>
              <a:avLst/>
              <a:gdLst/>
              <a:ahLst/>
              <a:cxnLst/>
              <a:rect l="0" t="0" r="0" b="0"/>
              <a:pathLst>
                <a:path w="599684" h="104776">
                  <a:moveTo>
                    <a:pt x="9133" y="104775"/>
                  </a:moveTo>
                  <a:lnTo>
                    <a:pt x="9133" y="104775"/>
                  </a:lnTo>
                  <a:lnTo>
                    <a:pt x="0" y="104775"/>
                  </a:lnTo>
                  <a:lnTo>
                    <a:pt x="4781" y="104775"/>
                  </a:lnTo>
                  <a:lnTo>
                    <a:pt x="35266" y="96574"/>
                  </a:lnTo>
                  <a:lnTo>
                    <a:pt x="76741" y="92602"/>
                  </a:lnTo>
                  <a:lnTo>
                    <a:pt x="114092" y="87083"/>
                  </a:lnTo>
                  <a:lnTo>
                    <a:pt x="160707" y="78389"/>
                  </a:lnTo>
                  <a:lnTo>
                    <a:pt x="203387" y="70616"/>
                  </a:lnTo>
                  <a:lnTo>
                    <a:pt x="243314" y="66784"/>
                  </a:lnTo>
                  <a:lnTo>
                    <a:pt x="283013" y="59417"/>
                  </a:lnTo>
                  <a:lnTo>
                    <a:pt x="326762" y="50531"/>
                  </a:lnTo>
                  <a:lnTo>
                    <a:pt x="368064" y="41195"/>
                  </a:lnTo>
                  <a:lnTo>
                    <a:pt x="412287" y="31726"/>
                  </a:lnTo>
                  <a:lnTo>
                    <a:pt x="452671" y="23276"/>
                  </a:lnTo>
                  <a:lnTo>
                    <a:pt x="491448" y="19244"/>
                  </a:lnTo>
                  <a:lnTo>
                    <a:pt x="528690" y="11817"/>
                  </a:lnTo>
                  <a:lnTo>
                    <a:pt x="575008" y="1765"/>
                  </a:lnTo>
                  <a:lnTo>
                    <a:pt x="599683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SMARTInkShape-144"/>
            <p:cNvSpPr/>
            <p:nvPr>
              <p:custDataLst>
                <p:tags r:id="rId74"/>
              </p:custDataLst>
            </p:nvPr>
          </p:nvSpPr>
          <p:spPr>
            <a:xfrm>
              <a:off x="3926241" y="829412"/>
              <a:ext cx="550510" cy="416304"/>
            </a:xfrm>
            <a:custGeom>
              <a:avLst/>
              <a:gdLst/>
              <a:ahLst/>
              <a:cxnLst/>
              <a:rect l="0" t="0" r="0" b="0"/>
              <a:pathLst>
                <a:path w="550510" h="416304">
                  <a:moveTo>
                    <a:pt x="236184" y="37363"/>
                  </a:moveTo>
                  <a:lnTo>
                    <a:pt x="236184" y="37363"/>
                  </a:lnTo>
                  <a:lnTo>
                    <a:pt x="231128" y="37363"/>
                  </a:lnTo>
                  <a:lnTo>
                    <a:pt x="229638" y="39480"/>
                  </a:lnTo>
                  <a:lnTo>
                    <a:pt x="227051" y="58821"/>
                  </a:lnTo>
                  <a:lnTo>
                    <a:pt x="225623" y="105619"/>
                  </a:lnTo>
                  <a:lnTo>
                    <a:pt x="219125" y="145272"/>
                  </a:lnTo>
                  <a:lnTo>
                    <a:pt x="212471" y="188501"/>
                  </a:lnTo>
                  <a:lnTo>
                    <a:pt x="208569" y="227614"/>
                  </a:lnTo>
                  <a:lnTo>
                    <a:pt x="207735" y="270399"/>
                  </a:lnTo>
                  <a:lnTo>
                    <a:pt x="202146" y="296276"/>
                  </a:lnTo>
                  <a:lnTo>
                    <a:pt x="207334" y="312851"/>
                  </a:lnTo>
                  <a:lnTo>
                    <a:pt x="207585" y="300266"/>
                  </a:lnTo>
                  <a:lnTo>
                    <a:pt x="194349" y="268526"/>
                  </a:lnTo>
                  <a:lnTo>
                    <a:pt x="175810" y="239185"/>
                  </a:lnTo>
                  <a:lnTo>
                    <a:pt x="171593" y="235411"/>
                  </a:lnTo>
                  <a:lnTo>
                    <a:pt x="137385" y="221980"/>
                  </a:lnTo>
                  <a:lnTo>
                    <a:pt x="124892" y="219957"/>
                  </a:lnTo>
                  <a:lnTo>
                    <a:pt x="105960" y="223874"/>
                  </a:lnTo>
                  <a:lnTo>
                    <a:pt x="62848" y="248971"/>
                  </a:lnTo>
                  <a:lnTo>
                    <a:pt x="40657" y="269395"/>
                  </a:lnTo>
                  <a:lnTo>
                    <a:pt x="21800" y="298195"/>
                  </a:lnTo>
                  <a:lnTo>
                    <a:pt x="4609" y="342645"/>
                  </a:lnTo>
                  <a:lnTo>
                    <a:pt x="0" y="365824"/>
                  </a:lnTo>
                  <a:lnTo>
                    <a:pt x="1744" y="379490"/>
                  </a:lnTo>
                  <a:lnTo>
                    <a:pt x="3690" y="386098"/>
                  </a:lnTo>
                  <a:lnTo>
                    <a:pt x="11498" y="396262"/>
                  </a:lnTo>
                  <a:lnTo>
                    <a:pt x="33757" y="411410"/>
                  </a:lnTo>
                  <a:lnTo>
                    <a:pt x="57320" y="416303"/>
                  </a:lnTo>
                  <a:lnTo>
                    <a:pt x="100272" y="410352"/>
                  </a:lnTo>
                  <a:lnTo>
                    <a:pt x="143250" y="398985"/>
                  </a:lnTo>
                  <a:lnTo>
                    <a:pt x="182542" y="386869"/>
                  </a:lnTo>
                  <a:lnTo>
                    <a:pt x="224877" y="367051"/>
                  </a:lnTo>
                  <a:lnTo>
                    <a:pt x="264231" y="341071"/>
                  </a:lnTo>
                  <a:lnTo>
                    <a:pt x="310398" y="303847"/>
                  </a:lnTo>
                  <a:lnTo>
                    <a:pt x="350092" y="258316"/>
                  </a:lnTo>
                  <a:lnTo>
                    <a:pt x="377884" y="221129"/>
                  </a:lnTo>
                  <a:lnTo>
                    <a:pt x="401054" y="183299"/>
                  </a:lnTo>
                  <a:lnTo>
                    <a:pt x="425440" y="146338"/>
                  </a:lnTo>
                  <a:lnTo>
                    <a:pt x="447056" y="104868"/>
                  </a:lnTo>
                  <a:lnTo>
                    <a:pt x="470054" y="57581"/>
                  </a:lnTo>
                  <a:lnTo>
                    <a:pt x="480799" y="28696"/>
                  </a:lnTo>
                  <a:lnTo>
                    <a:pt x="483656" y="1752"/>
                  </a:lnTo>
                  <a:lnTo>
                    <a:pt x="482657" y="922"/>
                  </a:lnTo>
                  <a:lnTo>
                    <a:pt x="478725" y="0"/>
                  </a:lnTo>
                  <a:lnTo>
                    <a:pt x="477253" y="813"/>
                  </a:lnTo>
                  <a:lnTo>
                    <a:pt x="476272" y="2413"/>
                  </a:lnTo>
                  <a:lnTo>
                    <a:pt x="458139" y="48637"/>
                  </a:lnTo>
                  <a:lnTo>
                    <a:pt x="442520" y="94743"/>
                  </a:lnTo>
                  <a:lnTo>
                    <a:pt x="436397" y="140263"/>
                  </a:lnTo>
                  <a:lnTo>
                    <a:pt x="428916" y="187198"/>
                  </a:lnTo>
                  <a:lnTo>
                    <a:pt x="427125" y="232413"/>
                  </a:lnTo>
                  <a:lnTo>
                    <a:pt x="427829" y="273447"/>
                  </a:lnTo>
                  <a:lnTo>
                    <a:pt x="442938" y="316305"/>
                  </a:lnTo>
                  <a:lnTo>
                    <a:pt x="453255" y="334619"/>
                  </a:lnTo>
                  <a:lnTo>
                    <a:pt x="468188" y="346160"/>
                  </a:lnTo>
                  <a:lnTo>
                    <a:pt x="476175" y="349231"/>
                  </a:lnTo>
                  <a:lnTo>
                    <a:pt x="509676" y="351472"/>
                  </a:lnTo>
                  <a:lnTo>
                    <a:pt x="528415" y="346568"/>
                  </a:lnTo>
                  <a:lnTo>
                    <a:pt x="550509" y="3326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SMARTInkShape-145"/>
            <p:cNvSpPr/>
            <p:nvPr>
              <p:custDataLst>
                <p:tags r:id="rId75"/>
              </p:custDataLst>
            </p:nvPr>
          </p:nvSpPr>
          <p:spPr>
            <a:xfrm>
              <a:off x="4314825" y="952500"/>
              <a:ext cx="209551" cy="57151"/>
            </a:xfrm>
            <a:custGeom>
              <a:avLst/>
              <a:gdLst/>
              <a:ahLst/>
              <a:cxnLst/>
              <a:rect l="0" t="0" r="0" b="0"/>
              <a:pathLst>
                <a:path w="209551" h="57151">
                  <a:moveTo>
                    <a:pt x="0" y="57150"/>
                  </a:moveTo>
                  <a:lnTo>
                    <a:pt x="0" y="57150"/>
                  </a:lnTo>
                  <a:lnTo>
                    <a:pt x="5057" y="57150"/>
                  </a:lnTo>
                  <a:lnTo>
                    <a:pt x="10361" y="54328"/>
                  </a:lnTo>
                  <a:lnTo>
                    <a:pt x="16247" y="50604"/>
                  </a:lnTo>
                  <a:lnTo>
                    <a:pt x="61764" y="38002"/>
                  </a:lnTo>
                  <a:lnTo>
                    <a:pt x="108159" y="28484"/>
                  </a:lnTo>
                  <a:lnTo>
                    <a:pt x="152846" y="15445"/>
                  </a:lnTo>
                  <a:lnTo>
                    <a:pt x="196331" y="1844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SMARTInkShape-146"/>
            <p:cNvSpPr/>
            <p:nvPr>
              <p:custDataLst>
                <p:tags r:id="rId76"/>
              </p:custDataLst>
            </p:nvPr>
          </p:nvSpPr>
          <p:spPr>
            <a:xfrm>
              <a:off x="4657725" y="666750"/>
              <a:ext cx="133351" cy="9526"/>
            </a:xfrm>
            <a:custGeom>
              <a:avLst/>
              <a:gdLst/>
              <a:ahLst/>
              <a:cxnLst/>
              <a:rect l="0" t="0" r="0" b="0"/>
              <a:pathLst>
                <a:path w="133351" h="9526">
                  <a:moveTo>
                    <a:pt x="0" y="9525"/>
                  </a:moveTo>
                  <a:lnTo>
                    <a:pt x="0" y="9525"/>
                  </a:lnTo>
                  <a:lnTo>
                    <a:pt x="5056" y="4469"/>
                  </a:lnTo>
                  <a:lnTo>
                    <a:pt x="10361" y="1986"/>
                  </a:lnTo>
                  <a:lnTo>
                    <a:pt x="57419" y="52"/>
                  </a:lnTo>
                  <a:lnTo>
                    <a:pt x="101616" y="3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SMARTInkShape-147"/>
            <p:cNvSpPr/>
            <p:nvPr>
              <p:custDataLst>
                <p:tags r:id="rId77"/>
              </p:custDataLst>
            </p:nvPr>
          </p:nvSpPr>
          <p:spPr>
            <a:xfrm>
              <a:off x="4648200" y="828675"/>
              <a:ext cx="190501" cy="66676"/>
            </a:xfrm>
            <a:custGeom>
              <a:avLst/>
              <a:gdLst/>
              <a:ahLst/>
              <a:cxnLst/>
              <a:rect l="0" t="0" r="0" b="0"/>
              <a:pathLst>
                <a:path w="190501" h="66676">
                  <a:moveTo>
                    <a:pt x="0" y="66675"/>
                  </a:moveTo>
                  <a:lnTo>
                    <a:pt x="0" y="66675"/>
                  </a:lnTo>
                  <a:lnTo>
                    <a:pt x="0" y="61619"/>
                  </a:lnTo>
                  <a:lnTo>
                    <a:pt x="1058" y="60129"/>
                  </a:lnTo>
                  <a:lnTo>
                    <a:pt x="2822" y="59136"/>
                  </a:lnTo>
                  <a:lnTo>
                    <a:pt x="42815" y="40981"/>
                  </a:lnTo>
                  <a:lnTo>
                    <a:pt x="89118" y="22199"/>
                  </a:lnTo>
                  <a:lnTo>
                    <a:pt x="124496" y="12342"/>
                  </a:lnTo>
                  <a:lnTo>
                    <a:pt x="170673" y="6950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SMARTInkShape-148"/>
            <p:cNvSpPr/>
            <p:nvPr>
              <p:custDataLst>
                <p:tags r:id="rId78"/>
              </p:custDataLst>
            </p:nvPr>
          </p:nvSpPr>
          <p:spPr>
            <a:xfrm>
              <a:off x="4933950" y="714375"/>
              <a:ext cx="409576" cy="57151"/>
            </a:xfrm>
            <a:custGeom>
              <a:avLst/>
              <a:gdLst/>
              <a:ahLst/>
              <a:cxnLst/>
              <a:rect l="0" t="0" r="0" b="0"/>
              <a:pathLst>
                <a:path w="409576" h="57151">
                  <a:moveTo>
                    <a:pt x="0" y="57150"/>
                  </a:moveTo>
                  <a:lnTo>
                    <a:pt x="0" y="57150"/>
                  </a:lnTo>
                  <a:lnTo>
                    <a:pt x="5057" y="52093"/>
                  </a:lnTo>
                  <a:lnTo>
                    <a:pt x="10361" y="49611"/>
                  </a:lnTo>
                  <a:lnTo>
                    <a:pt x="57751" y="41156"/>
                  </a:lnTo>
                  <a:lnTo>
                    <a:pt x="96793" y="38502"/>
                  </a:lnTo>
                  <a:lnTo>
                    <a:pt x="143078" y="30614"/>
                  </a:lnTo>
                  <a:lnTo>
                    <a:pt x="190527" y="22298"/>
                  </a:lnTo>
                  <a:lnTo>
                    <a:pt x="238128" y="19478"/>
                  </a:lnTo>
                  <a:lnTo>
                    <a:pt x="285751" y="19106"/>
                  </a:lnTo>
                  <a:lnTo>
                    <a:pt x="314325" y="16245"/>
                  </a:lnTo>
                  <a:lnTo>
                    <a:pt x="361114" y="10115"/>
                  </a:lnTo>
                  <a:lnTo>
                    <a:pt x="373220" y="8729"/>
                  </a:lnTo>
                  <a:lnTo>
                    <a:pt x="393093" y="1359"/>
                  </a:lnTo>
                  <a:lnTo>
                    <a:pt x="4095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SMARTInkShape-149"/>
            <p:cNvSpPr/>
            <p:nvPr>
              <p:custDataLst>
                <p:tags r:id="rId79"/>
              </p:custDataLst>
            </p:nvPr>
          </p:nvSpPr>
          <p:spPr>
            <a:xfrm>
              <a:off x="4933951" y="885825"/>
              <a:ext cx="371032" cy="361947"/>
            </a:xfrm>
            <a:custGeom>
              <a:avLst/>
              <a:gdLst/>
              <a:ahLst/>
              <a:cxnLst/>
              <a:rect l="0" t="0" r="0" b="0"/>
              <a:pathLst>
                <a:path w="371032" h="361947">
                  <a:moveTo>
                    <a:pt x="95249" y="0"/>
                  </a:moveTo>
                  <a:lnTo>
                    <a:pt x="95249" y="0"/>
                  </a:lnTo>
                  <a:lnTo>
                    <a:pt x="95249" y="13257"/>
                  </a:lnTo>
                  <a:lnTo>
                    <a:pt x="92427" y="19298"/>
                  </a:lnTo>
                  <a:lnTo>
                    <a:pt x="90193" y="22390"/>
                  </a:lnTo>
                  <a:lnTo>
                    <a:pt x="75537" y="66929"/>
                  </a:lnTo>
                  <a:lnTo>
                    <a:pt x="60236" y="106063"/>
                  </a:lnTo>
                  <a:lnTo>
                    <a:pt x="50429" y="143129"/>
                  </a:lnTo>
                  <a:lnTo>
                    <a:pt x="43121" y="186082"/>
                  </a:lnTo>
                  <a:lnTo>
                    <a:pt x="31487" y="226669"/>
                  </a:lnTo>
                  <a:lnTo>
                    <a:pt x="21819" y="258989"/>
                  </a:lnTo>
                  <a:lnTo>
                    <a:pt x="17048" y="283465"/>
                  </a:lnTo>
                  <a:lnTo>
                    <a:pt x="11753" y="304123"/>
                  </a:lnTo>
                  <a:lnTo>
                    <a:pt x="9457" y="316141"/>
                  </a:lnTo>
                  <a:lnTo>
                    <a:pt x="1454" y="335953"/>
                  </a:lnTo>
                  <a:lnTo>
                    <a:pt x="0" y="361935"/>
                  </a:lnTo>
                  <a:lnTo>
                    <a:pt x="5056" y="361946"/>
                  </a:lnTo>
                  <a:lnTo>
                    <a:pt x="10360" y="359126"/>
                  </a:lnTo>
                  <a:lnTo>
                    <a:pt x="17333" y="353749"/>
                  </a:lnTo>
                  <a:lnTo>
                    <a:pt x="57988" y="344898"/>
                  </a:lnTo>
                  <a:lnTo>
                    <a:pt x="85262" y="335965"/>
                  </a:lnTo>
                  <a:lnTo>
                    <a:pt x="125018" y="327170"/>
                  </a:lnTo>
                  <a:lnTo>
                    <a:pt x="171606" y="324287"/>
                  </a:lnTo>
                  <a:lnTo>
                    <a:pt x="219095" y="323908"/>
                  </a:lnTo>
                  <a:lnTo>
                    <a:pt x="260156" y="323858"/>
                  </a:lnTo>
                  <a:lnTo>
                    <a:pt x="306981" y="323851"/>
                  </a:lnTo>
                  <a:lnTo>
                    <a:pt x="325671" y="322792"/>
                  </a:lnTo>
                  <a:lnTo>
                    <a:pt x="345478" y="315649"/>
                  </a:lnTo>
                  <a:lnTo>
                    <a:pt x="371031" y="314328"/>
                  </a:lnTo>
                  <a:lnTo>
                    <a:pt x="361949" y="3048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SMARTInkShape-150"/>
            <p:cNvSpPr/>
            <p:nvPr>
              <p:custDataLst>
                <p:tags r:id="rId80"/>
              </p:custDataLst>
            </p:nvPr>
          </p:nvSpPr>
          <p:spPr>
            <a:xfrm>
              <a:off x="5459760" y="333375"/>
              <a:ext cx="283816" cy="685455"/>
            </a:xfrm>
            <a:custGeom>
              <a:avLst/>
              <a:gdLst/>
              <a:ahLst/>
              <a:cxnLst/>
              <a:rect l="0" t="0" r="0" b="0"/>
              <a:pathLst>
                <a:path w="283816" h="685455">
                  <a:moveTo>
                    <a:pt x="283815" y="0"/>
                  </a:moveTo>
                  <a:lnTo>
                    <a:pt x="283815" y="0"/>
                  </a:lnTo>
                  <a:lnTo>
                    <a:pt x="270558" y="0"/>
                  </a:lnTo>
                  <a:lnTo>
                    <a:pt x="267568" y="2117"/>
                  </a:lnTo>
                  <a:lnTo>
                    <a:pt x="229268" y="44780"/>
                  </a:lnTo>
                  <a:lnTo>
                    <a:pt x="195193" y="89427"/>
                  </a:lnTo>
                  <a:lnTo>
                    <a:pt x="171479" y="124922"/>
                  </a:lnTo>
                  <a:lnTo>
                    <a:pt x="148225" y="165072"/>
                  </a:lnTo>
                  <a:lnTo>
                    <a:pt x="121226" y="210482"/>
                  </a:lnTo>
                  <a:lnTo>
                    <a:pt x="93119" y="257451"/>
                  </a:lnTo>
                  <a:lnTo>
                    <a:pt x="75236" y="290106"/>
                  </a:lnTo>
                  <a:lnTo>
                    <a:pt x="60233" y="325786"/>
                  </a:lnTo>
                  <a:lnTo>
                    <a:pt x="46509" y="359988"/>
                  </a:lnTo>
                  <a:lnTo>
                    <a:pt x="34412" y="392828"/>
                  </a:lnTo>
                  <a:lnTo>
                    <a:pt x="25508" y="425062"/>
                  </a:lnTo>
                  <a:lnTo>
                    <a:pt x="18023" y="459850"/>
                  </a:lnTo>
                  <a:lnTo>
                    <a:pt x="11169" y="495419"/>
                  </a:lnTo>
                  <a:lnTo>
                    <a:pt x="4594" y="528867"/>
                  </a:lnTo>
                  <a:lnTo>
                    <a:pt x="0" y="572391"/>
                  </a:lnTo>
                  <a:lnTo>
                    <a:pt x="6052" y="617419"/>
                  </a:lnTo>
                  <a:lnTo>
                    <a:pt x="20505" y="661469"/>
                  </a:lnTo>
                  <a:lnTo>
                    <a:pt x="29558" y="672517"/>
                  </a:lnTo>
                  <a:lnTo>
                    <a:pt x="34936" y="676945"/>
                  </a:lnTo>
                  <a:lnTo>
                    <a:pt x="49377" y="681864"/>
                  </a:lnTo>
                  <a:lnTo>
                    <a:pt x="95625" y="685454"/>
                  </a:lnTo>
                  <a:lnTo>
                    <a:pt x="112334" y="684588"/>
                  </a:lnTo>
                  <a:lnTo>
                    <a:pt x="159990" y="6667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SMARTInkShape-151"/>
            <p:cNvSpPr/>
            <p:nvPr>
              <p:custDataLst>
                <p:tags r:id="rId81"/>
              </p:custDataLst>
            </p:nvPr>
          </p:nvSpPr>
          <p:spPr>
            <a:xfrm>
              <a:off x="5831264" y="495300"/>
              <a:ext cx="217112" cy="456459"/>
            </a:xfrm>
            <a:custGeom>
              <a:avLst/>
              <a:gdLst/>
              <a:ahLst/>
              <a:cxnLst/>
              <a:rect l="0" t="0" r="0" b="0"/>
              <a:pathLst>
                <a:path w="217112" h="456459">
                  <a:moveTo>
                    <a:pt x="26611" y="0"/>
                  </a:moveTo>
                  <a:lnTo>
                    <a:pt x="26611" y="0"/>
                  </a:lnTo>
                  <a:lnTo>
                    <a:pt x="26611" y="40704"/>
                  </a:lnTo>
                  <a:lnTo>
                    <a:pt x="25553" y="84319"/>
                  </a:lnTo>
                  <a:lnTo>
                    <a:pt x="20065" y="121174"/>
                  </a:lnTo>
                  <a:lnTo>
                    <a:pt x="17969" y="158905"/>
                  </a:lnTo>
                  <a:lnTo>
                    <a:pt x="16290" y="197954"/>
                  </a:lnTo>
                  <a:lnTo>
                    <a:pt x="10618" y="242568"/>
                  </a:lnTo>
                  <a:lnTo>
                    <a:pt x="8467" y="288242"/>
                  </a:lnTo>
                  <a:lnTo>
                    <a:pt x="6771" y="329057"/>
                  </a:lnTo>
                  <a:lnTo>
                    <a:pt x="1095" y="366903"/>
                  </a:lnTo>
                  <a:lnTo>
                    <a:pt x="0" y="397637"/>
                  </a:lnTo>
                  <a:lnTo>
                    <a:pt x="7816" y="439776"/>
                  </a:lnTo>
                  <a:lnTo>
                    <a:pt x="12261" y="448751"/>
                  </a:lnTo>
                  <a:lnTo>
                    <a:pt x="14927" y="451567"/>
                  </a:lnTo>
                  <a:lnTo>
                    <a:pt x="20713" y="454696"/>
                  </a:lnTo>
                  <a:lnTo>
                    <a:pt x="29919" y="456458"/>
                  </a:lnTo>
                  <a:lnTo>
                    <a:pt x="33050" y="454589"/>
                  </a:lnTo>
                  <a:lnTo>
                    <a:pt x="53904" y="425563"/>
                  </a:lnTo>
                  <a:lnTo>
                    <a:pt x="71239" y="387804"/>
                  </a:lnTo>
                  <a:lnTo>
                    <a:pt x="86871" y="347620"/>
                  </a:lnTo>
                  <a:lnTo>
                    <a:pt x="99734" y="307375"/>
                  </a:lnTo>
                  <a:lnTo>
                    <a:pt x="116481" y="262406"/>
                  </a:lnTo>
                  <a:lnTo>
                    <a:pt x="133790" y="216627"/>
                  </a:lnTo>
                  <a:lnTo>
                    <a:pt x="146091" y="176839"/>
                  </a:lnTo>
                  <a:lnTo>
                    <a:pt x="162553" y="131592"/>
                  </a:lnTo>
                  <a:lnTo>
                    <a:pt x="180817" y="92316"/>
                  </a:lnTo>
                  <a:lnTo>
                    <a:pt x="201116" y="47955"/>
                  </a:lnTo>
                  <a:lnTo>
                    <a:pt x="212854" y="32442"/>
                  </a:lnTo>
                  <a:lnTo>
                    <a:pt x="217111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SMARTInkShape-152"/>
            <p:cNvSpPr/>
            <p:nvPr>
              <p:custDataLst>
                <p:tags r:id="rId82"/>
              </p:custDataLst>
            </p:nvPr>
          </p:nvSpPr>
          <p:spPr>
            <a:xfrm>
              <a:off x="6096000" y="714375"/>
              <a:ext cx="152401" cy="47626"/>
            </a:xfrm>
            <a:custGeom>
              <a:avLst/>
              <a:gdLst/>
              <a:ahLst/>
              <a:cxnLst/>
              <a:rect l="0" t="0" r="0" b="0"/>
              <a:pathLst>
                <a:path w="152401" h="47626">
                  <a:moveTo>
                    <a:pt x="0" y="47625"/>
                  </a:moveTo>
                  <a:lnTo>
                    <a:pt x="0" y="47625"/>
                  </a:lnTo>
                  <a:lnTo>
                    <a:pt x="15209" y="46567"/>
                  </a:lnTo>
                  <a:lnTo>
                    <a:pt x="60119" y="28327"/>
                  </a:lnTo>
                  <a:lnTo>
                    <a:pt x="104199" y="17042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SMARTInkShape-153"/>
            <p:cNvSpPr/>
            <p:nvPr>
              <p:custDataLst>
                <p:tags r:id="rId83"/>
              </p:custDataLst>
            </p:nvPr>
          </p:nvSpPr>
          <p:spPr>
            <a:xfrm>
              <a:off x="6405912" y="542925"/>
              <a:ext cx="80614" cy="294145"/>
            </a:xfrm>
            <a:custGeom>
              <a:avLst/>
              <a:gdLst/>
              <a:ahLst/>
              <a:cxnLst/>
              <a:rect l="0" t="0" r="0" b="0"/>
              <a:pathLst>
                <a:path w="80614" h="294145">
                  <a:moveTo>
                    <a:pt x="80613" y="0"/>
                  </a:moveTo>
                  <a:lnTo>
                    <a:pt x="80613" y="0"/>
                  </a:lnTo>
                  <a:lnTo>
                    <a:pt x="80613" y="5056"/>
                  </a:lnTo>
                  <a:lnTo>
                    <a:pt x="68854" y="50768"/>
                  </a:lnTo>
                  <a:lnTo>
                    <a:pt x="58079" y="77131"/>
                  </a:lnTo>
                  <a:lnTo>
                    <a:pt x="40531" y="119540"/>
                  </a:lnTo>
                  <a:lnTo>
                    <a:pt x="25110" y="156187"/>
                  </a:lnTo>
                  <a:lnTo>
                    <a:pt x="9599" y="198892"/>
                  </a:lnTo>
                  <a:lnTo>
                    <a:pt x="40" y="242444"/>
                  </a:lnTo>
                  <a:lnTo>
                    <a:pt x="0" y="256272"/>
                  </a:lnTo>
                  <a:lnTo>
                    <a:pt x="8598" y="282397"/>
                  </a:lnTo>
                  <a:lnTo>
                    <a:pt x="14387" y="289551"/>
                  </a:lnTo>
                  <a:lnTo>
                    <a:pt x="20488" y="292731"/>
                  </a:lnTo>
                  <a:lnTo>
                    <a:pt x="26727" y="294144"/>
                  </a:lnTo>
                  <a:lnTo>
                    <a:pt x="41246" y="289883"/>
                  </a:lnTo>
                  <a:lnTo>
                    <a:pt x="57511" y="278962"/>
                  </a:lnTo>
                  <a:lnTo>
                    <a:pt x="71088" y="2667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SMARTInkShape-154"/>
            <p:cNvSpPr/>
            <p:nvPr>
              <p:custDataLst>
                <p:tags r:id="rId84"/>
              </p:custDataLst>
            </p:nvPr>
          </p:nvSpPr>
          <p:spPr>
            <a:xfrm>
              <a:off x="6496050" y="4857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SMARTInkShape-155"/>
            <p:cNvSpPr/>
            <p:nvPr>
              <p:custDataLst>
                <p:tags r:id="rId85"/>
              </p:custDataLst>
            </p:nvPr>
          </p:nvSpPr>
          <p:spPr>
            <a:xfrm>
              <a:off x="6591872" y="469214"/>
              <a:ext cx="275654" cy="347956"/>
            </a:xfrm>
            <a:custGeom>
              <a:avLst/>
              <a:gdLst/>
              <a:ahLst/>
              <a:cxnLst/>
              <a:rect l="0" t="0" r="0" b="0"/>
              <a:pathLst>
                <a:path w="275654" h="347956">
                  <a:moveTo>
                    <a:pt x="123253" y="7036"/>
                  </a:moveTo>
                  <a:lnTo>
                    <a:pt x="123253" y="7036"/>
                  </a:lnTo>
                  <a:lnTo>
                    <a:pt x="123253" y="47056"/>
                  </a:lnTo>
                  <a:lnTo>
                    <a:pt x="123253" y="88672"/>
                  </a:lnTo>
                  <a:lnTo>
                    <a:pt x="118197" y="130237"/>
                  </a:lnTo>
                  <a:lnTo>
                    <a:pt x="109996" y="171010"/>
                  </a:lnTo>
                  <a:lnTo>
                    <a:pt x="105919" y="209902"/>
                  </a:lnTo>
                  <a:lnTo>
                    <a:pt x="96938" y="253366"/>
                  </a:lnTo>
                  <a:lnTo>
                    <a:pt x="84972" y="292525"/>
                  </a:lnTo>
                  <a:lnTo>
                    <a:pt x="76449" y="329191"/>
                  </a:lnTo>
                  <a:lnTo>
                    <a:pt x="76175" y="332931"/>
                  </a:lnTo>
                  <a:lnTo>
                    <a:pt x="73049" y="339909"/>
                  </a:lnTo>
                  <a:lnTo>
                    <a:pt x="70734" y="343251"/>
                  </a:lnTo>
                  <a:lnTo>
                    <a:pt x="65339" y="346965"/>
                  </a:lnTo>
                  <a:lnTo>
                    <a:pt x="62418" y="347955"/>
                  </a:lnTo>
                  <a:lnTo>
                    <a:pt x="60472" y="347557"/>
                  </a:lnTo>
                  <a:lnTo>
                    <a:pt x="59174" y="346233"/>
                  </a:lnTo>
                  <a:lnTo>
                    <a:pt x="56673" y="341940"/>
                  </a:lnTo>
                  <a:lnTo>
                    <a:pt x="49316" y="331457"/>
                  </a:lnTo>
                  <a:lnTo>
                    <a:pt x="41491" y="309183"/>
                  </a:lnTo>
                  <a:lnTo>
                    <a:pt x="32993" y="263862"/>
                  </a:lnTo>
                  <a:lnTo>
                    <a:pt x="30047" y="218438"/>
                  </a:lnTo>
                  <a:lnTo>
                    <a:pt x="34841" y="181269"/>
                  </a:lnTo>
                  <a:lnTo>
                    <a:pt x="37790" y="144503"/>
                  </a:lnTo>
                  <a:lnTo>
                    <a:pt x="45955" y="113031"/>
                  </a:lnTo>
                  <a:lnTo>
                    <a:pt x="67140" y="73952"/>
                  </a:lnTo>
                  <a:lnTo>
                    <a:pt x="91708" y="40715"/>
                  </a:lnTo>
                  <a:lnTo>
                    <a:pt x="137822" y="5912"/>
                  </a:lnTo>
                  <a:lnTo>
                    <a:pt x="157791" y="0"/>
                  </a:lnTo>
                  <a:lnTo>
                    <a:pt x="167884" y="1440"/>
                  </a:lnTo>
                  <a:lnTo>
                    <a:pt x="179516" y="8200"/>
                  </a:lnTo>
                  <a:lnTo>
                    <a:pt x="182987" y="10987"/>
                  </a:lnTo>
                  <a:lnTo>
                    <a:pt x="186843" y="19728"/>
                  </a:lnTo>
                  <a:lnTo>
                    <a:pt x="189319" y="42587"/>
                  </a:lnTo>
                  <a:lnTo>
                    <a:pt x="182204" y="74031"/>
                  </a:lnTo>
                  <a:lnTo>
                    <a:pt x="163350" y="121281"/>
                  </a:lnTo>
                  <a:lnTo>
                    <a:pt x="122999" y="168772"/>
                  </a:lnTo>
                  <a:lnTo>
                    <a:pt x="78788" y="208343"/>
                  </a:lnTo>
                  <a:lnTo>
                    <a:pt x="35410" y="240993"/>
                  </a:lnTo>
                  <a:lnTo>
                    <a:pt x="22907" y="250158"/>
                  </a:lnTo>
                  <a:lnTo>
                    <a:pt x="9201" y="256614"/>
                  </a:lnTo>
                  <a:lnTo>
                    <a:pt x="5943" y="259146"/>
                  </a:lnTo>
                  <a:lnTo>
                    <a:pt x="2324" y="264782"/>
                  </a:lnTo>
                  <a:lnTo>
                    <a:pt x="0" y="277024"/>
                  </a:lnTo>
                  <a:lnTo>
                    <a:pt x="867" y="279103"/>
                  </a:lnTo>
                  <a:lnTo>
                    <a:pt x="2505" y="280489"/>
                  </a:lnTo>
                  <a:lnTo>
                    <a:pt x="42253" y="298341"/>
                  </a:lnTo>
                  <a:lnTo>
                    <a:pt x="88547" y="308508"/>
                  </a:lnTo>
                  <a:lnTo>
                    <a:pt x="126746" y="314001"/>
                  </a:lnTo>
                  <a:lnTo>
                    <a:pt x="169686" y="319907"/>
                  </a:lnTo>
                  <a:lnTo>
                    <a:pt x="215524" y="321170"/>
                  </a:lnTo>
                  <a:lnTo>
                    <a:pt x="248802" y="320277"/>
                  </a:lnTo>
                  <a:lnTo>
                    <a:pt x="275653" y="31183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SMARTInkShape-156"/>
            <p:cNvSpPr/>
            <p:nvPr>
              <p:custDataLst>
                <p:tags r:id="rId86"/>
              </p:custDataLst>
            </p:nvPr>
          </p:nvSpPr>
          <p:spPr>
            <a:xfrm>
              <a:off x="6915150" y="428625"/>
              <a:ext cx="150516" cy="466726"/>
            </a:xfrm>
            <a:custGeom>
              <a:avLst/>
              <a:gdLst/>
              <a:ahLst/>
              <a:cxnLst/>
              <a:rect l="0" t="0" r="0" b="0"/>
              <a:pathLst>
                <a:path w="150516" h="46672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22390" y="13257"/>
                  </a:lnTo>
                  <a:lnTo>
                    <a:pt x="57993" y="57419"/>
                  </a:lnTo>
                  <a:lnTo>
                    <a:pt x="87785" y="98096"/>
                  </a:lnTo>
                  <a:lnTo>
                    <a:pt x="113645" y="145111"/>
                  </a:lnTo>
                  <a:lnTo>
                    <a:pt x="130088" y="190794"/>
                  </a:lnTo>
                  <a:lnTo>
                    <a:pt x="146039" y="238164"/>
                  </a:lnTo>
                  <a:lnTo>
                    <a:pt x="150515" y="266711"/>
                  </a:lnTo>
                  <a:lnTo>
                    <a:pt x="146785" y="295278"/>
                  </a:lnTo>
                  <a:lnTo>
                    <a:pt x="133028" y="335361"/>
                  </a:lnTo>
                  <a:lnTo>
                    <a:pt x="116374" y="373657"/>
                  </a:lnTo>
                  <a:lnTo>
                    <a:pt x="77884" y="417210"/>
                  </a:lnTo>
                  <a:lnTo>
                    <a:pt x="34838" y="444204"/>
                  </a:lnTo>
                  <a:lnTo>
                    <a:pt x="0" y="466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8" name="SMARTInkShape-157"/>
          <p:cNvSpPr/>
          <p:nvPr>
            <p:custDataLst>
              <p:tags r:id="rId3"/>
            </p:custDataLst>
          </p:nvPr>
        </p:nvSpPr>
        <p:spPr>
          <a:xfrm>
            <a:off x="5095875" y="190500"/>
            <a:ext cx="57151" cy="400051"/>
          </a:xfrm>
          <a:custGeom>
            <a:avLst/>
            <a:gdLst/>
            <a:ahLst/>
            <a:cxnLst/>
            <a:rect l="0" t="0" r="0" b="0"/>
            <a:pathLst>
              <a:path w="57151" h="400051">
                <a:moveTo>
                  <a:pt x="57150" y="0"/>
                </a:moveTo>
                <a:lnTo>
                  <a:pt x="57150" y="0"/>
                </a:lnTo>
                <a:lnTo>
                  <a:pt x="48949" y="0"/>
                </a:lnTo>
                <a:lnTo>
                  <a:pt x="48508" y="1058"/>
                </a:lnTo>
                <a:lnTo>
                  <a:pt x="44818" y="47946"/>
                </a:lnTo>
                <a:lnTo>
                  <a:pt x="31381" y="87022"/>
                </a:lnTo>
                <a:lnTo>
                  <a:pt x="21799" y="126903"/>
                </a:lnTo>
                <a:lnTo>
                  <a:pt x="14537" y="170177"/>
                </a:lnTo>
                <a:lnTo>
                  <a:pt x="9456" y="215844"/>
                </a:lnTo>
                <a:lnTo>
                  <a:pt x="1455" y="261218"/>
                </a:lnTo>
                <a:lnTo>
                  <a:pt x="192" y="302510"/>
                </a:lnTo>
                <a:lnTo>
                  <a:pt x="26" y="342794"/>
                </a:lnTo>
                <a:lnTo>
                  <a:pt x="1" y="390220"/>
                </a:lnTo>
                <a:lnTo>
                  <a:pt x="0" y="40005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1" name="SMARTInkShape-Group30"/>
          <p:cNvGrpSpPr/>
          <p:nvPr/>
        </p:nvGrpSpPr>
        <p:grpSpPr>
          <a:xfrm>
            <a:off x="5695950" y="2306998"/>
            <a:ext cx="1285860" cy="1331553"/>
            <a:chOff x="5695950" y="2306998"/>
            <a:chExt cx="1285860" cy="1331553"/>
          </a:xfrm>
        </p:grpSpPr>
        <p:sp>
          <p:nvSpPr>
            <p:cNvPr id="39" name="SMARTInkShape-158"/>
            <p:cNvSpPr/>
            <p:nvPr>
              <p:custDataLst>
                <p:tags r:id="rId69"/>
              </p:custDataLst>
            </p:nvPr>
          </p:nvSpPr>
          <p:spPr>
            <a:xfrm>
              <a:off x="5724525" y="2324492"/>
              <a:ext cx="38101" cy="971159"/>
            </a:xfrm>
            <a:custGeom>
              <a:avLst/>
              <a:gdLst/>
              <a:ahLst/>
              <a:cxnLst/>
              <a:rect l="0" t="0" r="0" b="0"/>
              <a:pathLst>
                <a:path w="38101" h="971159">
                  <a:moveTo>
                    <a:pt x="38100" y="9133"/>
                  </a:moveTo>
                  <a:lnTo>
                    <a:pt x="38100" y="9133"/>
                  </a:lnTo>
                  <a:lnTo>
                    <a:pt x="38100" y="4077"/>
                  </a:lnTo>
                  <a:lnTo>
                    <a:pt x="37042" y="2587"/>
                  </a:lnTo>
                  <a:lnTo>
                    <a:pt x="35278" y="1594"/>
                  </a:lnTo>
                  <a:lnTo>
                    <a:pt x="29899" y="0"/>
                  </a:lnTo>
                  <a:lnTo>
                    <a:pt x="29458" y="928"/>
                  </a:lnTo>
                  <a:lnTo>
                    <a:pt x="21041" y="47678"/>
                  </a:lnTo>
                  <a:lnTo>
                    <a:pt x="12766" y="86646"/>
                  </a:lnTo>
                  <a:lnTo>
                    <a:pt x="9952" y="133131"/>
                  </a:lnTo>
                  <a:lnTo>
                    <a:pt x="9609" y="172150"/>
                  </a:lnTo>
                  <a:lnTo>
                    <a:pt x="6719" y="219526"/>
                  </a:lnTo>
                  <a:lnTo>
                    <a:pt x="4045" y="244458"/>
                  </a:lnTo>
                  <a:lnTo>
                    <a:pt x="7431" y="282294"/>
                  </a:lnTo>
                  <a:lnTo>
                    <a:pt x="8905" y="320316"/>
                  </a:lnTo>
                  <a:lnTo>
                    <a:pt x="9341" y="359451"/>
                  </a:lnTo>
                  <a:lnTo>
                    <a:pt x="9470" y="404090"/>
                  </a:lnTo>
                  <a:lnTo>
                    <a:pt x="9509" y="449772"/>
                  </a:lnTo>
                  <a:lnTo>
                    <a:pt x="9520" y="491647"/>
                  </a:lnTo>
                  <a:lnTo>
                    <a:pt x="9524" y="537098"/>
                  </a:lnTo>
                  <a:lnTo>
                    <a:pt x="9524" y="583021"/>
                  </a:lnTo>
                  <a:lnTo>
                    <a:pt x="9525" y="624968"/>
                  </a:lnTo>
                  <a:lnTo>
                    <a:pt x="9525" y="669381"/>
                  </a:lnTo>
                  <a:lnTo>
                    <a:pt x="9525" y="709822"/>
                  </a:lnTo>
                  <a:lnTo>
                    <a:pt x="9525" y="748616"/>
                  </a:lnTo>
                  <a:lnTo>
                    <a:pt x="8467" y="785863"/>
                  </a:lnTo>
                  <a:lnTo>
                    <a:pt x="1986" y="827430"/>
                  </a:lnTo>
                  <a:lnTo>
                    <a:pt x="262" y="874738"/>
                  </a:lnTo>
                  <a:lnTo>
                    <a:pt x="34" y="915317"/>
                  </a:lnTo>
                  <a:lnTo>
                    <a:pt x="2" y="960600"/>
                  </a:lnTo>
                  <a:lnTo>
                    <a:pt x="0" y="97115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SMARTInkShape-159"/>
            <p:cNvSpPr/>
            <p:nvPr>
              <p:custDataLst>
                <p:tags r:id="rId70"/>
              </p:custDataLst>
            </p:nvPr>
          </p:nvSpPr>
          <p:spPr>
            <a:xfrm>
              <a:off x="5695950" y="2306998"/>
              <a:ext cx="1285860" cy="1331553"/>
            </a:xfrm>
            <a:custGeom>
              <a:avLst/>
              <a:gdLst/>
              <a:ahLst/>
              <a:cxnLst/>
              <a:rect l="0" t="0" r="0" b="0"/>
              <a:pathLst>
                <a:path w="1285860" h="1331553">
                  <a:moveTo>
                    <a:pt x="47625" y="64727"/>
                  </a:moveTo>
                  <a:lnTo>
                    <a:pt x="47625" y="64727"/>
                  </a:lnTo>
                  <a:lnTo>
                    <a:pt x="52682" y="59671"/>
                  </a:lnTo>
                  <a:lnTo>
                    <a:pt x="57986" y="57188"/>
                  </a:lnTo>
                  <a:lnTo>
                    <a:pt x="105044" y="55254"/>
                  </a:lnTo>
                  <a:lnTo>
                    <a:pt x="126727" y="52395"/>
                  </a:lnTo>
                  <a:lnTo>
                    <a:pt x="166344" y="46562"/>
                  </a:lnTo>
                  <a:lnTo>
                    <a:pt x="208228" y="45852"/>
                  </a:lnTo>
                  <a:lnTo>
                    <a:pt x="252445" y="45711"/>
                  </a:lnTo>
                  <a:lnTo>
                    <a:pt x="294462" y="40631"/>
                  </a:lnTo>
                  <a:lnTo>
                    <a:pt x="340425" y="37479"/>
                  </a:lnTo>
                  <a:lnTo>
                    <a:pt x="387557" y="31489"/>
                  </a:lnTo>
                  <a:lnTo>
                    <a:pt x="422015" y="25966"/>
                  </a:lnTo>
                  <a:lnTo>
                    <a:pt x="458495" y="21041"/>
                  </a:lnTo>
                  <a:lnTo>
                    <a:pt x="495876" y="18853"/>
                  </a:lnTo>
                  <a:lnTo>
                    <a:pt x="533656" y="17880"/>
                  </a:lnTo>
                  <a:lnTo>
                    <a:pt x="571614" y="16390"/>
                  </a:lnTo>
                  <a:lnTo>
                    <a:pt x="609650" y="12199"/>
                  </a:lnTo>
                  <a:lnTo>
                    <a:pt x="650545" y="9631"/>
                  </a:lnTo>
                  <a:lnTo>
                    <a:pt x="692356" y="8490"/>
                  </a:lnTo>
                  <a:lnTo>
                    <a:pt x="732105" y="7983"/>
                  </a:lnTo>
                  <a:lnTo>
                    <a:pt x="770938" y="7757"/>
                  </a:lnTo>
                  <a:lnTo>
                    <a:pt x="809365" y="6599"/>
                  </a:lnTo>
                  <a:lnTo>
                    <a:pt x="847610" y="2556"/>
                  </a:lnTo>
                  <a:lnTo>
                    <a:pt x="885773" y="54"/>
                  </a:lnTo>
                  <a:lnTo>
                    <a:pt x="922844" y="0"/>
                  </a:lnTo>
                  <a:lnTo>
                    <a:pt x="956959" y="3504"/>
                  </a:lnTo>
                  <a:lnTo>
                    <a:pt x="989760" y="5767"/>
                  </a:lnTo>
                  <a:lnTo>
                    <a:pt x="1035154" y="7041"/>
                  </a:lnTo>
                  <a:lnTo>
                    <a:pt x="1075415" y="10240"/>
                  </a:lnTo>
                  <a:lnTo>
                    <a:pt x="1114155" y="15069"/>
                  </a:lnTo>
                  <a:lnTo>
                    <a:pt x="1160115" y="16700"/>
                  </a:lnTo>
                  <a:lnTo>
                    <a:pt x="1206598" y="17049"/>
                  </a:lnTo>
                  <a:lnTo>
                    <a:pt x="1253875" y="17101"/>
                  </a:lnTo>
                  <a:lnTo>
                    <a:pt x="1276336" y="17102"/>
                  </a:lnTo>
                  <a:lnTo>
                    <a:pt x="1276346" y="22158"/>
                  </a:lnTo>
                  <a:lnTo>
                    <a:pt x="1277406" y="23648"/>
                  </a:lnTo>
                  <a:lnTo>
                    <a:pt x="1279171" y="24641"/>
                  </a:lnTo>
                  <a:lnTo>
                    <a:pt x="1281406" y="25303"/>
                  </a:lnTo>
                  <a:lnTo>
                    <a:pt x="1282895" y="26803"/>
                  </a:lnTo>
                  <a:lnTo>
                    <a:pt x="1284551" y="31291"/>
                  </a:lnTo>
                  <a:lnTo>
                    <a:pt x="1285859" y="75105"/>
                  </a:lnTo>
                  <a:lnTo>
                    <a:pt x="1284815" y="106114"/>
                  </a:lnTo>
                  <a:lnTo>
                    <a:pt x="1277674" y="147880"/>
                  </a:lnTo>
                  <a:lnTo>
                    <a:pt x="1270065" y="189102"/>
                  </a:lnTo>
                  <a:lnTo>
                    <a:pt x="1266727" y="224581"/>
                  </a:lnTo>
                  <a:lnTo>
                    <a:pt x="1259505" y="262962"/>
                  </a:lnTo>
                  <a:lnTo>
                    <a:pt x="1250662" y="307378"/>
                  </a:lnTo>
                  <a:lnTo>
                    <a:pt x="1241340" y="354052"/>
                  </a:lnTo>
                  <a:lnTo>
                    <a:pt x="1231875" y="401396"/>
                  </a:lnTo>
                  <a:lnTo>
                    <a:pt x="1225538" y="433080"/>
                  </a:lnTo>
                  <a:lnTo>
                    <a:pt x="1219195" y="467623"/>
                  </a:lnTo>
                  <a:lnTo>
                    <a:pt x="1213906" y="503083"/>
                  </a:lnTo>
                  <a:lnTo>
                    <a:pt x="1211556" y="536483"/>
                  </a:lnTo>
                  <a:lnTo>
                    <a:pt x="1204867" y="571788"/>
                  </a:lnTo>
                  <a:lnTo>
                    <a:pt x="1195896" y="608646"/>
                  </a:lnTo>
                  <a:lnTo>
                    <a:pt x="1188382" y="646193"/>
                  </a:lnTo>
                  <a:lnTo>
                    <a:pt x="1181514" y="684048"/>
                  </a:lnTo>
                  <a:lnTo>
                    <a:pt x="1174934" y="722039"/>
                  </a:lnTo>
                  <a:lnTo>
                    <a:pt x="1168481" y="760091"/>
                  </a:lnTo>
                  <a:lnTo>
                    <a:pt x="1164909" y="795347"/>
                  </a:lnTo>
                  <a:lnTo>
                    <a:pt x="1161204" y="829714"/>
                  </a:lnTo>
                  <a:lnTo>
                    <a:pt x="1152502" y="866154"/>
                  </a:lnTo>
                  <a:lnTo>
                    <a:pt x="1144401" y="900695"/>
                  </a:lnTo>
                  <a:lnTo>
                    <a:pt x="1137272" y="933685"/>
                  </a:lnTo>
                  <a:lnTo>
                    <a:pt x="1127309" y="980949"/>
                  </a:lnTo>
                  <a:lnTo>
                    <a:pt x="1118713" y="1022235"/>
                  </a:lnTo>
                  <a:lnTo>
                    <a:pt x="1114637" y="1061279"/>
                  </a:lnTo>
                  <a:lnTo>
                    <a:pt x="1108256" y="1098601"/>
                  </a:lnTo>
                  <a:lnTo>
                    <a:pt x="1102740" y="1140193"/>
                  </a:lnTo>
                  <a:lnTo>
                    <a:pt x="1096021" y="1187765"/>
                  </a:lnTo>
                  <a:lnTo>
                    <a:pt x="1094605" y="1200972"/>
                  </a:lnTo>
                  <a:lnTo>
                    <a:pt x="1086455" y="1242981"/>
                  </a:lnTo>
                  <a:lnTo>
                    <a:pt x="1085850" y="1290362"/>
                  </a:lnTo>
                  <a:lnTo>
                    <a:pt x="1085850" y="1298101"/>
                  </a:lnTo>
                  <a:lnTo>
                    <a:pt x="1084792" y="1299727"/>
                  </a:lnTo>
                  <a:lnTo>
                    <a:pt x="1083028" y="1300810"/>
                  </a:lnTo>
                  <a:lnTo>
                    <a:pt x="1076150" y="1302692"/>
                  </a:lnTo>
                  <a:lnTo>
                    <a:pt x="1071661" y="1302850"/>
                  </a:lnTo>
                  <a:lnTo>
                    <a:pt x="1070040" y="1303951"/>
                  </a:lnTo>
                  <a:lnTo>
                    <a:pt x="1068960" y="1305743"/>
                  </a:lnTo>
                  <a:lnTo>
                    <a:pt x="1068240" y="1307996"/>
                  </a:lnTo>
                  <a:lnTo>
                    <a:pt x="1066702" y="1309498"/>
                  </a:lnTo>
                  <a:lnTo>
                    <a:pt x="1056629" y="1314731"/>
                  </a:lnTo>
                  <a:lnTo>
                    <a:pt x="1050637" y="1318784"/>
                  </a:lnTo>
                  <a:lnTo>
                    <a:pt x="1017313" y="1330102"/>
                  </a:lnTo>
                  <a:lnTo>
                    <a:pt x="971059" y="1331467"/>
                  </a:lnTo>
                  <a:lnTo>
                    <a:pt x="931922" y="1331541"/>
                  </a:lnTo>
                  <a:lnTo>
                    <a:pt x="885623" y="1331550"/>
                  </a:lnTo>
                  <a:lnTo>
                    <a:pt x="847685" y="1331552"/>
                  </a:lnTo>
                  <a:lnTo>
                    <a:pt x="802013" y="1331552"/>
                  </a:lnTo>
                  <a:lnTo>
                    <a:pt x="755048" y="1328730"/>
                  </a:lnTo>
                  <a:lnTo>
                    <a:pt x="709827" y="1323351"/>
                  </a:lnTo>
                  <a:lnTo>
                    <a:pt x="672693" y="1317363"/>
                  </a:lnTo>
                  <a:lnTo>
                    <a:pt x="634879" y="1313942"/>
                  </a:lnTo>
                  <a:lnTo>
                    <a:pt x="596864" y="1312929"/>
                  </a:lnTo>
                  <a:lnTo>
                    <a:pt x="558789" y="1307572"/>
                  </a:lnTo>
                  <a:lnTo>
                    <a:pt x="520697" y="1304339"/>
                  </a:lnTo>
                  <a:lnTo>
                    <a:pt x="482599" y="1303380"/>
                  </a:lnTo>
                  <a:lnTo>
                    <a:pt x="439444" y="1303096"/>
                  </a:lnTo>
                  <a:lnTo>
                    <a:pt x="398199" y="1303013"/>
                  </a:lnTo>
                  <a:lnTo>
                    <a:pt x="354111" y="1302988"/>
                  </a:lnTo>
                  <a:lnTo>
                    <a:pt x="317647" y="1302980"/>
                  </a:lnTo>
                  <a:lnTo>
                    <a:pt x="276621" y="1302978"/>
                  </a:lnTo>
                  <a:lnTo>
                    <a:pt x="229501" y="1302977"/>
                  </a:lnTo>
                  <a:lnTo>
                    <a:pt x="183348" y="1302977"/>
                  </a:lnTo>
                  <a:lnTo>
                    <a:pt x="140208" y="1302977"/>
                  </a:lnTo>
                  <a:lnTo>
                    <a:pt x="114569" y="1301919"/>
                  </a:lnTo>
                  <a:lnTo>
                    <a:pt x="69699" y="1294041"/>
                  </a:lnTo>
                  <a:lnTo>
                    <a:pt x="23580" y="1293459"/>
                  </a:lnTo>
                  <a:lnTo>
                    <a:pt x="14590" y="1293453"/>
                  </a:lnTo>
                  <a:lnTo>
                    <a:pt x="12902" y="1292394"/>
                  </a:lnTo>
                  <a:lnTo>
                    <a:pt x="11776" y="1290630"/>
                  </a:lnTo>
                  <a:lnTo>
                    <a:pt x="11026" y="1288396"/>
                  </a:lnTo>
                  <a:lnTo>
                    <a:pt x="9468" y="1286906"/>
                  </a:lnTo>
                  <a:lnTo>
                    <a:pt x="431" y="1284043"/>
                  </a:lnTo>
                  <a:lnTo>
                    <a:pt x="1" y="1237557"/>
                  </a:lnTo>
                  <a:lnTo>
                    <a:pt x="0" y="1194717"/>
                  </a:lnTo>
                  <a:lnTo>
                    <a:pt x="1059" y="1178661"/>
                  </a:lnTo>
                  <a:lnTo>
                    <a:pt x="11759" y="1131684"/>
                  </a:lnTo>
                  <a:lnTo>
                    <a:pt x="15810" y="1117839"/>
                  </a:lnTo>
                  <a:lnTo>
                    <a:pt x="18766" y="1071032"/>
                  </a:lnTo>
                  <a:lnTo>
                    <a:pt x="20024" y="1045869"/>
                  </a:lnTo>
                  <a:lnTo>
                    <a:pt x="27685" y="998266"/>
                  </a:lnTo>
                  <a:lnTo>
                    <a:pt x="27253" y="976919"/>
                  </a:lnTo>
                  <a:lnTo>
                    <a:pt x="19910" y="931391"/>
                  </a:lnTo>
                  <a:lnTo>
                    <a:pt x="19084" y="885847"/>
                  </a:lnTo>
                  <a:lnTo>
                    <a:pt x="19051" y="838565"/>
                  </a:lnTo>
                  <a:lnTo>
                    <a:pt x="19050" y="83625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4" name="SMARTInkShape-Group31"/>
          <p:cNvGrpSpPr/>
          <p:nvPr/>
        </p:nvGrpSpPr>
        <p:grpSpPr>
          <a:xfrm>
            <a:off x="5095875" y="2828925"/>
            <a:ext cx="561800" cy="266701"/>
            <a:chOff x="5095875" y="2828925"/>
            <a:chExt cx="561800" cy="266701"/>
          </a:xfrm>
        </p:grpSpPr>
        <p:sp>
          <p:nvSpPr>
            <p:cNvPr id="42" name="SMARTInkShape-160"/>
            <p:cNvSpPr/>
            <p:nvPr>
              <p:custDataLst>
                <p:tags r:id="rId67"/>
              </p:custDataLst>
            </p:nvPr>
          </p:nvSpPr>
          <p:spPr>
            <a:xfrm>
              <a:off x="5095875" y="2924175"/>
              <a:ext cx="523876" cy="18659"/>
            </a:xfrm>
            <a:custGeom>
              <a:avLst/>
              <a:gdLst/>
              <a:ahLst/>
              <a:cxnLst/>
              <a:rect l="0" t="0" r="0" b="0"/>
              <a:pathLst>
                <a:path w="523876" h="18659">
                  <a:moveTo>
                    <a:pt x="0" y="9525"/>
                  </a:moveTo>
                  <a:lnTo>
                    <a:pt x="0" y="9525"/>
                  </a:lnTo>
                  <a:lnTo>
                    <a:pt x="0" y="392"/>
                  </a:lnTo>
                  <a:lnTo>
                    <a:pt x="45661" y="2"/>
                  </a:lnTo>
                  <a:lnTo>
                    <a:pt x="91193" y="0"/>
                  </a:lnTo>
                  <a:lnTo>
                    <a:pt x="138299" y="0"/>
                  </a:lnTo>
                  <a:lnTo>
                    <a:pt x="178974" y="0"/>
                  </a:lnTo>
                  <a:lnTo>
                    <a:pt x="221502" y="2822"/>
                  </a:lnTo>
                  <a:lnTo>
                    <a:pt x="265298" y="8201"/>
                  </a:lnTo>
                  <a:lnTo>
                    <a:pt x="312127" y="9263"/>
                  </a:lnTo>
                  <a:lnTo>
                    <a:pt x="359321" y="9473"/>
                  </a:lnTo>
                  <a:lnTo>
                    <a:pt x="399530" y="9515"/>
                  </a:lnTo>
                  <a:lnTo>
                    <a:pt x="444784" y="12346"/>
                  </a:lnTo>
                  <a:lnTo>
                    <a:pt x="477986" y="18167"/>
                  </a:lnTo>
                  <a:lnTo>
                    <a:pt x="486899" y="18658"/>
                  </a:lnTo>
                  <a:lnTo>
                    <a:pt x="494388" y="16053"/>
                  </a:lnTo>
                  <a:lnTo>
                    <a:pt x="501245" y="12427"/>
                  </a:lnTo>
                  <a:lnTo>
                    <a:pt x="514270" y="10098"/>
                  </a:lnTo>
                  <a:lnTo>
                    <a:pt x="523875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SMARTInkShape-161"/>
            <p:cNvSpPr/>
            <p:nvPr>
              <p:custDataLst>
                <p:tags r:id="rId68"/>
              </p:custDataLst>
            </p:nvPr>
          </p:nvSpPr>
          <p:spPr>
            <a:xfrm>
              <a:off x="5486400" y="2828925"/>
              <a:ext cx="171275" cy="266701"/>
            </a:xfrm>
            <a:custGeom>
              <a:avLst/>
              <a:gdLst/>
              <a:ahLst/>
              <a:cxnLst/>
              <a:rect l="0" t="0" r="0" b="0"/>
              <a:pathLst>
                <a:path w="171275" h="266701">
                  <a:moveTo>
                    <a:pt x="47625" y="0"/>
                  </a:moveTo>
                  <a:lnTo>
                    <a:pt x="47625" y="0"/>
                  </a:lnTo>
                  <a:lnTo>
                    <a:pt x="79424" y="0"/>
                  </a:lnTo>
                  <a:lnTo>
                    <a:pt x="125285" y="17333"/>
                  </a:lnTo>
                  <a:lnTo>
                    <a:pt x="145907" y="26315"/>
                  </a:lnTo>
                  <a:lnTo>
                    <a:pt x="164663" y="41396"/>
                  </a:lnTo>
                  <a:lnTo>
                    <a:pt x="168434" y="47678"/>
                  </a:lnTo>
                  <a:lnTo>
                    <a:pt x="170854" y="60335"/>
                  </a:lnTo>
                  <a:lnTo>
                    <a:pt x="171274" y="74909"/>
                  </a:lnTo>
                  <a:lnTo>
                    <a:pt x="168549" y="83740"/>
                  </a:lnTo>
                  <a:lnTo>
                    <a:pt x="164869" y="92251"/>
                  </a:lnTo>
                  <a:lnTo>
                    <a:pt x="161739" y="107885"/>
                  </a:lnTo>
                  <a:lnTo>
                    <a:pt x="136437" y="154804"/>
                  </a:lnTo>
                  <a:lnTo>
                    <a:pt x="120638" y="174105"/>
                  </a:lnTo>
                  <a:lnTo>
                    <a:pt x="97234" y="193254"/>
                  </a:lnTo>
                  <a:lnTo>
                    <a:pt x="90840" y="203365"/>
                  </a:lnTo>
                  <a:lnTo>
                    <a:pt x="87999" y="211388"/>
                  </a:lnTo>
                  <a:lnTo>
                    <a:pt x="81091" y="218481"/>
                  </a:lnTo>
                  <a:lnTo>
                    <a:pt x="72024" y="224103"/>
                  </a:lnTo>
                  <a:lnTo>
                    <a:pt x="44445" y="235809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7" name="SMARTInkShape-Group32"/>
          <p:cNvGrpSpPr/>
          <p:nvPr/>
        </p:nvGrpSpPr>
        <p:grpSpPr>
          <a:xfrm>
            <a:off x="6819900" y="2895600"/>
            <a:ext cx="760068" cy="285751"/>
            <a:chOff x="6819900" y="2895600"/>
            <a:chExt cx="760068" cy="285751"/>
          </a:xfrm>
        </p:grpSpPr>
        <p:sp>
          <p:nvSpPr>
            <p:cNvPr id="45" name="SMARTInkShape-162"/>
            <p:cNvSpPr/>
            <p:nvPr>
              <p:custDataLst>
                <p:tags r:id="rId65"/>
              </p:custDataLst>
            </p:nvPr>
          </p:nvSpPr>
          <p:spPr>
            <a:xfrm>
              <a:off x="6819900" y="3028950"/>
              <a:ext cx="542926" cy="19051"/>
            </a:xfrm>
            <a:custGeom>
              <a:avLst/>
              <a:gdLst/>
              <a:ahLst/>
              <a:cxnLst/>
              <a:rect l="0" t="0" r="0" b="0"/>
              <a:pathLst>
                <a:path w="542926" h="19051">
                  <a:moveTo>
                    <a:pt x="0" y="0"/>
                  </a:moveTo>
                  <a:lnTo>
                    <a:pt x="0" y="0"/>
                  </a:lnTo>
                  <a:lnTo>
                    <a:pt x="45717" y="0"/>
                  </a:lnTo>
                  <a:lnTo>
                    <a:pt x="86728" y="0"/>
                  </a:lnTo>
                  <a:lnTo>
                    <a:pt x="133483" y="0"/>
                  </a:lnTo>
                  <a:lnTo>
                    <a:pt x="167609" y="0"/>
                  </a:lnTo>
                  <a:lnTo>
                    <a:pt x="208412" y="0"/>
                  </a:lnTo>
                  <a:lnTo>
                    <a:pt x="247314" y="0"/>
                  </a:lnTo>
                  <a:lnTo>
                    <a:pt x="285651" y="2822"/>
                  </a:lnTo>
                  <a:lnTo>
                    <a:pt x="326643" y="7539"/>
                  </a:lnTo>
                  <a:lnTo>
                    <a:pt x="369481" y="8936"/>
                  </a:lnTo>
                  <a:lnTo>
                    <a:pt x="416824" y="9409"/>
                  </a:lnTo>
                  <a:lnTo>
                    <a:pt x="456750" y="16048"/>
                  </a:lnTo>
                  <a:lnTo>
                    <a:pt x="499710" y="18654"/>
                  </a:lnTo>
                  <a:lnTo>
                    <a:pt x="542754" y="19050"/>
                  </a:lnTo>
                  <a:lnTo>
                    <a:pt x="542925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SMARTInkShape-163"/>
            <p:cNvSpPr/>
            <p:nvPr>
              <p:custDataLst>
                <p:tags r:id="rId66"/>
              </p:custDataLst>
            </p:nvPr>
          </p:nvSpPr>
          <p:spPr>
            <a:xfrm>
              <a:off x="7305675" y="2895600"/>
              <a:ext cx="274293" cy="285751"/>
            </a:xfrm>
            <a:custGeom>
              <a:avLst/>
              <a:gdLst/>
              <a:ahLst/>
              <a:cxnLst/>
              <a:rect l="0" t="0" r="0" b="0"/>
              <a:pathLst>
                <a:path w="274293" h="285751">
                  <a:moveTo>
                    <a:pt x="28575" y="0"/>
                  </a:moveTo>
                  <a:lnTo>
                    <a:pt x="28575" y="0"/>
                  </a:lnTo>
                  <a:lnTo>
                    <a:pt x="33632" y="5056"/>
                  </a:lnTo>
                  <a:lnTo>
                    <a:pt x="38936" y="7539"/>
                  </a:lnTo>
                  <a:lnTo>
                    <a:pt x="80838" y="19148"/>
                  </a:lnTo>
                  <a:lnTo>
                    <a:pt x="127211" y="34154"/>
                  </a:lnTo>
                  <a:lnTo>
                    <a:pt x="152345" y="39047"/>
                  </a:lnTo>
                  <a:lnTo>
                    <a:pt x="199938" y="63945"/>
                  </a:lnTo>
                  <a:lnTo>
                    <a:pt x="239955" y="92197"/>
                  </a:lnTo>
                  <a:lnTo>
                    <a:pt x="269698" y="131628"/>
                  </a:lnTo>
                  <a:lnTo>
                    <a:pt x="274292" y="144599"/>
                  </a:lnTo>
                  <a:lnTo>
                    <a:pt x="273878" y="148258"/>
                  </a:lnTo>
                  <a:lnTo>
                    <a:pt x="262798" y="170029"/>
                  </a:lnTo>
                  <a:lnTo>
                    <a:pt x="243672" y="187845"/>
                  </a:lnTo>
                  <a:lnTo>
                    <a:pt x="196679" y="211605"/>
                  </a:lnTo>
                  <a:lnTo>
                    <a:pt x="160933" y="226387"/>
                  </a:lnTo>
                  <a:lnTo>
                    <a:pt x="123530" y="237469"/>
                  </a:lnTo>
                  <a:lnTo>
                    <a:pt x="85638" y="250278"/>
                  </a:lnTo>
                  <a:lnTo>
                    <a:pt x="39964" y="268512"/>
                  </a:lnTo>
                  <a:lnTo>
                    <a:pt x="0" y="2857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1" name="SMARTInkShape-Group33"/>
          <p:cNvGrpSpPr/>
          <p:nvPr/>
        </p:nvGrpSpPr>
        <p:grpSpPr>
          <a:xfrm>
            <a:off x="5857875" y="2486025"/>
            <a:ext cx="514351" cy="1028701"/>
            <a:chOff x="5857875" y="2486025"/>
            <a:chExt cx="514351" cy="1028701"/>
          </a:xfrm>
        </p:grpSpPr>
        <p:sp>
          <p:nvSpPr>
            <p:cNvPr id="48" name="SMARTInkShape-164"/>
            <p:cNvSpPr/>
            <p:nvPr>
              <p:custDataLst>
                <p:tags r:id="rId62"/>
              </p:custDataLst>
            </p:nvPr>
          </p:nvSpPr>
          <p:spPr>
            <a:xfrm>
              <a:off x="6038850" y="2486025"/>
              <a:ext cx="85721" cy="457201"/>
            </a:xfrm>
            <a:custGeom>
              <a:avLst/>
              <a:gdLst/>
              <a:ahLst/>
              <a:cxnLst/>
              <a:rect l="0" t="0" r="0" b="0"/>
              <a:pathLst>
                <a:path w="85721" h="457201">
                  <a:moveTo>
                    <a:pt x="76200" y="0"/>
                  </a:moveTo>
                  <a:lnTo>
                    <a:pt x="76200" y="0"/>
                  </a:lnTo>
                  <a:lnTo>
                    <a:pt x="76200" y="22748"/>
                  </a:lnTo>
                  <a:lnTo>
                    <a:pt x="79022" y="28808"/>
                  </a:lnTo>
                  <a:lnTo>
                    <a:pt x="81257" y="31905"/>
                  </a:lnTo>
                  <a:lnTo>
                    <a:pt x="84401" y="46377"/>
                  </a:lnTo>
                  <a:lnTo>
                    <a:pt x="85673" y="89211"/>
                  </a:lnTo>
                  <a:lnTo>
                    <a:pt x="85720" y="135642"/>
                  </a:lnTo>
                  <a:lnTo>
                    <a:pt x="82901" y="162604"/>
                  </a:lnTo>
                  <a:lnTo>
                    <a:pt x="77524" y="200159"/>
                  </a:lnTo>
                  <a:lnTo>
                    <a:pt x="68857" y="244697"/>
                  </a:lnTo>
                  <a:lnTo>
                    <a:pt x="56954" y="287989"/>
                  </a:lnTo>
                  <a:lnTo>
                    <a:pt x="42307" y="335395"/>
                  </a:lnTo>
                  <a:lnTo>
                    <a:pt x="33597" y="376209"/>
                  </a:lnTo>
                  <a:lnTo>
                    <a:pt x="17012" y="418201"/>
                  </a:lnTo>
                  <a:lnTo>
                    <a:pt x="12853" y="425050"/>
                  </a:lnTo>
                  <a:lnTo>
                    <a:pt x="9453" y="434857"/>
                  </a:lnTo>
                  <a:lnTo>
                    <a:pt x="3271" y="444465"/>
                  </a:lnTo>
                  <a:lnTo>
                    <a:pt x="0" y="4572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SMARTInkShape-165"/>
            <p:cNvSpPr/>
            <p:nvPr>
              <p:custDataLst>
                <p:tags r:id="rId63"/>
              </p:custDataLst>
            </p:nvPr>
          </p:nvSpPr>
          <p:spPr>
            <a:xfrm>
              <a:off x="5857875" y="3009900"/>
              <a:ext cx="514351" cy="85692"/>
            </a:xfrm>
            <a:custGeom>
              <a:avLst/>
              <a:gdLst/>
              <a:ahLst/>
              <a:cxnLst/>
              <a:rect l="0" t="0" r="0" b="0"/>
              <a:pathLst>
                <a:path w="514351" h="85692">
                  <a:moveTo>
                    <a:pt x="0" y="76200"/>
                  </a:moveTo>
                  <a:lnTo>
                    <a:pt x="0" y="76200"/>
                  </a:lnTo>
                  <a:lnTo>
                    <a:pt x="14189" y="76200"/>
                  </a:lnTo>
                  <a:lnTo>
                    <a:pt x="19712" y="79022"/>
                  </a:lnTo>
                  <a:lnTo>
                    <a:pt x="25695" y="82746"/>
                  </a:lnTo>
                  <a:lnTo>
                    <a:pt x="36071" y="84842"/>
                  </a:lnTo>
                  <a:lnTo>
                    <a:pt x="82719" y="85691"/>
                  </a:lnTo>
                  <a:lnTo>
                    <a:pt x="114529" y="84660"/>
                  </a:lnTo>
                  <a:lnTo>
                    <a:pt x="153894" y="77523"/>
                  </a:lnTo>
                  <a:lnTo>
                    <a:pt x="200221" y="73552"/>
                  </a:lnTo>
                  <a:lnTo>
                    <a:pt x="243221" y="62977"/>
                  </a:lnTo>
                  <a:lnTo>
                    <a:pt x="285933" y="50697"/>
                  </a:lnTo>
                  <a:lnTo>
                    <a:pt x="331216" y="38080"/>
                  </a:lnTo>
                  <a:lnTo>
                    <a:pt x="371048" y="30452"/>
                  </a:lnTo>
                  <a:lnTo>
                    <a:pt x="416222" y="18461"/>
                  </a:lnTo>
                  <a:lnTo>
                    <a:pt x="437297" y="12173"/>
                  </a:lnTo>
                  <a:lnTo>
                    <a:pt x="456947" y="7487"/>
                  </a:lnTo>
                  <a:lnTo>
                    <a:pt x="477493" y="1479"/>
                  </a:lnTo>
                  <a:lnTo>
                    <a:pt x="5143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SMARTInkShape-166"/>
            <p:cNvSpPr/>
            <p:nvPr>
              <p:custDataLst>
                <p:tags r:id="rId64"/>
              </p:custDataLst>
            </p:nvPr>
          </p:nvSpPr>
          <p:spPr>
            <a:xfrm>
              <a:off x="6010275" y="3133726"/>
              <a:ext cx="257176" cy="381000"/>
            </a:xfrm>
            <a:custGeom>
              <a:avLst/>
              <a:gdLst/>
              <a:ahLst/>
              <a:cxnLst/>
              <a:rect l="0" t="0" r="0" b="0"/>
              <a:pathLst>
                <a:path w="257176" h="381000">
                  <a:moveTo>
                    <a:pt x="257175" y="9524"/>
                  </a:moveTo>
                  <a:lnTo>
                    <a:pt x="257175" y="9524"/>
                  </a:lnTo>
                  <a:lnTo>
                    <a:pt x="257175" y="115"/>
                  </a:lnTo>
                  <a:lnTo>
                    <a:pt x="234509" y="0"/>
                  </a:lnTo>
                  <a:lnTo>
                    <a:pt x="202604" y="13256"/>
                  </a:lnTo>
                  <a:lnTo>
                    <a:pt x="178911" y="31470"/>
                  </a:lnTo>
                  <a:lnTo>
                    <a:pt x="131311" y="78261"/>
                  </a:lnTo>
                  <a:lnTo>
                    <a:pt x="102039" y="115713"/>
                  </a:lnTo>
                  <a:lnTo>
                    <a:pt x="98267" y="125864"/>
                  </a:lnTo>
                  <a:lnTo>
                    <a:pt x="95533" y="136372"/>
                  </a:lnTo>
                  <a:lnTo>
                    <a:pt x="90789" y="144570"/>
                  </a:lnTo>
                  <a:lnTo>
                    <a:pt x="90160" y="149296"/>
                  </a:lnTo>
                  <a:lnTo>
                    <a:pt x="94370" y="173170"/>
                  </a:lnTo>
                  <a:lnTo>
                    <a:pt x="97681" y="180328"/>
                  </a:lnTo>
                  <a:lnTo>
                    <a:pt x="130203" y="225155"/>
                  </a:lnTo>
                  <a:lnTo>
                    <a:pt x="142881" y="240893"/>
                  </a:lnTo>
                  <a:lnTo>
                    <a:pt x="161926" y="266106"/>
                  </a:lnTo>
                  <a:lnTo>
                    <a:pt x="176742" y="282496"/>
                  </a:lnTo>
                  <a:lnTo>
                    <a:pt x="179721" y="292076"/>
                  </a:lnTo>
                  <a:lnTo>
                    <a:pt x="180926" y="317498"/>
                  </a:lnTo>
                  <a:lnTo>
                    <a:pt x="179884" y="319615"/>
                  </a:lnTo>
                  <a:lnTo>
                    <a:pt x="178132" y="321027"/>
                  </a:lnTo>
                  <a:lnTo>
                    <a:pt x="173361" y="323653"/>
                  </a:lnTo>
                  <a:lnTo>
                    <a:pt x="155464" y="338927"/>
                  </a:lnTo>
                  <a:lnTo>
                    <a:pt x="149176" y="341134"/>
                  </a:lnTo>
                  <a:lnTo>
                    <a:pt x="129970" y="343609"/>
                  </a:lnTo>
                  <a:lnTo>
                    <a:pt x="117296" y="349342"/>
                  </a:lnTo>
                  <a:lnTo>
                    <a:pt x="69719" y="360505"/>
                  </a:lnTo>
                  <a:lnTo>
                    <a:pt x="26451" y="371565"/>
                  </a:lnTo>
                  <a:lnTo>
                    <a:pt x="0" y="38099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" name="SMARTInkShape-Group34"/>
          <p:cNvGrpSpPr/>
          <p:nvPr/>
        </p:nvGrpSpPr>
        <p:grpSpPr>
          <a:xfrm>
            <a:off x="5125011" y="2095500"/>
            <a:ext cx="551890" cy="704555"/>
            <a:chOff x="5125011" y="2095500"/>
            <a:chExt cx="551890" cy="704555"/>
          </a:xfrm>
        </p:grpSpPr>
        <p:sp>
          <p:nvSpPr>
            <p:cNvPr id="52" name="SMARTInkShape-167"/>
            <p:cNvSpPr/>
            <p:nvPr>
              <p:custDataLst>
                <p:tags r:id="rId57"/>
              </p:custDataLst>
            </p:nvPr>
          </p:nvSpPr>
          <p:spPr>
            <a:xfrm>
              <a:off x="5125011" y="2095500"/>
              <a:ext cx="323290" cy="409017"/>
            </a:xfrm>
            <a:custGeom>
              <a:avLst/>
              <a:gdLst/>
              <a:ahLst/>
              <a:cxnLst/>
              <a:rect l="0" t="0" r="0" b="0"/>
              <a:pathLst>
                <a:path w="323290" h="409017">
                  <a:moveTo>
                    <a:pt x="104214" y="19050"/>
                  </a:moveTo>
                  <a:lnTo>
                    <a:pt x="104214" y="19050"/>
                  </a:lnTo>
                  <a:lnTo>
                    <a:pt x="104214" y="10849"/>
                  </a:lnTo>
                  <a:lnTo>
                    <a:pt x="113739" y="0"/>
                  </a:lnTo>
                  <a:lnTo>
                    <a:pt x="113739" y="46346"/>
                  </a:lnTo>
                  <a:lnTo>
                    <a:pt x="121940" y="90917"/>
                  </a:lnTo>
                  <a:lnTo>
                    <a:pt x="123090" y="134034"/>
                  </a:lnTo>
                  <a:lnTo>
                    <a:pt x="124300" y="181065"/>
                  </a:lnTo>
                  <a:lnTo>
                    <a:pt x="131462" y="223555"/>
                  </a:lnTo>
                  <a:lnTo>
                    <a:pt x="142412" y="268707"/>
                  </a:lnTo>
                  <a:lnTo>
                    <a:pt x="150872" y="285173"/>
                  </a:lnTo>
                  <a:lnTo>
                    <a:pt x="151410" y="290080"/>
                  </a:lnTo>
                  <a:lnTo>
                    <a:pt x="152611" y="291811"/>
                  </a:lnTo>
                  <a:lnTo>
                    <a:pt x="154470" y="292966"/>
                  </a:lnTo>
                  <a:lnTo>
                    <a:pt x="160002" y="294819"/>
                  </a:lnTo>
                  <a:lnTo>
                    <a:pt x="160456" y="293913"/>
                  </a:lnTo>
                  <a:lnTo>
                    <a:pt x="160961" y="290083"/>
                  </a:lnTo>
                  <a:lnTo>
                    <a:pt x="160037" y="288639"/>
                  </a:lnTo>
                  <a:lnTo>
                    <a:pt x="158363" y="287676"/>
                  </a:lnTo>
                  <a:lnTo>
                    <a:pt x="156188" y="287034"/>
                  </a:lnTo>
                  <a:lnTo>
                    <a:pt x="154738" y="285548"/>
                  </a:lnTo>
                  <a:lnTo>
                    <a:pt x="153127" y="281074"/>
                  </a:lnTo>
                  <a:lnTo>
                    <a:pt x="151035" y="269579"/>
                  </a:lnTo>
                  <a:lnTo>
                    <a:pt x="146896" y="263393"/>
                  </a:lnTo>
                  <a:lnTo>
                    <a:pt x="141528" y="259939"/>
                  </a:lnTo>
                  <a:lnTo>
                    <a:pt x="135615" y="257345"/>
                  </a:lnTo>
                  <a:lnTo>
                    <a:pt x="126335" y="250993"/>
                  </a:lnTo>
                  <a:lnTo>
                    <a:pt x="116883" y="248640"/>
                  </a:lnTo>
                  <a:lnTo>
                    <a:pt x="91512" y="247689"/>
                  </a:lnTo>
                  <a:lnTo>
                    <a:pt x="76932" y="252718"/>
                  </a:lnTo>
                  <a:lnTo>
                    <a:pt x="59588" y="264957"/>
                  </a:lnTo>
                  <a:lnTo>
                    <a:pt x="39699" y="286660"/>
                  </a:lnTo>
                  <a:lnTo>
                    <a:pt x="15440" y="330253"/>
                  </a:lnTo>
                  <a:lnTo>
                    <a:pt x="2278" y="359135"/>
                  </a:lnTo>
                  <a:lnTo>
                    <a:pt x="0" y="374094"/>
                  </a:lnTo>
                  <a:lnTo>
                    <a:pt x="2511" y="380753"/>
                  </a:lnTo>
                  <a:lnTo>
                    <a:pt x="21844" y="403211"/>
                  </a:lnTo>
                  <a:lnTo>
                    <a:pt x="30916" y="406746"/>
                  </a:lnTo>
                  <a:lnTo>
                    <a:pt x="48931" y="409016"/>
                  </a:lnTo>
                  <a:lnTo>
                    <a:pt x="94886" y="397794"/>
                  </a:lnTo>
                  <a:lnTo>
                    <a:pt x="110975" y="389856"/>
                  </a:lnTo>
                  <a:lnTo>
                    <a:pt x="147624" y="361055"/>
                  </a:lnTo>
                  <a:lnTo>
                    <a:pt x="187075" y="317448"/>
                  </a:lnTo>
                  <a:lnTo>
                    <a:pt x="214986" y="273047"/>
                  </a:lnTo>
                  <a:lnTo>
                    <a:pt x="230791" y="247649"/>
                  </a:lnTo>
                  <a:lnTo>
                    <a:pt x="239846" y="234950"/>
                  </a:lnTo>
                  <a:lnTo>
                    <a:pt x="255543" y="194047"/>
                  </a:lnTo>
                  <a:lnTo>
                    <a:pt x="256602" y="172012"/>
                  </a:lnTo>
                  <a:lnTo>
                    <a:pt x="256614" y="213288"/>
                  </a:lnTo>
                  <a:lnTo>
                    <a:pt x="255556" y="250063"/>
                  </a:lnTo>
                  <a:lnTo>
                    <a:pt x="247972" y="295404"/>
                  </a:lnTo>
                  <a:lnTo>
                    <a:pt x="247205" y="329799"/>
                  </a:lnTo>
                  <a:lnTo>
                    <a:pt x="249962" y="339899"/>
                  </a:lnTo>
                  <a:lnTo>
                    <a:pt x="254643" y="351536"/>
                  </a:lnTo>
                  <a:lnTo>
                    <a:pt x="255300" y="355007"/>
                  </a:lnTo>
                  <a:lnTo>
                    <a:pt x="256797" y="357322"/>
                  </a:lnTo>
                  <a:lnTo>
                    <a:pt x="258852" y="358865"/>
                  </a:lnTo>
                  <a:lnTo>
                    <a:pt x="265017" y="360579"/>
                  </a:lnTo>
                  <a:lnTo>
                    <a:pt x="287171" y="361769"/>
                  </a:lnTo>
                  <a:lnTo>
                    <a:pt x="294184" y="359047"/>
                  </a:lnTo>
                  <a:lnTo>
                    <a:pt x="323289" y="3333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SMARTInkShape-168"/>
            <p:cNvSpPr/>
            <p:nvPr>
              <p:custDataLst>
                <p:tags r:id="rId58"/>
              </p:custDataLst>
            </p:nvPr>
          </p:nvSpPr>
          <p:spPr>
            <a:xfrm>
              <a:off x="5410200" y="21526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SMARTInkShape-169"/>
            <p:cNvSpPr/>
            <p:nvPr>
              <p:custDataLst>
                <p:tags r:id="rId59"/>
              </p:custDataLst>
            </p:nvPr>
          </p:nvSpPr>
          <p:spPr>
            <a:xfrm>
              <a:off x="5305425" y="2095500"/>
              <a:ext cx="323851" cy="533401"/>
            </a:xfrm>
            <a:custGeom>
              <a:avLst/>
              <a:gdLst/>
              <a:ahLst/>
              <a:cxnLst/>
              <a:rect l="0" t="0" r="0" b="0"/>
              <a:pathLst>
                <a:path w="323851" h="533401">
                  <a:moveTo>
                    <a:pt x="323850" y="0"/>
                  </a:moveTo>
                  <a:lnTo>
                    <a:pt x="323850" y="0"/>
                  </a:lnTo>
                  <a:lnTo>
                    <a:pt x="323850" y="5056"/>
                  </a:lnTo>
                  <a:lnTo>
                    <a:pt x="321028" y="10361"/>
                  </a:lnTo>
                  <a:lnTo>
                    <a:pt x="318794" y="13258"/>
                  </a:lnTo>
                  <a:lnTo>
                    <a:pt x="316311" y="22120"/>
                  </a:lnTo>
                  <a:lnTo>
                    <a:pt x="312091" y="39010"/>
                  </a:lnTo>
                  <a:lnTo>
                    <a:pt x="295079" y="79102"/>
                  </a:lnTo>
                  <a:lnTo>
                    <a:pt x="272828" y="125265"/>
                  </a:lnTo>
                  <a:lnTo>
                    <a:pt x="254936" y="169539"/>
                  </a:lnTo>
                  <a:lnTo>
                    <a:pt x="236389" y="214229"/>
                  </a:lnTo>
                  <a:lnTo>
                    <a:pt x="220795" y="251271"/>
                  </a:lnTo>
                  <a:lnTo>
                    <a:pt x="197712" y="289057"/>
                  </a:lnTo>
                  <a:lnTo>
                    <a:pt x="175821" y="327064"/>
                  </a:lnTo>
                  <a:lnTo>
                    <a:pt x="150873" y="365136"/>
                  </a:lnTo>
                  <a:lnTo>
                    <a:pt x="120545" y="408323"/>
                  </a:lnTo>
                  <a:lnTo>
                    <a:pt x="87899" y="447428"/>
                  </a:lnTo>
                  <a:lnTo>
                    <a:pt x="50638" y="494442"/>
                  </a:lnTo>
                  <a:lnTo>
                    <a:pt x="25576" y="526442"/>
                  </a:lnTo>
                  <a:lnTo>
                    <a:pt x="19128" y="530308"/>
                  </a:lnTo>
                  <a:lnTo>
                    <a:pt x="0" y="5334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SMARTInkShape-170"/>
            <p:cNvSpPr/>
            <p:nvPr>
              <p:custDataLst>
                <p:tags r:id="rId60"/>
              </p:custDataLst>
            </p:nvPr>
          </p:nvSpPr>
          <p:spPr>
            <a:xfrm>
              <a:off x="5412000" y="2438400"/>
              <a:ext cx="245851" cy="361655"/>
            </a:xfrm>
            <a:custGeom>
              <a:avLst/>
              <a:gdLst/>
              <a:ahLst/>
              <a:cxnLst/>
              <a:rect l="0" t="0" r="0" b="0"/>
              <a:pathLst>
                <a:path w="245851" h="361655">
                  <a:moveTo>
                    <a:pt x="122025" y="0"/>
                  </a:moveTo>
                  <a:lnTo>
                    <a:pt x="122025" y="0"/>
                  </a:lnTo>
                  <a:lnTo>
                    <a:pt x="113824" y="0"/>
                  </a:lnTo>
                  <a:lnTo>
                    <a:pt x="113383" y="1058"/>
                  </a:lnTo>
                  <a:lnTo>
                    <a:pt x="112516" y="47946"/>
                  </a:lnTo>
                  <a:lnTo>
                    <a:pt x="112502" y="87022"/>
                  </a:lnTo>
                  <a:lnTo>
                    <a:pt x="112501" y="133521"/>
                  </a:lnTo>
                  <a:lnTo>
                    <a:pt x="115322" y="180997"/>
                  </a:lnTo>
                  <a:lnTo>
                    <a:pt x="121437" y="227766"/>
                  </a:lnTo>
                  <a:lnTo>
                    <a:pt x="121909" y="248779"/>
                  </a:lnTo>
                  <a:lnTo>
                    <a:pt x="124795" y="256265"/>
                  </a:lnTo>
                  <a:lnTo>
                    <a:pt x="131515" y="266647"/>
                  </a:lnTo>
                  <a:lnTo>
                    <a:pt x="114215" y="249365"/>
                  </a:lnTo>
                  <a:lnTo>
                    <a:pt x="86654" y="232562"/>
                  </a:lnTo>
                  <a:lnTo>
                    <a:pt x="63105" y="229122"/>
                  </a:lnTo>
                  <a:lnTo>
                    <a:pt x="55974" y="231654"/>
                  </a:lnTo>
                  <a:lnTo>
                    <a:pt x="28105" y="251004"/>
                  </a:lnTo>
                  <a:lnTo>
                    <a:pt x="24487" y="255177"/>
                  </a:lnTo>
                  <a:lnTo>
                    <a:pt x="4275" y="301795"/>
                  </a:lnTo>
                  <a:lnTo>
                    <a:pt x="0" y="320725"/>
                  </a:lnTo>
                  <a:lnTo>
                    <a:pt x="1822" y="330575"/>
                  </a:lnTo>
                  <a:lnTo>
                    <a:pt x="5101" y="339539"/>
                  </a:lnTo>
                  <a:lnTo>
                    <a:pt x="8006" y="354369"/>
                  </a:lnTo>
                  <a:lnTo>
                    <a:pt x="10029" y="356896"/>
                  </a:lnTo>
                  <a:lnTo>
                    <a:pt x="15099" y="359704"/>
                  </a:lnTo>
                  <a:lnTo>
                    <a:pt x="29800" y="361506"/>
                  </a:lnTo>
                  <a:lnTo>
                    <a:pt x="35141" y="361654"/>
                  </a:lnTo>
                  <a:lnTo>
                    <a:pt x="43899" y="358996"/>
                  </a:lnTo>
                  <a:lnTo>
                    <a:pt x="63201" y="343610"/>
                  </a:lnTo>
                  <a:lnTo>
                    <a:pt x="103083" y="300422"/>
                  </a:lnTo>
                  <a:lnTo>
                    <a:pt x="123614" y="263013"/>
                  </a:lnTo>
                  <a:lnTo>
                    <a:pt x="147739" y="220228"/>
                  </a:lnTo>
                  <a:lnTo>
                    <a:pt x="165283" y="181203"/>
                  </a:lnTo>
                  <a:lnTo>
                    <a:pt x="176118" y="142920"/>
                  </a:lnTo>
                  <a:lnTo>
                    <a:pt x="181091" y="117135"/>
                  </a:lnTo>
                  <a:lnTo>
                    <a:pt x="193311" y="70016"/>
                  </a:lnTo>
                  <a:lnTo>
                    <a:pt x="198187" y="47840"/>
                  </a:lnTo>
                  <a:lnTo>
                    <a:pt x="198224" y="88335"/>
                  </a:lnTo>
                  <a:lnTo>
                    <a:pt x="198225" y="125399"/>
                  </a:lnTo>
                  <a:lnTo>
                    <a:pt x="198225" y="169566"/>
                  </a:lnTo>
                  <a:lnTo>
                    <a:pt x="198225" y="209178"/>
                  </a:lnTo>
                  <a:lnTo>
                    <a:pt x="201047" y="254304"/>
                  </a:lnTo>
                  <a:lnTo>
                    <a:pt x="209984" y="292201"/>
                  </a:lnTo>
                  <a:lnTo>
                    <a:pt x="212414" y="296401"/>
                  </a:lnTo>
                  <a:lnTo>
                    <a:pt x="215093" y="299200"/>
                  </a:lnTo>
                  <a:lnTo>
                    <a:pt x="233238" y="310854"/>
                  </a:lnTo>
                  <a:lnTo>
                    <a:pt x="245850" y="3143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SMARTInkShape-171"/>
            <p:cNvSpPr/>
            <p:nvPr>
              <p:custDataLst>
                <p:tags r:id="rId61"/>
              </p:custDataLst>
            </p:nvPr>
          </p:nvSpPr>
          <p:spPr>
            <a:xfrm>
              <a:off x="5562600" y="2590800"/>
              <a:ext cx="114301" cy="9526"/>
            </a:xfrm>
            <a:custGeom>
              <a:avLst/>
              <a:gdLst/>
              <a:ahLst/>
              <a:cxnLst/>
              <a:rect l="0" t="0" r="0" b="0"/>
              <a:pathLst>
                <a:path w="114301" h="9526">
                  <a:moveTo>
                    <a:pt x="0" y="9525"/>
                  </a:moveTo>
                  <a:lnTo>
                    <a:pt x="0" y="9525"/>
                  </a:lnTo>
                  <a:lnTo>
                    <a:pt x="13257" y="9525"/>
                  </a:lnTo>
                  <a:lnTo>
                    <a:pt x="57419" y="588"/>
                  </a:lnTo>
                  <a:lnTo>
                    <a:pt x="104760" y="34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0" name="SMARTInkShape-Group35"/>
          <p:cNvGrpSpPr/>
          <p:nvPr/>
        </p:nvGrpSpPr>
        <p:grpSpPr>
          <a:xfrm>
            <a:off x="7153320" y="2238375"/>
            <a:ext cx="133306" cy="455532"/>
            <a:chOff x="7153320" y="2238375"/>
            <a:chExt cx="133306" cy="455532"/>
          </a:xfrm>
        </p:grpSpPr>
        <p:sp>
          <p:nvSpPr>
            <p:cNvPr id="58" name="SMARTInkShape-172"/>
            <p:cNvSpPr/>
            <p:nvPr>
              <p:custDataLst>
                <p:tags r:id="rId55"/>
              </p:custDataLst>
            </p:nvPr>
          </p:nvSpPr>
          <p:spPr>
            <a:xfrm>
              <a:off x="7153320" y="2362200"/>
              <a:ext cx="133306" cy="331707"/>
            </a:xfrm>
            <a:custGeom>
              <a:avLst/>
              <a:gdLst/>
              <a:ahLst/>
              <a:cxnLst/>
              <a:rect l="0" t="0" r="0" b="0"/>
              <a:pathLst>
                <a:path w="133306" h="331707">
                  <a:moveTo>
                    <a:pt x="28530" y="0"/>
                  </a:moveTo>
                  <a:lnTo>
                    <a:pt x="28530" y="0"/>
                  </a:lnTo>
                  <a:lnTo>
                    <a:pt x="19121" y="0"/>
                  </a:lnTo>
                  <a:lnTo>
                    <a:pt x="19007" y="45056"/>
                  </a:lnTo>
                  <a:lnTo>
                    <a:pt x="5748" y="87660"/>
                  </a:lnTo>
                  <a:lnTo>
                    <a:pt x="1099" y="125266"/>
                  </a:lnTo>
                  <a:lnTo>
                    <a:pt x="181" y="169540"/>
                  </a:lnTo>
                  <a:lnTo>
                    <a:pt x="0" y="209173"/>
                  </a:lnTo>
                  <a:lnTo>
                    <a:pt x="1022" y="247576"/>
                  </a:lnTo>
                  <a:lnTo>
                    <a:pt x="13214" y="290209"/>
                  </a:lnTo>
                  <a:lnTo>
                    <a:pt x="27402" y="310590"/>
                  </a:lnTo>
                  <a:lnTo>
                    <a:pt x="36142" y="317957"/>
                  </a:lnTo>
                  <a:lnTo>
                    <a:pt x="66770" y="329620"/>
                  </a:lnTo>
                  <a:lnTo>
                    <a:pt x="76570" y="331706"/>
                  </a:lnTo>
                  <a:lnTo>
                    <a:pt x="98151" y="327824"/>
                  </a:lnTo>
                  <a:lnTo>
                    <a:pt x="114540" y="319971"/>
                  </a:lnTo>
                  <a:lnTo>
                    <a:pt x="133305" y="3048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SMARTInkShape-173"/>
            <p:cNvSpPr/>
            <p:nvPr>
              <p:custDataLst>
                <p:tags r:id="rId56"/>
              </p:custDataLst>
            </p:nvPr>
          </p:nvSpPr>
          <p:spPr>
            <a:xfrm>
              <a:off x="7191375" y="22383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5" name="SMARTInkShape-Group36"/>
          <p:cNvGrpSpPr/>
          <p:nvPr/>
        </p:nvGrpSpPr>
        <p:grpSpPr>
          <a:xfrm>
            <a:off x="2905125" y="2181225"/>
            <a:ext cx="2215263" cy="1143001"/>
            <a:chOff x="2905125" y="2181225"/>
            <a:chExt cx="2215263" cy="1143001"/>
          </a:xfrm>
        </p:grpSpPr>
        <p:sp>
          <p:nvSpPr>
            <p:cNvPr id="61" name="SMARTInkShape-174"/>
            <p:cNvSpPr/>
            <p:nvPr>
              <p:custDataLst>
                <p:tags r:id="rId51"/>
              </p:custDataLst>
            </p:nvPr>
          </p:nvSpPr>
          <p:spPr>
            <a:xfrm>
              <a:off x="3714750" y="2209800"/>
              <a:ext cx="47626" cy="1076326"/>
            </a:xfrm>
            <a:custGeom>
              <a:avLst/>
              <a:gdLst/>
              <a:ahLst/>
              <a:cxnLst/>
              <a:rect l="0" t="0" r="0" b="0"/>
              <a:pathLst>
                <a:path w="47626" h="1076326">
                  <a:moveTo>
                    <a:pt x="0" y="0"/>
                  </a:moveTo>
                  <a:lnTo>
                    <a:pt x="0" y="0"/>
                  </a:lnTo>
                  <a:lnTo>
                    <a:pt x="0" y="46346"/>
                  </a:lnTo>
                  <a:lnTo>
                    <a:pt x="0" y="89011"/>
                  </a:lnTo>
                  <a:lnTo>
                    <a:pt x="0" y="135672"/>
                  </a:lnTo>
                  <a:lnTo>
                    <a:pt x="0" y="179239"/>
                  </a:lnTo>
                  <a:lnTo>
                    <a:pt x="0" y="223788"/>
                  </a:lnTo>
                  <a:lnTo>
                    <a:pt x="0" y="260806"/>
                  </a:lnTo>
                  <a:lnTo>
                    <a:pt x="0" y="303642"/>
                  </a:lnTo>
                  <a:lnTo>
                    <a:pt x="0" y="344791"/>
                  </a:lnTo>
                  <a:lnTo>
                    <a:pt x="0" y="388851"/>
                  </a:lnTo>
                  <a:lnTo>
                    <a:pt x="0" y="430363"/>
                  </a:lnTo>
                  <a:lnTo>
                    <a:pt x="5057" y="474531"/>
                  </a:lnTo>
                  <a:lnTo>
                    <a:pt x="8201" y="516075"/>
                  </a:lnTo>
                  <a:lnTo>
                    <a:pt x="9133" y="555195"/>
                  </a:lnTo>
                  <a:lnTo>
                    <a:pt x="9409" y="593598"/>
                  </a:lnTo>
                  <a:lnTo>
                    <a:pt x="9491" y="631787"/>
                  </a:lnTo>
                  <a:lnTo>
                    <a:pt x="9515" y="674970"/>
                  </a:lnTo>
                  <a:lnTo>
                    <a:pt x="9522" y="716223"/>
                  </a:lnTo>
                  <a:lnTo>
                    <a:pt x="16070" y="761542"/>
                  </a:lnTo>
                  <a:lnTo>
                    <a:pt x="18461" y="807339"/>
                  </a:lnTo>
                  <a:lnTo>
                    <a:pt x="23990" y="847273"/>
                  </a:lnTo>
                  <a:lnTo>
                    <a:pt x="27670" y="891224"/>
                  </a:lnTo>
                  <a:lnTo>
                    <a:pt x="28456" y="934370"/>
                  </a:lnTo>
                  <a:lnTo>
                    <a:pt x="36099" y="973657"/>
                  </a:lnTo>
                  <a:lnTo>
                    <a:pt x="37983" y="1020035"/>
                  </a:lnTo>
                  <a:lnTo>
                    <a:pt x="47547" y="1066515"/>
                  </a:lnTo>
                  <a:lnTo>
                    <a:pt x="47625" y="10763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SMARTInkShape-175"/>
            <p:cNvSpPr/>
            <p:nvPr>
              <p:custDataLst>
                <p:tags r:id="rId52"/>
              </p:custDataLst>
            </p:nvPr>
          </p:nvSpPr>
          <p:spPr>
            <a:xfrm>
              <a:off x="3733800" y="2181225"/>
              <a:ext cx="1386588" cy="1143001"/>
            </a:xfrm>
            <a:custGeom>
              <a:avLst/>
              <a:gdLst/>
              <a:ahLst/>
              <a:cxnLst/>
              <a:rect l="0" t="0" r="0" b="0"/>
              <a:pathLst>
                <a:path w="1386588" h="1143001">
                  <a:moveTo>
                    <a:pt x="57150" y="0"/>
                  </a:moveTo>
                  <a:lnTo>
                    <a:pt x="57150" y="0"/>
                  </a:lnTo>
                  <a:lnTo>
                    <a:pt x="62207" y="5056"/>
                  </a:lnTo>
                  <a:lnTo>
                    <a:pt x="67511" y="7539"/>
                  </a:lnTo>
                  <a:lnTo>
                    <a:pt x="70407" y="8201"/>
                  </a:lnTo>
                  <a:lnTo>
                    <a:pt x="79540" y="14189"/>
                  </a:lnTo>
                  <a:lnTo>
                    <a:pt x="125677" y="50812"/>
                  </a:lnTo>
                  <a:lnTo>
                    <a:pt x="170249" y="83739"/>
                  </a:lnTo>
                  <a:lnTo>
                    <a:pt x="212267" y="112140"/>
                  </a:lnTo>
                  <a:lnTo>
                    <a:pt x="256474" y="137495"/>
                  </a:lnTo>
                  <a:lnTo>
                    <a:pt x="280368" y="154804"/>
                  </a:lnTo>
                  <a:lnTo>
                    <a:pt x="322473" y="173493"/>
                  </a:lnTo>
                  <a:lnTo>
                    <a:pt x="366735" y="197254"/>
                  </a:lnTo>
                  <a:lnTo>
                    <a:pt x="403702" y="216020"/>
                  </a:lnTo>
                  <a:lnTo>
                    <a:pt x="447573" y="241324"/>
                  </a:lnTo>
                  <a:lnTo>
                    <a:pt x="483511" y="260357"/>
                  </a:lnTo>
                  <a:lnTo>
                    <a:pt x="520970" y="279402"/>
                  </a:lnTo>
                  <a:lnTo>
                    <a:pt x="558880" y="298451"/>
                  </a:lnTo>
                  <a:lnTo>
                    <a:pt x="596924" y="317500"/>
                  </a:lnTo>
                  <a:lnTo>
                    <a:pt x="636065" y="336550"/>
                  </a:lnTo>
                  <a:lnTo>
                    <a:pt x="679648" y="355600"/>
                  </a:lnTo>
                  <a:lnTo>
                    <a:pt x="719843" y="374650"/>
                  </a:lnTo>
                  <a:lnTo>
                    <a:pt x="758564" y="393700"/>
                  </a:lnTo>
                  <a:lnTo>
                    <a:pt x="796847" y="412750"/>
                  </a:lnTo>
                  <a:lnTo>
                    <a:pt x="835002" y="430742"/>
                  </a:lnTo>
                  <a:lnTo>
                    <a:pt x="872060" y="444304"/>
                  </a:lnTo>
                  <a:lnTo>
                    <a:pt x="916385" y="467313"/>
                  </a:lnTo>
                  <a:lnTo>
                    <a:pt x="960536" y="487185"/>
                  </a:lnTo>
                  <a:lnTo>
                    <a:pt x="1007435" y="507847"/>
                  </a:lnTo>
                  <a:lnTo>
                    <a:pt x="1054643" y="526040"/>
                  </a:lnTo>
                  <a:lnTo>
                    <a:pt x="1094855" y="549703"/>
                  </a:lnTo>
                  <a:lnTo>
                    <a:pt x="1135393" y="570720"/>
                  </a:lnTo>
                  <a:lnTo>
                    <a:pt x="1152319" y="578562"/>
                  </a:lnTo>
                  <a:lnTo>
                    <a:pt x="1193503" y="605512"/>
                  </a:lnTo>
                  <a:lnTo>
                    <a:pt x="1236387" y="631789"/>
                  </a:lnTo>
                  <a:lnTo>
                    <a:pt x="1280255" y="654932"/>
                  </a:lnTo>
                  <a:lnTo>
                    <a:pt x="1304782" y="673504"/>
                  </a:lnTo>
                  <a:lnTo>
                    <a:pt x="1311211" y="676102"/>
                  </a:lnTo>
                  <a:lnTo>
                    <a:pt x="1352549" y="711568"/>
                  </a:lnTo>
                  <a:lnTo>
                    <a:pt x="1355725" y="712504"/>
                  </a:lnTo>
                  <a:lnTo>
                    <a:pt x="1357842" y="714186"/>
                  </a:lnTo>
                  <a:lnTo>
                    <a:pt x="1361879" y="720551"/>
                  </a:lnTo>
                  <a:lnTo>
                    <a:pt x="1366574" y="722412"/>
                  </a:lnTo>
                  <a:lnTo>
                    <a:pt x="1368250" y="723966"/>
                  </a:lnTo>
                  <a:lnTo>
                    <a:pt x="1370111" y="728515"/>
                  </a:lnTo>
                  <a:lnTo>
                    <a:pt x="1371666" y="730152"/>
                  </a:lnTo>
                  <a:lnTo>
                    <a:pt x="1376215" y="731970"/>
                  </a:lnTo>
                  <a:lnTo>
                    <a:pt x="1377852" y="733513"/>
                  </a:lnTo>
                  <a:lnTo>
                    <a:pt x="1380694" y="741498"/>
                  </a:lnTo>
                  <a:lnTo>
                    <a:pt x="1380997" y="747576"/>
                  </a:lnTo>
                  <a:lnTo>
                    <a:pt x="1382098" y="749209"/>
                  </a:lnTo>
                  <a:lnTo>
                    <a:pt x="1383891" y="750298"/>
                  </a:lnTo>
                  <a:lnTo>
                    <a:pt x="1386143" y="751024"/>
                  </a:lnTo>
                  <a:lnTo>
                    <a:pt x="1386587" y="751507"/>
                  </a:lnTo>
                  <a:lnTo>
                    <a:pt x="1385825" y="751830"/>
                  </a:lnTo>
                  <a:lnTo>
                    <a:pt x="1384259" y="752045"/>
                  </a:lnTo>
                  <a:lnTo>
                    <a:pt x="1383214" y="753247"/>
                  </a:lnTo>
                  <a:lnTo>
                    <a:pt x="1381401" y="760638"/>
                  </a:lnTo>
                  <a:lnTo>
                    <a:pt x="1381207" y="766653"/>
                  </a:lnTo>
                  <a:lnTo>
                    <a:pt x="1380121" y="768277"/>
                  </a:lnTo>
                  <a:lnTo>
                    <a:pt x="1378339" y="769360"/>
                  </a:lnTo>
                  <a:lnTo>
                    <a:pt x="1376093" y="770081"/>
                  </a:lnTo>
                  <a:lnTo>
                    <a:pt x="1374595" y="771621"/>
                  </a:lnTo>
                  <a:lnTo>
                    <a:pt x="1372931" y="776154"/>
                  </a:lnTo>
                  <a:lnTo>
                    <a:pt x="1371429" y="777786"/>
                  </a:lnTo>
                  <a:lnTo>
                    <a:pt x="1366938" y="779599"/>
                  </a:lnTo>
                  <a:lnTo>
                    <a:pt x="1355431" y="781822"/>
                  </a:lnTo>
                  <a:lnTo>
                    <a:pt x="1346113" y="787511"/>
                  </a:lnTo>
                  <a:lnTo>
                    <a:pt x="1336649" y="790726"/>
                  </a:lnTo>
                  <a:lnTo>
                    <a:pt x="1326084" y="796852"/>
                  </a:lnTo>
                  <a:lnTo>
                    <a:pt x="1311077" y="800196"/>
                  </a:lnTo>
                  <a:lnTo>
                    <a:pt x="1278510" y="816519"/>
                  </a:lnTo>
                  <a:lnTo>
                    <a:pt x="1247129" y="829280"/>
                  </a:lnTo>
                  <a:lnTo>
                    <a:pt x="1234788" y="834236"/>
                  </a:lnTo>
                  <a:lnTo>
                    <a:pt x="1190608" y="848329"/>
                  </a:lnTo>
                  <a:lnTo>
                    <a:pt x="1176859" y="853285"/>
                  </a:lnTo>
                  <a:lnTo>
                    <a:pt x="1131182" y="864506"/>
                  </a:lnTo>
                  <a:lnTo>
                    <a:pt x="1085731" y="882729"/>
                  </a:lnTo>
                  <a:lnTo>
                    <a:pt x="1063472" y="891140"/>
                  </a:lnTo>
                  <a:lnTo>
                    <a:pt x="1018737" y="899852"/>
                  </a:lnTo>
                  <a:lnTo>
                    <a:pt x="971492" y="914575"/>
                  </a:lnTo>
                  <a:lnTo>
                    <a:pt x="930463" y="929239"/>
                  </a:lnTo>
                  <a:lnTo>
                    <a:pt x="885432" y="937952"/>
                  </a:lnTo>
                  <a:lnTo>
                    <a:pt x="838148" y="952675"/>
                  </a:lnTo>
                  <a:lnTo>
                    <a:pt x="800090" y="965234"/>
                  </a:lnTo>
                  <a:lnTo>
                    <a:pt x="755452" y="976849"/>
                  </a:lnTo>
                  <a:lnTo>
                    <a:pt x="714963" y="983062"/>
                  </a:lnTo>
                  <a:lnTo>
                    <a:pt x="667886" y="997212"/>
                  </a:lnTo>
                  <a:lnTo>
                    <a:pt x="636204" y="1006880"/>
                  </a:lnTo>
                  <a:lnTo>
                    <a:pt x="594630" y="1014159"/>
                  </a:lnTo>
                  <a:lnTo>
                    <a:pt x="553256" y="1025789"/>
                  </a:lnTo>
                  <a:lnTo>
                    <a:pt x="514509" y="1035455"/>
                  </a:lnTo>
                  <a:lnTo>
                    <a:pt x="476282" y="1042734"/>
                  </a:lnTo>
                  <a:lnTo>
                    <a:pt x="438156" y="1053305"/>
                  </a:lnTo>
                  <a:lnTo>
                    <a:pt x="400052" y="1059313"/>
                  </a:lnTo>
                  <a:lnTo>
                    <a:pt x="361950" y="1070378"/>
                  </a:lnTo>
                  <a:lnTo>
                    <a:pt x="317147" y="1083081"/>
                  </a:lnTo>
                  <a:lnTo>
                    <a:pt x="275342" y="1093089"/>
                  </a:lnTo>
                  <a:lnTo>
                    <a:pt x="233540" y="1103136"/>
                  </a:lnTo>
                  <a:lnTo>
                    <a:pt x="187428" y="1114497"/>
                  </a:lnTo>
                  <a:lnTo>
                    <a:pt x="159123" y="1121770"/>
                  </a:lnTo>
                  <a:lnTo>
                    <a:pt x="128081" y="1124721"/>
                  </a:lnTo>
                  <a:lnTo>
                    <a:pt x="98149" y="1132113"/>
                  </a:lnTo>
                  <a:lnTo>
                    <a:pt x="79516" y="1134264"/>
                  </a:lnTo>
                  <a:lnTo>
                    <a:pt x="51788" y="1142094"/>
                  </a:lnTo>
                  <a:lnTo>
                    <a:pt x="4910" y="1143000"/>
                  </a:lnTo>
                  <a:lnTo>
                    <a:pt x="0" y="11430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SMARTInkShape-176"/>
            <p:cNvSpPr/>
            <p:nvPr>
              <p:custDataLst>
                <p:tags r:id="rId53"/>
              </p:custDataLst>
            </p:nvPr>
          </p:nvSpPr>
          <p:spPr>
            <a:xfrm>
              <a:off x="2905125" y="2838450"/>
              <a:ext cx="781051" cy="17087"/>
            </a:xfrm>
            <a:custGeom>
              <a:avLst/>
              <a:gdLst/>
              <a:ahLst/>
              <a:cxnLst/>
              <a:rect l="0" t="0" r="0" b="0"/>
              <a:pathLst>
                <a:path w="781051" h="17087">
                  <a:moveTo>
                    <a:pt x="0" y="0"/>
                  </a:moveTo>
                  <a:lnTo>
                    <a:pt x="0" y="0"/>
                  </a:lnTo>
                  <a:lnTo>
                    <a:pt x="8201" y="0"/>
                  </a:lnTo>
                  <a:lnTo>
                    <a:pt x="16868" y="6546"/>
                  </a:lnTo>
                  <a:lnTo>
                    <a:pt x="25694" y="8642"/>
                  </a:lnTo>
                  <a:lnTo>
                    <a:pt x="36070" y="10322"/>
                  </a:lnTo>
                  <a:lnTo>
                    <a:pt x="58003" y="17012"/>
                  </a:lnTo>
                  <a:lnTo>
                    <a:pt x="70229" y="17086"/>
                  </a:lnTo>
                  <a:lnTo>
                    <a:pt x="115588" y="10328"/>
                  </a:lnTo>
                  <a:lnTo>
                    <a:pt x="162094" y="4574"/>
                  </a:lnTo>
                  <a:lnTo>
                    <a:pt x="209572" y="602"/>
                  </a:lnTo>
                  <a:lnTo>
                    <a:pt x="252711" y="119"/>
                  </a:lnTo>
                  <a:lnTo>
                    <a:pt x="295451" y="24"/>
                  </a:lnTo>
                  <a:lnTo>
                    <a:pt x="331193" y="7"/>
                  </a:lnTo>
                  <a:lnTo>
                    <a:pt x="368595" y="2"/>
                  </a:lnTo>
                  <a:lnTo>
                    <a:pt x="405429" y="1"/>
                  </a:lnTo>
                  <a:lnTo>
                    <a:pt x="449678" y="0"/>
                  </a:lnTo>
                  <a:lnTo>
                    <a:pt x="486369" y="0"/>
                  </a:lnTo>
                  <a:lnTo>
                    <a:pt x="531636" y="0"/>
                  </a:lnTo>
                  <a:lnTo>
                    <a:pt x="577698" y="0"/>
                  </a:lnTo>
                  <a:lnTo>
                    <a:pt x="618468" y="0"/>
                  </a:lnTo>
                  <a:lnTo>
                    <a:pt x="657095" y="0"/>
                  </a:lnTo>
                  <a:lnTo>
                    <a:pt x="702011" y="0"/>
                  </a:lnTo>
                  <a:lnTo>
                    <a:pt x="745839" y="0"/>
                  </a:lnTo>
                  <a:lnTo>
                    <a:pt x="7810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SMARTInkShape-177"/>
            <p:cNvSpPr/>
            <p:nvPr>
              <p:custDataLst>
                <p:tags r:id="rId54"/>
              </p:custDataLst>
            </p:nvPr>
          </p:nvSpPr>
          <p:spPr>
            <a:xfrm>
              <a:off x="3552825" y="2743200"/>
              <a:ext cx="142314" cy="266701"/>
            </a:xfrm>
            <a:custGeom>
              <a:avLst/>
              <a:gdLst/>
              <a:ahLst/>
              <a:cxnLst/>
              <a:rect l="0" t="0" r="0" b="0"/>
              <a:pathLst>
                <a:path w="142314" h="266701">
                  <a:moveTo>
                    <a:pt x="0" y="0"/>
                  </a:moveTo>
                  <a:lnTo>
                    <a:pt x="0" y="0"/>
                  </a:lnTo>
                  <a:lnTo>
                    <a:pt x="13257" y="0"/>
                  </a:lnTo>
                  <a:lnTo>
                    <a:pt x="19298" y="2822"/>
                  </a:lnTo>
                  <a:lnTo>
                    <a:pt x="25510" y="6546"/>
                  </a:lnTo>
                  <a:lnTo>
                    <a:pt x="51005" y="16868"/>
                  </a:lnTo>
                  <a:lnTo>
                    <a:pt x="97661" y="45534"/>
                  </a:lnTo>
                  <a:lnTo>
                    <a:pt x="126847" y="84040"/>
                  </a:lnTo>
                  <a:lnTo>
                    <a:pt x="138611" y="108244"/>
                  </a:lnTo>
                  <a:lnTo>
                    <a:pt x="142313" y="139739"/>
                  </a:lnTo>
                  <a:lnTo>
                    <a:pt x="129568" y="182860"/>
                  </a:lnTo>
                  <a:lnTo>
                    <a:pt x="109751" y="218389"/>
                  </a:lnTo>
                  <a:lnTo>
                    <a:pt x="66675" y="2667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9" name="SMARTInkShape-Group37"/>
          <p:cNvGrpSpPr/>
          <p:nvPr/>
        </p:nvGrpSpPr>
        <p:grpSpPr>
          <a:xfrm>
            <a:off x="3990975" y="2476500"/>
            <a:ext cx="504826" cy="609601"/>
            <a:chOff x="3990975" y="2476500"/>
            <a:chExt cx="504826" cy="609601"/>
          </a:xfrm>
        </p:grpSpPr>
        <p:sp>
          <p:nvSpPr>
            <p:cNvPr id="66" name="SMARTInkShape-178"/>
            <p:cNvSpPr/>
            <p:nvPr>
              <p:custDataLst>
                <p:tags r:id="rId48"/>
              </p:custDataLst>
            </p:nvPr>
          </p:nvSpPr>
          <p:spPr>
            <a:xfrm>
              <a:off x="4000500" y="2476500"/>
              <a:ext cx="28576" cy="323851"/>
            </a:xfrm>
            <a:custGeom>
              <a:avLst/>
              <a:gdLst/>
              <a:ahLst/>
              <a:cxnLst/>
              <a:rect l="0" t="0" r="0" b="0"/>
              <a:pathLst>
                <a:path w="28576" h="323851">
                  <a:moveTo>
                    <a:pt x="9525" y="0"/>
                  </a:moveTo>
                  <a:lnTo>
                    <a:pt x="9525" y="0"/>
                  </a:lnTo>
                  <a:lnTo>
                    <a:pt x="116" y="0"/>
                  </a:lnTo>
                  <a:lnTo>
                    <a:pt x="0" y="46370"/>
                  </a:lnTo>
                  <a:lnTo>
                    <a:pt x="1058" y="70229"/>
                  </a:lnTo>
                  <a:lnTo>
                    <a:pt x="8642" y="107983"/>
                  </a:lnTo>
                  <a:lnTo>
                    <a:pt x="15994" y="152599"/>
                  </a:lnTo>
                  <a:lnTo>
                    <a:pt x="18782" y="199960"/>
                  </a:lnTo>
                  <a:lnTo>
                    <a:pt x="19026" y="247561"/>
                  </a:lnTo>
                  <a:lnTo>
                    <a:pt x="19049" y="292262"/>
                  </a:lnTo>
                  <a:lnTo>
                    <a:pt x="19050" y="307380"/>
                  </a:lnTo>
                  <a:lnTo>
                    <a:pt x="20108" y="309695"/>
                  </a:lnTo>
                  <a:lnTo>
                    <a:pt x="21872" y="311238"/>
                  </a:lnTo>
                  <a:lnTo>
                    <a:pt x="24106" y="312267"/>
                  </a:lnTo>
                  <a:lnTo>
                    <a:pt x="25596" y="314011"/>
                  </a:lnTo>
                  <a:lnTo>
                    <a:pt x="28575" y="3238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SMARTInkShape-179"/>
            <p:cNvSpPr/>
            <p:nvPr>
              <p:custDataLst>
                <p:tags r:id="rId49"/>
              </p:custDataLst>
            </p:nvPr>
          </p:nvSpPr>
          <p:spPr>
            <a:xfrm>
              <a:off x="3990975" y="2657475"/>
              <a:ext cx="285751" cy="381001"/>
            </a:xfrm>
            <a:custGeom>
              <a:avLst/>
              <a:gdLst/>
              <a:ahLst/>
              <a:cxnLst/>
              <a:rect l="0" t="0" r="0" b="0"/>
              <a:pathLst>
                <a:path w="285751" h="381001">
                  <a:moveTo>
                    <a:pt x="285750" y="0"/>
                  </a:moveTo>
                  <a:lnTo>
                    <a:pt x="285750" y="0"/>
                  </a:lnTo>
                  <a:lnTo>
                    <a:pt x="280694" y="5057"/>
                  </a:lnTo>
                  <a:lnTo>
                    <a:pt x="278211" y="10361"/>
                  </a:lnTo>
                  <a:lnTo>
                    <a:pt x="277549" y="13257"/>
                  </a:lnTo>
                  <a:lnTo>
                    <a:pt x="271561" y="22390"/>
                  </a:lnTo>
                  <a:lnTo>
                    <a:pt x="247592" y="57993"/>
                  </a:lnTo>
                  <a:lnTo>
                    <a:pt x="225773" y="98146"/>
                  </a:lnTo>
                  <a:lnTo>
                    <a:pt x="190252" y="145116"/>
                  </a:lnTo>
                  <a:lnTo>
                    <a:pt x="152378" y="192683"/>
                  </a:lnTo>
                  <a:lnTo>
                    <a:pt x="114298" y="240303"/>
                  </a:lnTo>
                  <a:lnTo>
                    <a:pt x="76200" y="285105"/>
                  </a:lnTo>
                  <a:lnTo>
                    <a:pt x="38348" y="332522"/>
                  </a:lnTo>
                  <a:lnTo>
                    <a:pt x="11411" y="360054"/>
                  </a:lnTo>
                  <a:lnTo>
                    <a:pt x="10363" y="363930"/>
                  </a:lnTo>
                  <a:lnTo>
                    <a:pt x="9691" y="369985"/>
                  </a:lnTo>
                  <a:lnTo>
                    <a:pt x="0" y="3810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SMARTInkShape-180"/>
            <p:cNvSpPr/>
            <p:nvPr>
              <p:custDataLst>
                <p:tags r:id="rId50"/>
              </p:custDataLst>
            </p:nvPr>
          </p:nvSpPr>
          <p:spPr>
            <a:xfrm>
              <a:off x="4267200" y="2809875"/>
              <a:ext cx="228601" cy="276226"/>
            </a:xfrm>
            <a:custGeom>
              <a:avLst/>
              <a:gdLst/>
              <a:ahLst/>
              <a:cxnLst/>
              <a:rect l="0" t="0" r="0" b="0"/>
              <a:pathLst>
                <a:path w="228601" h="276226">
                  <a:moveTo>
                    <a:pt x="76200" y="0"/>
                  </a:moveTo>
                  <a:lnTo>
                    <a:pt x="76200" y="0"/>
                  </a:lnTo>
                  <a:lnTo>
                    <a:pt x="66791" y="0"/>
                  </a:lnTo>
                  <a:lnTo>
                    <a:pt x="65618" y="26569"/>
                  </a:lnTo>
                  <a:lnTo>
                    <a:pt x="59137" y="48483"/>
                  </a:lnTo>
                  <a:lnTo>
                    <a:pt x="54916" y="66929"/>
                  </a:lnTo>
                  <a:lnTo>
                    <a:pt x="49785" y="85801"/>
                  </a:lnTo>
                  <a:lnTo>
                    <a:pt x="45443" y="104797"/>
                  </a:lnTo>
                  <a:lnTo>
                    <a:pt x="41363" y="118543"/>
                  </a:lnTo>
                  <a:lnTo>
                    <a:pt x="31841" y="164218"/>
                  </a:lnTo>
                  <a:lnTo>
                    <a:pt x="20501" y="210809"/>
                  </a:lnTo>
                  <a:lnTo>
                    <a:pt x="10170" y="246987"/>
                  </a:lnTo>
                  <a:lnTo>
                    <a:pt x="9653" y="255163"/>
                  </a:lnTo>
                  <a:lnTo>
                    <a:pt x="3004" y="264382"/>
                  </a:lnTo>
                  <a:lnTo>
                    <a:pt x="0" y="276223"/>
                  </a:lnTo>
                  <a:lnTo>
                    <a:pt x="14189" y="276225"/>
                  </a:lnTo>
                  <a:lnTo>
                    <a:pt x="15810" y="275167"/>
                  </a:lnTo>
                  <a:lnTo>
                    <a:pt x="16890" y="273403"/>
                  </a:lnTo>
                  <a:lnTo>
                    <a:pt x="17610" y="271169"/>
                  </a:lnTo>
                  <a:lnTo>
                    <a:pt x="19148" y="269679"/>
                  </a:lnTo>
                  <a:lnTo>
                    <a:pt x="23680" y="268024"/>
                  </a:lnTo>
                  <a:lnTo>
                    <a:pt x="70868" y="266723"/>
                  </a:lnTo>
                  <a:lnTo>
                    <a:pt x="115633" y="266701"/>
                  </a:lnTo>
                  <a:lnTo>
                    <a:pt x="159279" y="275636"/>
                  </a:lnTo>
                  <a:lnTo>
                    <a:pt x="206721" y="276223"/>
                  </a:lnTo>
                  <a:lnTo>
                    <a:pt x="207665" y="276224"/>
                  </a:lnTo>
                  <a:lnTo>
                    <a:pt x="208293" y="275166"/>
                  </a:lnTo>
                  <a:lnTo>
                    <a:pt x="208991" y="271168"/>
                  </a:lnTo>
                  <a:lnTo>
                    <a:pt x="210236" y="269679"/>
                  </a:lnTo>
                  <a:lnTo>
                    <a:pt x="218668" y="266816"/>
                  </a:lnTo>
                  <a:lnTo>
                    <a:pt x="224011" y="266734"/>
                  </a:lnTo>
                  <a:lnTo>
                    <a:pt x="225540" y="265665"/>
                  </a:lnTo>
                  <a:lnTo>
                    <a:pt x="226560" y="263893"/>
                  </a:lnTo>
                  <a:lnTo>
                    <a:pt x="228600" y="2571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0" name="SMARTInkShape-181"/>
          <p:cNvSpPr/>
          <p:nvPr>
            <p:custDataLst>
              <p:tags r:id="rId4"/>
            </p:custDataLst>
          </p:nvPr>
        </p:nvSpPr>
        <p:spPr>
          <a:xfrm>
            <a:off x="2010149" y="2257856"/>
            <a:ext cx="980701" cy="1094747"/>
          </a:xfrm>
          <a:custGeom>
            <a:avLst/>
            <a:gdLst/>
            <a:ahLst/>
            <a:cxnLst/>
            <a:rect l="0" t="0" r="0" b="0"/>
            <a:pathLst>
              <a:path w="980701" h="1094747">
                <a:moveTo>
                  <a:pt x="790201" y="104344"/>
                </a:moveTo>
                <a:lnTo>
                  <a:pt x="790201" y="104344"/>
                </a:lnTo>
                <a:lnTo>
                  <a:pt x="790201" y="81678"/>
                </a:lnTo>
                <a:lnTo>
                  <a:pt x="787379" y="75573"/>
                </a:lnTo>
                <a:lnTo>
                  <a:pt x="785145" y="72463"/>
                </a:lnTo>
                <a:lnTo>
                  <a:pt x="780500" y="54380"/>
                </a:lnTo>
                <a:lnTo>
                  <a:pt x="778442" y="51985"/>
                </a:lnTo>
                <a:lnTo>
                  <a:pt x="743831" y="24887"/>
                </a:lnTo>
                <a:lnTo>
                  <a:pt x="701189" y="12440"/>
                </a:lnTo>
                <a:lnTo>
                  <a:pt x="655587" y="2842"/>
                </a:lnTo>
                <a:lnTo>
                  <a:pt x="614116" y="0"/>
                </a:lnTo>
                <a:lnTo>
                  <a:pt x="567693" y="7165"/>
                </a:lnTo>
                <a:lnTo>
                  <a:pt x="524704" y="13769"/>
                </a:lnTo>
                <a:lnTo>
                  <a:pt x="485639" y="26324"/>
                </a:lnTo>
                <a:lnTo>
                  <a:pt x="444526" y="45267"/>
                </a:lnTo>
                <a:lnTo>
                  <a:pt x="401009" y="64570"/>
                </a:lnTo>
                <a:lnTo>
                  <a:pt x="360781" y="89824"/>
                </a:lnTo>
                <a:lnTo>
                  <a:pt x="315989" y="121467"/>
                </a:lnTo>
                <a:lnTo>
                  <a:pt x="276254" y="153470"/>
                </a:lnTo>
                <a:lnTo>
                  <a:pt x="237830" y="190365"/>
                </a:lnTo>
                <a:lnTo>
                  <a:pt x="195193" y="237733"/>
                </a:lnTo>
                <a:lnTo>
                  <a:pt x="161729" y="282348"/>
                </a:lnTo>
                <a:lnTo>
                  <a:pt x="130816" y="322832"/>
                </a:lnTo>
                <a:lnTo>
                  <a:pt x="99506" y="366460"/>
                </a:lnTo>
                <a:lnTo>
                  <a:pt x="73997" y="409297"/>
                </a:lnTo>
                <a:lnTo>
                  <a:pt x="60232" y="445055"/>
                </a:lnTo>
                <a:lnTo>
                  <a:pt x="44277" y="482461"/>
                </a:lnTo>
                <a:lnTo>
                  <a:pt x="32376" y="520355"/>
                </a:lnTo>
                <a:lnTo>
                  <a:pt x="22147" y="558395"/>
                </a:lnTo>
                <a:lnTo>
                  <a:pt x="12414" y="596476"/>
                </a:lnTo>
                <a:lnTo>
                  <a:pt x="3885" y="634571"/>
                </a:lnTo>
                <a:lnTo>
                  <a:pt x="888" y="672670"/>
                </a:lnTo>
                <a:lnTo>
                  <a:pt x="0" y="709711"/>
                </a:lnTo>
                <a:lnTo>
                  <a:pt x="2522" y="754030"/>
                </a:lnTo>
                <a:lnTo>
                  <a:pt x="12898" y="798180"/>
                </a:lnTo>
                <a:lnTo>
                  <a:pt x="25139" y="844021"/>
                </a:lnTo>
                <a:lnTo>
                  <a:pt x="37748" y="884748"/>
                </a:lnTo>
                <a:lnTo>
                  <a:pt x="55487" y="923366"/>
                </a:lnTo>
                <a:lnTo>
                  <a:pt x="79374" y="961569"/>
                </a:lnTo>
                <a:lnTo>
                  <a:pt x="110800" y="1004159"/>
                </a:lnTo>
                <a:lnTo>
                  <a:pt x="143765" y="1030013"/>
                </a:lnTo>
                <a:lnTo>
                  <a:pt x="190292" y="1054944"/>
                </a:lnTo>
                <a:lnTo>
                  <a:pt x="237773" y="1075226"/>
                </a:lnTo>
                <a:lnTo>
                  <a:pt x="266333" y="1082399"/>
                </a:lnTo>
                <a:lnTo>
                  <a:pt x="309484" y="1089879"/>
                </a:lnTo>
                <a:lnTo>
                  <a:pt x="351169" y="1093943"/>
                </a:lnTo>
                <a:lnTo>
                  <a:pt x="392799" y="1094746"/>
                </a:lnTo>
                <a:lnTo>
                  <a:pt x="436418" y="1089848"/>
                </a:lnTo>
                <a:lnTo>
                  <a:pt x="482154" y="1085236"/>
                </a:lnTo>
                <a:lnTo>
                  <a:pt x="522860" y="1075230"/>
                </a:lnTo>
                <a:lnTo>
                  <a:pt x="566531" y="1063063"/>
                </a:lnTo>
                <a:lnTo>
                  <a:pt x="608318" y="1049410"/>
                </a:lnTo>
                <a:lnTo>
                  <a:pt x="647147" y="1030249"/>
                </a:lnTo>
                <a:lnTo>
                  <a:pt x="685391" y="1010904"/>
                </a:lnTo>
                <a:lnTo>
                  <a:pt x="723519" y="987758"/>
                </a:lnTo>
                <a:lnTo>
                  <a:pt x="761625" y="969075"/>
                </a:lnTo>
                <a:lnTo>
                  <a:pt x="794669" y="945315"/>
                </a:lnTo>
                <a:lnTo>
                  <a:pt x="834486" y="899382"/>
                </a:lnTo>
                <a:lnTo>
                  <a:pt x="878033" y="852661"/>
                </a:lnTo>
                <a:lnTo>
                  <a:pt x="902012" y="805850"/>
                </a:lnTo>
                <a:lnTo>
                  <a:pt x="925353" y="761129"/>
                </a:lnTo>
                <a:lnTo>
                  <a:pt x="939598" y="713886"/>
                </a:lnTo>
                <a:lnTo>
                  <a:pt x="949810" y="666311"/>
                </a:lnTo>
                <a:lnTo>
                  <a:pt x="964939" y="618693"/>
                </a:lnTo>
                <a:lnTo>
                  <a:pt x="969944" y="574048"/>
                </a:lnTo>
                <a:lnTo>
                  <a:pt x="970933" y="533557"/>
                </a:lnTo>
                <a:lnTo>
                  <a:pt x="976184" y="494985"/>
                </a:lnTo>
                <a:lnTo>
                  <a:pt x="979809" y="456792"/>
                </a:lnTo>
                <a:lnTo>
                  <a:pt x="980525" y="418673"/>
                </a:lnTo>
                <a:lnTo>
                  <a:pt x="980666" y="380570"/>
                </a:lnTo>
                <a:lnTo>
                  <a:pt x="980694" y="342469"/>
                </a:lnTo>
                <a:lnTo>
                  <a:pt x="980700" y="304369"/>
                </a:lnTo>
                <a:lnTo>
                  <a:pt x="979643" y="257802"/>
                </a:lnTo>
                <a:lnTo>
                  <a:pt x="967444" y="217320"/>
                </a:lnTo>
                <a:lnTo>
                  <a:pt x="952053" y="170845"/>
                </a:lnTo>
                <a:lnTo>
                  <a:pt x="939412" y="137941"/>
                </a:lnTo>
                <a:lnTo>
                  <a:pt x="898916" y="93100"/>
                </a:lnTo>
                <a:lnTo>
                  <a:pt x="869215" y="70791"/>
                </a:lnTo>
                <a:lnTo>
                  <a:pt x="828547" y="55832"/>
                </a:lnTo>
                <a:lnTo>
                  <a:pt x="782606" y="42354"/>
                </a:lnTo>
                <a:lnTo>
                  <a:pt x="742576" y="37669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SMARTInkShape-Group39"/>
          <p:cNvGrpSpPr/>
          <p:nvPr/>
        </p:nvGrpSpPr>
        <p:grpSpPr>
          <a:xfrm>
            <a:off x="952500" y="2714625"/>
            <a:ext cx="1009651" cy="285751"/>
            <a:chOff x="952500" y="2714625"/>
            <a:chExt cx="1009651" cy="285751"/>
          </a:xfrm>
        </p:grpSpPr>
        <p:sp>
          <p:nvSpPr>
            <p:cNvPr id="71" name="SMARTInkShape-182"/>
            <p:cNvSpPr/>
            <p:nvPr>
              <p:custDataLst>
                <p:tags r:id="rId46"/>
              </p:custDataLst>
            </p:nvPr>
          </p:nvSpPr>
          <p:spPr>
            <a:xfrm>
              <a:off x="952500" y="2809875"/>
              <a:ext cx="1009651" cy="47626"/>
            </a:xfrm>
            <a:custGeom>
              <a:avLst/>
              <a:gdLst/>
              <a:ahLst/>
              <a:cxnLst/>
              <a:rect l="0" t="0" r="0" b="0"/>
              <a:pathLst>
                <a:path w="1009651" h="47626">
                  <a:moveTo>
                    <a:pt x="0" y="47625"/>
                  </a:moveTo>
                  <a:lnTo>
                    <a:pt x="0" y="47625"/>
                  </a:lnTo>
                  <a:lnTo>
                    <a:pt x="42562" y="47625"/>
                  </a:lnTo>
                  <a:lnTo>
                    <a:pt x="87069" y="47625"/>
                  </a:lnTo>
                  <a:lnTo>
                    <a:pt x="122434" y="37264"/>
                  </a:lnTo>
                  <a:lnTo>
                    <a:pt x="136965" y="32437"/>
                  </a:lnTo>
                  <a:lnTo>
                    <a:pt x="174986" y="29338"/>
                  </a:lnTo>
                  <a:lnTo>
                    <a:pt x="217892" y="23669"/>
                  </a:lnTo>
                  <a:lnTo>
                    <a:pt x="264546" y="19962"/>
                  </a:lnTo>
                  <a:lnTo>
                    <a:pt x="311704" y="19230"/>
                  </a:lnTo>
                  <a:lnTo>
                    <a:pt x="356964" y="14029"/>
                  </a:lnTo>
                  <a:lnTo>
                    <a:pt x="394104" y="10859"/>
                  </a:lnTo>
                  <a:lnTo>
                    <a:pt x="431920" y="9921"/>
                  </a:lnTo>
                  <a:lnTo>
                    <a:pt x="476078" y="3057"/>
                  </a:lnTo>
                  <a:lnTo>
                    <a:pt x="512065" y="906"/>
                  </a:lnTo>
                  <a:lnTo>
                    <a:pt x="549539" y="268"/>
                  </a:lnTo>
                  <a:lnTo>
                    <a:pt x="587453" y="79"/>
                  </a:lnTo>
                  <a:lnTo>
                    <a:pt x="624440" y="24"/>
                  </a:lnTo>
                  <a:lnTo>
                    <a:pt x="668741" y="5"/>
                  </a:lnTo>
                  <a:lnTo>
                    <a:pt x="712887" y="1"/>
                  </a:lnTo>
                  <a:lnTo>
                    <a:pt x="753239" y="0"/>
                  </a:lnTo>
                  <a:lnTo>
                    <a:pt x="795234" y="0"/>
                  </a:lnTo>
                  <a:lnTo>
                    <a:pt x="838814" y="0"/>
                  </a:lnTo>
                  <a:lnTo>
                    <a:pt x="885906" y="0"/>
                  </a:lnTo>
                  <a:lnTo>
                    <a:pt x="929725" y="0"/>
                  </a:lnTo>
                  <a:lnTo>
                    <a:pt x="939908" y="2822"/>
                  </a:lnTo>
                  <a:lnTo>
                    <a:pt x="949020" y="6546"/>
                  </a:lnTo>
                  <a:lnTo>
                    <a:pt x="993643" y="9491"/>
                  </a:lnTo>
                  <a:lnTo>
                    <a:pt x="100965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SMARTInkShape-183"/>
            <p:cNvSpPr/>
            <p:nvPr>
              <p:custDataLst>
                <p:tags r:id="rId47"/>
              </p:custDataLst>
            </p:nvPr>
          </p:nvSpPr>
          <p:spPr>
            <a:xfrm>
              <a:off x="1800617" y="2714625"/>
              <a:ext cx="161484" cy="285751"/>
            </a:xfrm>
            <a:custGeom>
              <a:avLst/>
              <a:gdLst/>
              <a:ahLst/>
              <a:cxnLst/>
              <a:rect l="0" t="0" r="0" b="0"/>
              <a:pathLst>
                <a:path w="161484" h="285751">
                  <a:moveTo>
                    <a:pt x="9133" y="0"/>
                  </a:moveTo>
                  <a:lnTo>
                    <a:pt x="9133" y="0"/>
                  </a:lnTo>
                  <a:lnTo>
                    <a:pt x="0" y="0"/>
                  </a:lnTo>
                  <a:lnTo>
                    <a:pt x="7843" y="0"/>
                  </a:lnTo>
                  <a:lnTo>
                    <a:pt x="16483" y="6546"/>
                  </a:lnTo>
                  <a:lnTo>
                    <a:pt x="25304" y="9701"/>
                  </a:lnTo>
                  <a:lnTo>
                    <a:pt x="34621" y="15810"/>
                  </a:lnTo>
                  <a:lnTo>
                    <a:pt x="44084" y="19148"/>
                  </a:lnTo>
                  <a:lnTo>
                    <a:pt x="66285" y="35469"/>
                  </a:lnTo>
                  <a:lnTo>
                    <a:pt x="72634" y="37989"/>
                  </a:lnTo>
                  <a:lnTo>
                    <a:pt x="116142" y="66728"/>
                  </a:lnTo>
                  <a:lnTo>
                    <a:pt x="138348" y="82557"/>
                  </a:lnTo>
                  <a:lnTo>
                    <a:pt x="155057" y="98426"/>
                  </a:lnTo>
                  <a:lnTo>
                    <a:pt x="158655" y="104775"/>
                  </a:lnTo>
                  <a:lnTo>
                    <a:pt x="160680" y="117122"/>
                  </a:lnTo>
                  <a:lnTo>
                    <a:pt x="161483" y="150714"/>
                  </a:lnTo>
                  <a:lnTo>
                    <a:pt x="158689" y="159765"/>
                  </a:lnTo>
                  <a:lnTo>
                    <a:pt x="148271" y="174198"/>
                  </a:lnTo>
                  <a:lnTo>
                    <a:pt x="104113" y="219306"/>
                  </a:lnTo>
                  <a:lnTo>
                    <a:pt x="90505" y="230819"/>
                  </a:lnTo>
                  <a:lnTo>
                    <a:pt x="44930" y="260183"/>
                  </a:lnTo>
                  <a:lnTo>
                    <a:pt x="9133" y="2857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9" name="SMARTInkShape-Group40"/>
          <p:cNvGrpSpPr/>
          <p:nvPr/>
        </p:nvGrpSpPr>
        <p:grpSpPr>
          <a:xfrm>
            <a:off x="2066925" y="2505075"/>
            <a:ext cx="762001" cy="1657351"/>
            <a:chOff x="2066925" y="2505075"/>
            <a:chExt cx="762001" cy="1657351"/>
          </a:xfrm>
        </p:grpSpPr>
        <p:sp>
          <p:nvSpPr>
            <p:cNvPr id="74" name="SMARTInkShape-184"/>
            <p:cNvSpPr/>
            <p:nvPr>
              <p:custDataLst>
                <p:tags r:id="rId41"/>
              </p:custDataLst>
            </p:nvPr>
          </p:nvSpPr>
          <p:spPr>
            <a:xfrm>
              <a:off x="2257425" y="26193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SMARTInkShape-185"/>
            <p:cNvSpPr/>
            <p:nvPr>
              <p:custDataLst>
                <p:tags r:id="rId42"/>
              </p:custDataLst>
            </p:nvPr>
          </p:nvSpPr>
          <p:spPr>
            <a:xfrm>
              <a:off x="2210192" y="2543175"/>
              <a:ext cx="571109" cy="762001"/>
            </a:xfrm>
            <a:custGeom>
              <a:avLst/>
              <a:gdLst/>
              <a:ahLst/>
              <a:cxnLst/>
              <a:rect l="0" t="0" r="0" b="0"/>
              <a:pathLst>
                <a:path w="571109" h="762001">
                  <a:moveTo>
                    <a:pt x="9133" y="0"/>
                  </a:moveTo>
                  <a:lnTo>
                    <a:pt x="9133" y="0"/>
                  </a:lnTo>
                  <a:lnTo>
                    <a:pt x="4077" y="0"/>
                  </a:lnTo>
                  <a:lnTo>
                    <a:pt x="2587" y="1058"/>
                  </a:lnTo>
                  <a:lnTo>
                    <a:pt x="1594" y="2822"/>
                  </a:lnTo>
                  <a:lnTo>
                    <a:pt x="0" y="8201"/>
                  </a:lnTo>
                  <a:lnTo>
                    <a:pt x="6231" y="16868"/>
                  </a:lnTo>
                  <a:lnTo>
                    <a:pt x="8273" y="25694"/>
                  </a:lnTo>
                  <a:lnTo>
                    <a:pt x="9937" y="36070"/>
                  </a:lnTo>
                  <a:lnTo>
                    <a:pt x="16662" y="51022"/>
                  </a:lnTo>
                  <a:lnTo>
                    <a:pt x="40929" y="92517"/>
                  </a:lnTo>
                  <a:lnTo>
                    <a:pt x="59586" y="131422"/>
                  </a:lnTo>
                  <a:lnTo>
                    <a:pt x="95106" y="178820"/>
                  </a:lnTo>
                  <a:lnTo>
                    <a:pt x="106610" y="193775"/>
                  </a:lnTo>
                  <a:lnTo>
                    <a:pt x="136178" y="238556"/>
                  </a:lnTo>
                  <a:lnTo>
                    <a:pt x="170646" y="285807"/>
                  </a:lnTo>
                  <a:lnTo>
                    <a:pt x="209300" y="333383"/>
                  </a:lnTo>
                  <a:lnTo>
                    <a:pt x="248740" y="381001"/>
                  </a:lnTo>
                  <a:lnTo>
                    <a:pt x="287539" y="428625"/>
                  </a:lnTo>
                  <a:lnTo>
                    <a:pt x="325666" y="476250"/>
                  </a:lnTo>
                  <a:lnTo>
                    <a:pt x="358255" y="523875"/>
                  </a:lnTo>
                  <a:lnTo>
                    <a:pt x="397655" y="571500"/>
                  </a:lnTo>
                  <a:lnTo>
                    <a:pt x="437582" y="618289"/>
                  </a:lnTo>
                  <a:lnTo>
                    <a:pt x="482198" y="663526"/>
                  </a:lnTo>
                  <a:lnTo>
                    <a:pt x="506418" y="692496"/>
                  </a:lnTo>
                  <a:lnTo>
                    <a:pt x="552000" y="733403"/>
                  </a:lnTo>
                  <a:lnTo>
                    <a:pt x="557324" y="739765"/>
                  </a:lnTo>
                  <a:lnTo>
                    <a:pt x="563564" y="752473"/>
                  </a:lnTo>
                  <a:lnTo>
                    <a:pt x="571108" y="7620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SMARTInkShape-186"/>
            <p:cNvSpPr/>
            <p:nvPr>
              <p:custDataLst>
                <p:tags r:id="rId43"/>
              </p:custDataLst>
            </p:nvPr>
          </p:nvSpPr>
          <p:spPr>
            <a:xfrm>
              <a:off x="2066925" y="2505075"/>
              <a:ext cx="762001" cy="657226"/>
            </a:xfrm>
            <a:custGeom>
              <a:avLst/>
              <a:gdLst/>
              <a:ahLst/>
              <a:cxnLst/>
              <a:rect l="0" t="0" r="0" b="0"/>
              <a:pathLst>
                <a:path w="762001" h="657226">
                  <a:moveTo>
                    <a:pt x="762000" y="0"/>
                  </a:moveTo>
                  <a:lnTo>
                    <a:pt x="762000" y="0"/>
                  </a:lnTo>
                  <a:lnTo>
                    <a:pt x="747811" y="14189"/>
                  </a:lnTo>
                  <a:lnTo>
                    <a:pt x="745110" y="19712"/>
                  </a:lnTo>
                  <a:lnTo>
                    <a:pt x="744390" y="22666"/>
                  </a:lnTo>
                  <a:lnTo>
                    <a:pt x="720886" y="58003"/>
                  </a:lnTo>
                  <a:lnTo>
                    <a:pt x="703957" y="73631"/>
                  </a:lnTo>
                  <a:lnTo>
                    <a:pt x="691753" y="83525"/>
                  </a:lnTo>
                  <a:lnTo>
                    <a:pt x="655291" y="124789"/>
                  </a:lnTo>
                  <a:lnTo>
                    <a:pt x="616884" y="166860"/>
                  </a:lnTo>
                  <a:lnTo>
                    <a:pt x="571205" y="212983"/>
                  </a:lnTo>
                  <a:lnTo>
                    <a:pt x="533342" y="252836"/>
                  </a:lnTo>
                  <a:lnTo>
                    <a:pt x="485767" y="295958"/>
                  </a:lnTo>
                  <a:lnTo>
                    <a:pt x="438149" y="342990"/>
                  </a:lnTo>
                  <a:lnTo>
                    <a:pt x="398991" y="381018"/>
                  </a:lnTo>
                  <a:lnTo>
                    <a:pt x="351589" y="419103"/>
                  </a:lnTo>
                  <a:lnTo>
                    <a:pt x="306516" y="457201"/>
                  </a:lnTo>
                  <a:lnTo>
                    <a:pt x="267039" y="488754"/>
                  </a:lnTo>
                  <a:lnTo>
                    <a:pt x="224176" y="528736"/>
                  </a:lnTo>
                  <a:lnTo>
                    <a:pt x="183080" y="555331"/>
                  </a:lnTo>
                  <a:lnTo>
                    <a:pt x="138684" y="587336"/>
                  </a:lnTo>
                  <a:lnTo>
                    <a:pt x="110493" y="611709"/>
                  </a:lnTo>
                  <a:lnTo>
                    <a:pt x="65302" y="637927"/>
                  </a:lnTo>
                  <a:lnTo>
                    <a:pt x="53365" y="643356"/>
                  </a:lnTo>
                  <a:lnTo>
                    <a:pt x="36861" y="647471"/>
                  </a:lnTo>
                  <a:lnTo>
                    <a:pt x="34099" y="649664"/>
                  </a:lnTo>
                  <a:lnTo>
                    <a:pt x="32258" y="652185"/>
                  </a:lnTo>
                  <a:lnTo>
                    <a:pt x="29972" y="653865"/>
                  </a:lnTo>
                  <a:lnTo>
                    <a:pt x="24610" y="655731"/>
                  </a:lnTo>
                  <a:lnTo>
                    <a:pt x="0" y="6572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SMARTInkShape-187"/>
            <p:cNvSpPr/>
            <p:nvPr>
              <p:custDataLst>
                <p:tags r:id="rId44"/>
              </p:custDataLst>
            </p:nvPr>
          </p:nvSpPr>
          <p:spPr>
            <a:xfrm>
              <a:off x="2247900" y="3343275"/>
              <a:ext cx="161926" cy="819151"/>
            </a:xfrm>
            <a:custGeom>
              <a:avLst/>
              <a:gdLst/>
              <a:ahLst/>
              <a:cxnLst/>
              <a:rect l="0" t="0" r="0" b="0"/>
              <a:pathLst>
                <a:path w="161926" h="819151">
                  <a:moveTo>
                    <a:pt x="161925" y="0"/>
                  </a:moveTo>
                  <a:lnTo>
                    <a:pt x="161925" y="0"/>
                  </a:lnTo>
                  <a:lnTo>
                    <a:pt x="161925" y="13257"/>
                  </a:lnTo>
                  <a:lnTo>
                    <a:pt x="159103" y="19298"/>
                  </a:lnTo>
                  <a:lnTo>
                    <a:pt x="156869" y="22390"/>
                  </a:lnTo>
                  <a:lnTo>
                    <a:pt x="145057" y="68311"/>
                  </a:lnTo>
                  <a:lnTo>
                    <a:pt x="135101" y="114515"/>
                  </a:lnTo>
                  <a:lnTo>
                    <a:pt x="127150" y="158989"/>
                  </a:lnTo>
                  <a:lnTo>
                    <a:pt x="121660" y="202267"/>
                  </a:lnTo>
                  <a:lnTo>
                    <a:pt x="116480" y="238789"/>
                  </a:lnTo>
                  <a:lnTo>
                    <a:pt x="112124" y="279244"/>
                  </a:lnTo>
                  <a:lnTo>
                    <a:pt x="104130" y="324745"/>
                  </a:lnTo>
                  <a:lnTo>
                    <a:pt x="95059" y="371740"/>
                  </a:lnTo>
                  <a:lnTo>
                    <a:pt x="88491" y="416357"/>
                  </a:lnTo>
                  <a:lnTo>
                    <a:pt x="83722" y="459209"/>
                  </a:lnTo>
                  <a:lnTo>
                    <a:pt x="75607" y="502598"/>
                  </a:lnTo>
                  <a:lnTo>
                    <a:pt x="66499" y="545088"/>
                  </a:lnTo>
                  <a:lnTo>
                    <a:pt x="59920" y="588369"/>
                  </a:lnTo>
                  <a:lnTo>
                    <a:pt x="55149" y="628004"/>
                  </a:lnTo>
                  <a:lnTo>
                    <a:pt x="47032" y="666558"/>
                  </a:lnTo>
                  <a:lnTo>
                    <a:pt x="39864" y="707399"/>
                  </a:lnTo>
                  <a:lnTo>
                    <a:pt x="27971" y="749988"/>
                  </a:lnTo>
                  <a:lnTo>
                    <a:pt x="21693" y="770788"/>
                  </a:lnTo>
                  <a:lnTo>
                    <a:pt x="18340" y="795574"/>
                  </a:lnTo>
                  <a:lnTo>
                    <a:pt x="10438" y="809310"/>
                  </a:lnTo>
                  <a:lnTo>
                    <a:pt x="9931" y="814071"/>
                  </a:lnTo>
                  <a:lnTo>
                    <a:pt x="8737" y="815764"/>
                  </a:lnTo>
                  <a:lnTo>
                    <a:pt x="6883" y="816893"/>
                  </a:lnTo>
                  <a:lnTo>
                    <a:pt x="0" y="8191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SMARTInkShape-188"/>
            <p:cNvSpPr/>
            <p:nvPr>
              <p:custDataLst>
                <p:tags r:id="rId45"/>
              </p:custDataLst>
            </p:nvPr>
          </p:nvSpPr>
          <p:spPr>
            <a:xfrm>
              <a:off x="2209800" y="3354846"/>
              <a:ext cx="323851" cy="264655"/>
            </a:xfrm>
            <a:custGeom>
              <a:avLst/>
              <a:gdLst/>
              <a:ahLst/>
              <a:cxnLst/>
              <a:rect l="0" t="0" r="0" b="0"/>
              <a:pathLst>
                <a:path w="323851" h="264655">
                  <a:moveTo>
                    <a:pt x="0" y="150354"/>
                  </a:moveTo>
                  <a:lnTo>
                    <a:pt x="0" y="150354"/>
                  </a:lnTo>
                  <a:lnTo>
                    <a:pt x="5056" y="145298"/>
                  </a:lnTo>
                  <a:lnTo>
                    <a:pt x="7539" y="139993"/>
                  </a:lnTo>
                  <a:lnTo>
                    <a:pt x="8201" y="137097"/>
                  </a:lnTo>
                  <a:lnTo>
                    <a:pt x="38158" y="90964"/>
                  </a:lnTo>
                  <a:lnTo>
                    <a:pt x="46593" y="79508"/>
                  </a:lnTo>
                  <a:lnTo>
                    <a:pt x="90194" y="35995"/>
                  </a:lnTo>
                  <a:lnTo>
                    <a:pt x="132906" y="8310"/>
                  </a:lnTo>
                  <a:lnTo>
                    <a:pt x="145853" y="2557"/>
                  </a:lnTo>
                  <a:lnTo>
                    <a:pt x="158662" y="0"/>
                  </a:lnTo>
                  <a:lnTo>
                    <a:pt x="182831" y="3617"/>
                  </a:lnTo>
                  <a:lnTo>
                    <a:pt x="225030" y="20398"/>
                  </a:lnTo>
                  <a:lnTo>
                    <a:pt x="258434" y="47449"/>
                  </a:lnTo>
                  <a:lnTo>
                    <a:pt x="279232" y="89148"/>
                  </a:lnTo>
                  <a:lnTo>
                    <a:pt x="298435" y="133108"/>
                  </a:lnTo>
                  <a:lnTo>
                    <a:pt x="311501" y="171628"/>
                  </a:lnTo>
                  <a:lnTo>
                    <a:pt x="320499" y="218380"/>
                  </a:lnTo>
                  <a:lnTo>
                    <a:pt x="323850" y="26465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2" name="SMARTInkShape-Group41"/>
          <p:cNvGrpSpPr/>
          <p:nvPr/>
        </p:nvGrpSpPr>
        <p:grpSpPr>
          <a:xfrm>
            <a:off x="1714500" y="2209800"/>
            <a:ext cx="247651" cy="323851"/>
            <a:chOff x="1714500" y="2209800"/>
            <a:chExt cx="247651" cy="323851"/>
          </a:xfrm>
        </p:grpSpPr>
        <p:sp>
          <p:nvSpPr>
            <p:cNvPr id="80" name="SMARTInkShape-189"/>
            <p:cNvSpPr/>
            <p:nvPr>
              <p:custDataLst>
                <p:tags r:id="rId39"/>
              </p:custDataLst>
            </p:nvPr>
          </p:nvSpPr>
          <p:spPr>
            <a:xfrm>
              <a:off x="1828800" y="2209800"/>
              <a:ext cx="28576" cy="323851"/>
            </a:xfrm>
            <a:custGeom>
              <a:avLst/>
              <a:gdLst/>
              <a:ahLst/>
              <a:cxnLst/>
              <a:rect l="0" t="0" r="0" b="0"/>
              <a:pathLst>
                <a:path w="28576" h="323851">
                  <a:moveTo>
                    <a:pt x="28575" y="0"/>
                  </a:moveTo>
                  <a:lnTo>
                    <a:pt x="28575" y="0"/>
                  </a:lnTo>
                  <a:lnTo>
                    <a:pt x="28575" y="13258"/>
                  </a:lnTo>
                  <a:lnTo>
                    <a:pt x="19639" y="60242"/>
                  </a:lnTo>
                  <a:lnTo>
                    <a:pt x="19166" y="100917"/>
                  </a:lnTo>
                  <a:lnTo>
                    <a:pt x="12527" y="142113"/>
                  </a:lnTo>
                  <a:lnTo>
                    <a:pt x="7296" y="180824"/>
                  </a:lnTo>
                  <a:lnTo>
                    <a:pt x="1441" y="219045"/>
                  </a:lnTo>
                  <a:lnTo>
                    <a:pt x="190" y="263874"/>
                  </a:lnTo>
                  <a:lnTo>
                    <a:pt x="7" y="309785"/>
                  </a:lnTo>
                  <a:lnTo>
                    <a:pt x="0" y="3238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SMARTInkShape-190"/>
            <p:cNvSpPr/>
            <p:nvPr>
              <p:custDataLst>
                <p:tags r:id="rId40"/>
              </p:custDataLst>
            </p:nvPr>
          </p:nvSpPr>
          <p:spPr>
            <a:xfrm>
              <a:off x="1714500" y="2352675"/>
              <a:ext cx="247651" cy="1"/>
            </a:xfrm>
            <a:custGeom>
              <a:avLst/>
              <a:gdLst/>
              <a:ahLst/>
              <a:cxnLst/>
              <a:rect l="0" t="0" r="0" b="0"/>
              <a:pathLst>
                <a:path w="247651" h="1">
                  <a:moveTo>
                    <a:pt x="0" y="0"/>
                  </a:moveTo>
                  <a:lnTo>
                    <a:pt x="0" y="0"/>
                  </a:lnTo>
                  <a:lnTo>
                    <a:pt x="45056" y="0"/>
                  </a:lnTo>
                  <a:lnTo>
                    <a:pt x="89994" y="0"/>
                  </a:lnTo>
                  <a:lnTo>
                    <a:pt x="136704" y="0"/>
                  </a:lnTo>
                  <a:lnTo>
                    <a:pt x="184248" y="0"/>
                  </a:lnTo>
                  <a:lnTo>
                    <a:pt x="229750" y="0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5" name="SMARTInkShape-Group42"/>
          <p:cNvGrpSpPr/>
          <p:nvPr/>
        </p:nvGrpSpPr>
        <p:grpSpPr>
          <a:xfrm>
            <a:off x="1962150" y="3409950"/>
            <a:ext cx="200026" cy="323851"/>
            <a:chOff x="1962150" y="3409950"/>
            <a:chExt cx="200026" cy="323851"/>
          </a:xfrm>
        </p:grpSpPr>
        <p:sp>
          <p:nvSpPr>
            <p:cNvPr id="83" name="SMARTInkShape-191"/>
            <p:cNvSpPr/>
            <p:nvPr>
              <p:custDataLst>
                <p:tags r:id="rId37"/>
              </p:custDataLst>
            </p:nvPr>
          </p:nvSpPr>
          <p:spPr>
            <a:xfrm>
              <a:off x="2047875" y="3409950"/>
              <a:ext cx="19051" cy="323851"/>
            </a:xfrm>
            <a:custGeom>
              <a:avLst/>
              <a:gdLst/>
              <a:ahLst/>
              <a:cxnLst/>
              <a:rect l="0" t="0" r="0" b="0"/>
              <a:pathLst>
                <a:path w="19051" h="323851">
                  <a:moveTo>
                    <a:pt x="19050" y="0"/>
                  </a:moveTo>
                  <a:lnTo>
                    <a:pt x="19050" y="0"/>
                  </a:lnTo>
                  <a:lnTo>
                    <a:pt x="9641" y="0"/>
                  </a:lnTo>
                  <a:lnTo>
                    <a:pt x="14616" y="5056"/>
                  </a:lnTo>
                  <a:lnTo>
                    <a:pt x="17079" y="10361"/>
                  </a:lnTo>
                  <a:lnTo>
                    <a:pt x="18999" y="51305"/>
                  </a:lnTo>
                  <a:lnTo>
                    <a:pt x="19046" y="97559"/>
                  </a:lnTo>
                  <a:lnTo>
                    <a:pt x="16227" y="124509"/>
                  </a:lnTo>
                  <a:lnTo>
                    <a:pt x="10408" y="171540"/>
                  </a:lnTo>
                  <a:lnTo>
                    <a:pt x="4585" y="219087"/>
                  </a:lnTo>
                  <a:lnTo>
                    <a:pt x="402" y="262968"/>
                  </a:lnTo>
                  <a:lnTo>
                    <a:pt x="24" y="306884"/>
                  </a:lnTo>
                  <a:lnTo>
                    <a:pt x="0" y="3238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SMARTInkShape-192"/>
            <p:cNvSpPr/>
            <p:nvPr>
              <p:custDataLst>
                <p:tags r:id="rId38"/>
              </p:custDataLst>
            </p:nvPr>
          </p:nvSpPr>
          <p:spPr>
            <a:xfrm>
              <a:off x="1962150" y="3571875"/>
              <a:ext cx="200026" cy="47626"/>
            </a:xfrm>
            <a:custGeom>
              <a:avLst/>
              <a:gdLst/>
              <a:ahLst/>
              <a:cxnLst/>
              <a:rect l="0" t="0" r="0" b="0"/>
              <a:pathLst>
                <a:path w="200026" h="47626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10361" y="7539"/>
                  </a:lnTo>
                  <a:lnTo>
                    <a:pt x="55479" y="9491"/>
                  </a:lnTo>
                  <a:lnTo>
                    <a:pt x="98513" y="19224"/>
                  </a:lnTo>
                  <a:lnTo>
                    <a:pt x="145702" y="35474"/>
                  </a:lnTo>
                  <a:lnTo>
                    <a:pt x="161065" y="37991"/>
                  </a:lnTo>
                  <a:lnTo>
                    <a:pt x="182373" y="45408"/>
                  </a:lnTo>
                  <a:lnTo>
                    <a:pt x="200025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8" name="SMARTInkShape-Group43"/>
          <p:cNvGrpSpPr/>
          <p:nvPr/>
        </p:nvGrpSpPr>
        <p:grpSpPr>
          <a:xfrm>
            <a:off x="19050" y="2181235"/>
            <a:ext cx="952501" cy="1114416"/>
            <a:chOff x="19050" y="2181235"/>
            <a:chExt cx="952501" cy="1114416"/>
          </a:xfrm>
        </p:grpSpPr>
        <p:sp>
          <p:nvSpPr>
            <p:cNvPr id="86" name="SMARTInkShape-193"/>
            <p:cNvSpPr/>
            <p:nvPr>
              <p:custDataLst>
                <p:tags r:id="rId35"/>
              </p:custDataLst>
            </p:nvPr>
          </p:nvSpPr>
          <p:spPr>
            <a:xfrm>
              <a:off x="847725" y="2181235"/>
              <a:ext cx="123826" cy="1104891"/>
            </a:xfrm>
            <a:custGeom>
              <a:avLst/>
              <a:gdLst/>
              <a:ahLst/>
              <a:cxnLst/>
              <a:rect l="0" t="0" r="0" b="0"/>
              <a:pathLst>
                <a:path w="123826" h="1104891">
                  <a:moveTo>
                    <a:pt x="123825" y="19040"/>
                  </a:moveTo>
                  <a:lnTo>
                    <a:pt x="123825" y="19040"/>
                  </a:lnTo>
                  <a:lnTo>
                    <a:pt x="123825" y="13984"/>
                  </a:lnTo>
                  <a:lnTo>
                    <a:pt x="122767" y="12494"/>
                  </a:lnTo>
                  <a:lnTo>
                    <a:pt x="121003" y="11501"/>
                  </a:lnTo>
                  <a:lnTo>
                    <a:pt x="115624" y="9907"/>
                  </a:lnTo>
                  <a:lnTo>
                    <a:pt x="104901" y="109"/>
                  </a:lnTo>
                  <a:lnTo>
                    <a:pt x="96585" y="0"/>
                  </a:lnTo>
                  <a:lnTo>
                    <a:pt x="96140" y="1055"/>
                  </a:lnTo>
                  <a:lnTo>
                    <a:pt x="95646" y="5050"/>
                  </a:lnTo>
                  <a:lnTo>
                    <a:pt x="92604" y="10353"/>
                  </a:lnTo>
                  <a:lnTo>
                    <a:pt x="87084" y="17324"/>
                  </a:lnTo>
                  <a:lnTo>
                    <a:pt x="79203" y="61388"/>
                  </a:lnTo>
                  <a:lnTo>
                    <a:pt x="76376" y="107650"/>
                  </a:lnTo>
                  <a:lnTo>
                    <a:pt x="76223" y="153828"/>
                  </a:lnTo>
                  <a:lnTo>
                    <a:pt x="76205" y="200926"/>
                  </a:lnTo>
                  <a:lnTo>
                    <a:pt x="73379" y="238385"/>
                  </a:lnTo>
                  <a:lnTo>
                    <a:pt x="68661" y="279117"/>
                  </a:lnTo>
                  <a:lnTo>
                    <a:pt x="64441" y="321878"/>
                  </a:lnTo>
                  <a:lnTo>
                    <a:pt x="59310" y="364181"/>
                  </a:lnTo>
                  <a:lnTo>
                    <a:pt x="57790" y="410229"/>
                  </a:lnTo>
                  <a:lnTo>
                    <a:pt x="54517" y="457386"/>
                  </a:lnTo>
                  <a:lnTo>
                    <a:pt x="49667" y="504873"/>
                  </a:lnTo>
                  <a:lnTo>
                    <a:pt x="45408" y="552457"/>
                  </a:lnTo>
                  <a:lnTo>
                    <a:pt x="40265" y="600070"/>
                  </a:lnTo>
                  <a:lnTo>
                    <a:pt x="35919" y="647692"/>
                  </a:lnTo>
                  <a:lnTo>
                    <a:pt x="30781" y="680499"/>
                  </a:lnTo>
                  <a:lnTo>
                    <a:pt x="24969" y="716247"/>
                  </a:lnTo>
                  <a:lnTo>
                    <a:pt x="20804" y="761960"/>
                  </a:lnTo>
                  <a:lnTo>
                    <a:pt x="19570" y="807372"/>
                  </a:lnTo>
                  <a:lnTo>
                    <a:pt x="14148" y="854341"/>
                  </a:lnTo>
                  <a:lnTo>
                    <a:pt x="10895" y="896715"/>
                  </a:lnTo>
                  <a:lnTo>
                    <a:pt x="9931" y="936082"/>
                  </a:lnTo>
                  <a:lnTo>
                    <a:pt x="3059" y="979705"/>
                  </a:lnTo>
                  <a:lnTo>
                    <a:pt x="403" y="1023455"/>
                  </a:lnTo>
                  <a:lnTo>
                    <a:pt x="24" y="1068786"/>
                  </a:lnTo>
                  <a:lnTo>
                    <a:pt x="0" y="110489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SMARTInkShape-194"/>
            <p:cNvSpPr/>
            <p:nvPr>
              <p:custDataLst>
                <p:tags r:id="rId36"/>
              </p:custDataLst>
            </p:nvPr>
          </p:nvSpPr>
          <p:spPr>
            <a:xfrm>
              <a:off x="19050" y="2209816"/>
              <a:ext cx="933451" cy="1085835"/>
            </a:xfrm>
            <a:custGeom>
              <a:avLst/>
              <a:gdLst/>
              <a:ahLst/>
              <a:cxnLst/>
              <a:rect l="0" t="0" r="0" b="0"/>
              <a:pathLst>
                <a:path w="933451" h="1085835">
                  <a:moveTo>
                    <a:pt x="933450" y="19034"/>
                  </a:moveTo>
                  <a:lnTo>
                    <a:pt x="933450" y="19034"/>
                  </a:lnTo>
                  <a:lnTo>
                    <a:pt x="933450" y="13978"/>
                  </a:lnTo>
                  <a:lnTo>
                    <a:pt x="932392" y="12488"/>
                  </a:lnTo>
                  <a:lnTo>
                    <a:pt x="930628" y="11495"/>
                  </a:lnTo>
                  <a:lnTo>
                    <a:pt x="920267" y="10097"/>
                  </a:lnTo>
                  <a:lnTo>
                    <a:pt x="910657" y="8712"/>
                  </a:lnTo>
                  <a:lnTo>
                    <a:pt x="898239" y="3040"/>
                  </a:lnTo>
                  <a:lnTo>
                    <a:pt x="850765" y="103"/>
                  </a:lnTo>
                  <a:lnTo>
                    <a:pt x="805949" y="0"/>
                  </a:lnTo>
                  <a:lnTo>
                    <a:pt x="763155" y="5044"/>
                  </a:lnTo>
                  <a:lnTo>
                    <a:pt x="716524" y="8627"/>
                  </a:lnTo>
                  <a:lnTo>
                    <a:pt x="679146" y="9248"/>
                  </a:lnTo>
                  <a:lnTo>
                    <a:pt x="641260" y="9431"/>
                  </a:lnTo>
                  <a:lnTo>
                    <a:pt x="603223" y="9486"/>
                  </a:lnTo>
                  <a:lnTo>
                    <a:pt x="565142" y="9502"/>
                  </a:lnTo>
                  <a:lnTo>
                    <a:pt x="525989" y="9507"/>
                  </a:lnTo>
                  <a:lnTo>
                    <a:pt x="482403" y="9508"/>
                  </a:lnTo>
                  <a:lnTo>
                    <a:pt x="442207" y="9509"/>
                  </a:lnTo>
                  <a:lnTo>
                    <a:pt x="402428" y="9509"/>
                  </a:lnTo>
                  <a:lnTo>
                    <a:pt x="358656" y="9509"/>
                  </a:lnTo>
                  <a:lnTo>
                    <a:pt x="318406" y="9509"/>
                  </a:lnTo>
                  <a:lnTo>
                    <a:pt x="280727" y="9509"/>
                  </a:lnTo>
                  <a:lnTo>
                    <a:pt x="236192" y="9509"/>
                  </a:lnTo>
                  <a:lnTo>
                    <a:pt x="192000" y="9509"/>
                  </a:lnTo>
                  <a:lnTo>
                    <a:pt x="146150" y="16055"/>
                  </a:lnTo>
                  <a:lnTo>
                    <a:pt x="105422" y="18446"/>
                  </a:lnTo>
                  <a:lnTo>
                    <a:pt x="87071" y="17714"/>
                  </a:lnTo>
                  <a:lnTo>
                    <a:pt x="46339" y="10799"/>
                  </a:lnTo>
                  <a:lnTo>
                    <a:pt x="4" y="9509"/>
                  </a:lnTo>
                  <a:lnTo>
                    <a:pt x="0" y="46446"/>
                  </a:lnTo>
                  <a:lnTo>
                    <a:pt x="2822" y="55206"/>
                  </a:lnTo>
                  <a:lnTo>
                    <a:pt x="6546" y="63685"/>
                  </a:lnTo>
                  <a:lnTo>
                    <a:pt x="9263" y="105251"/>
                  </a:lnTo>
                  <a:lnTo>
                    <a:pt x="9491" y="144387"/>
                  </a:lnTo>
                  <a:lnTo>
                    <a:pt x="12343" y="190685"/>
                  </a:lnTo>
                  <a:lnTo>
                    <a:pt x="17725" y="233680"/>
                  </a:lnTo>
                  <a:lnTo>
                    <a:pt x="23714" y="270428"/>
                  </a:lnTo>
                  <a:lnTo>
                    <a:pt x="27135" y="308128"/>
                  </a:lnTo>
                  <a:lnTo>
                    <a:pt x="28148" y="346109"/>
                  </a:lnTo>
                  <a:lnTo>
                    <a:pt x="33505" y="384174"/>
                  </a:lnTo>
                  <a:lnTo>
                    <a:pt x="36739" y="422263"/>
                  </a:lnTo>
                  <a:lnTo>
                    <a:pt x="42753" y="460360"/>
                  </a:lnTo>
                  <a:lnTo>
                    <a:pt x="46181" y="503516"/>
                  </a:lnTo>
                  <a:lnTo>
                    <a:pt x="52254" y="544760"/>
                  </a:lnTo>
                  <a:lnTo>
                    <a:pt x="55699" y="588848"/>
                  </a:lnTo>
                  <a:lnTo>
                    <a:pt x="61777" y="635425"/>
                  </a:lnTo>
                  <a:lnTo>
                    <a:pt x="65224" y="677683"/>
                  </a:lnTo>
                  <a:lnTo>
                    <a:pt x="66245" y="717015"/>
                  </a:lnTo>
                  <a:lnTo>
                    <a:pt x="66548" y="755480"/>
                  </a:lnTo>
                  <a:lnTo>
                    <a:pt x="71694" y="793688"/>
                  </a:lnTo>
                  <a:lnTo>
                    <a:pt x="74865" y="831820"/>
                  </a:lnTo>
                  <a:lnTo>
                    <a:pt x="75936" y="875027"/>
                  </a:lnTo>
                  <a:lnTo>
                    <a:pt x="76148" y="914136"/>
                  </a:lnTo>
                  <a:lnTo>
                    <a:pt x="79007" y="942885"/>
                  </a:lnTo>
                  <a:lnTo>
                    <a:pt x="85135" y="989741"/>
                  </a:lnTo>
                  <a:lnTo>
                    <a:pt x="85702" y="1034805"/>
                  </a:lnTo>
                  <a:lnTo>
                    <a:pt x="85725" y="1076297"/>
                  </a:lnTo>
                  <a:lnTo>
                    <a:pt x="93926" y="1084509"/>
                  </a:lnTo>
                  <a:lnTo>
                    <a:pt x="99914" y="1085441"/>
                  </a:lnTo>
                  <a:lnTo>
                    <a:pt x="146053" y="1085833"/>
                  </a:lnTo>
                  <a:lnTo>
                    <a:pt x="188814" y="1085834"/>
                  </a:lnTo>
                  <a:lnTo>
                    <a:pt x="231862" y="1085834"/>
                  </a:lnTo>
                  <a:lnTo>
                    <a:pt x="276429" y="1085834"/>
                  </a:lnTo>
                  <a:lnTo>
                    <a:pt x="315815" y="1085834"/>
                  </a:lnTo>
                  <a:lnTo>
                    <a:pt x="359324" y="1085834"/>
                  </a:lnTo>
                  <a:lnTo>
                    <a:pt x="400959" y="1084776"/>
                  </a:lnTo>
                  <a:lnTo>
                    <a:pt x="442738" y="1077633"/>
                  </a:lnTo>
                  <a:lnTo>
                    <a:pt x="486379" y="1073661"/>
                  </a:lnTo>
                  <a:lnTo>
                    <a:pt x="533480" y="1067689"/>
                  </a:lnTo>
                  <a:lnTo>
                    <a:pt x="568694" y="1064141"/>
                  </a:lnTo>
                  <a:lnTo>
                    <a:pt x="592541" y="1059298"/>
                  </a:lnTo>
                  <a:lnTo>
                    <a:pt x="616893" y="1055041"/>
                  </a:lnTo>
                  <a:lnTo>
                    <a:pt x="640336" y="1049899"/>
                  </a:lnTo>
                  <a:lnTo>
                    <a:pt x="664568" y="1045554"/>
                  </a:lnTo>
                  <a:lnTo>
                    <a:pt x="691719" y="1039660"/>
                  </a:lnTo>
                  <a:lnTo>
                    <a:pt x="723843" y="1035578"/>
                  </a:lnTo>
                  <a:lnTo>
                    <a:pt x="744232" y="1030046"/>
                  </a:lnTo>
                  <a:lnTo>
                    <a:pt x="787927" y="1028737"/>
                  </a:lnTo>
                  <a:lnTo>
                    <a:pt x="828675" y="102868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9" name="SMARTInkShape-195"/>
          <p:cNvSpPr/>
          <p:nvPr>
            <p:custDataLst>
              <p:tags r:id="rId5"/>
            </p:custDataLst>
          </p:nvPr>
        </p:nvSpPr>
        <p:spPr>
          <a:xfrm>
            <a:off x="238125" y="2505075"/>
            <a:ext cx="581026" cy="609482"/>
          </a:xfrm>
          <a:custGeom>
            <a:avLst/>
            <a:gdLst/>
            <a:ahLst/>
            <a:cxnLst/>
            <a:rect l="0" t="0" r="0" b="0"/>
            <a:pathLst>
              <a:path w="581026" h="609482">
                <a:moveTo>
                  <a:pt x="0" y="590550"/>
                </a:moveTo>
                <a:lnTo>
                  <a:pt x="0" y="590550"/>
                </a:lnTo>
                <a:lnTo>
                  <a:pt x="0" y="600065"/>
                </a:lnTo>
                <a:lnTo>
                  <a:pt x="14189" y="600075"/>
                </a:lnTo>
                <a:lnTo>
                  <a:pt x="19712" y="597252"/>
                </a:lnTo>
                <a:lnTo>
                  <a:pt x="25694" y="593529"/>
                </a:lnTo>
                <a:lnTo>
                  <a:pt x="36070" y="591433"/>
                </a:lnTo>
                <a:lnTo>
                  <a:pt x="83566" y="590566"/>
                </a:lnTo>
                <a:lnTo>
                  <a:pt x="130719" y="590551"/>
                </a:lnTo>
                <a:lnTo>
                  <a:pt x="155421" y="590550"/>
                </a:lnTo>
                <a:lnTo>
                  <a:pt x="188222" y="599683"/>
                </a:lnTo>
                <a:lnTo>
                  <a:pt x="198501" y="608242"/>
                </a:lnTo>
                <a:lnTo>
                  <a:pt x="208092" y="609481"/>
                </a:lnTo>
                <a:lnTo>
                  <a:pt x="208578" y="608462"/>
                </a:lnTo>
                <a:lnTo>
                  <a:pt x="209548" y="563902"/>
                </a:lnTo>
                <a:lnTo>
                  <a:pt x="209550" y="520404"/>
                </a:lnTo>
                <a:lnTo>
                  <a:pt x="212372" y="492419"/>
                </a:lnTo>
                <a:lnTo>
                  <a:pt x="218487" y="445436"/>
                </a:lnTo>
                <a:lnTo>
                  <a:pt x="221846" y="397867"/>
                </a:lnTo>
                <a:lnTo>
                  <a:pt x="227711" y="352137"/>
                </a:lnTo>
                <a:lnTo>
                  <a:pt x="228483" y="309819"/>
                </a:lnTo>
                <a:lnTo>
                  <a:pt x="228585" y="266106"/>
                </a:lnTo>
                <a:lnTo>
                  <a:pt x="229651" y="248445"/>
                </a:lnTo>
                <a:lnTo>
                  <a:pt x="236800" y="208191"/>
                </a:lnTo>
                <a:lnTo>
                  <a:pt x="237950" y="169285"/>
                </a:lnTo>
                <a:lnTo>
                  <a:pt x="239106" y="152496"/>
                </a:lnTo>
                <a:lnTo>
                  <a:pt x="247057" y="104966"/>
                </a:lnTo>
                <a:lnTo>
                  <a:pt x="247615" y="60336"/>
                </a:lnTo>
                <a:lnTo>
                  <a:pt x="247650" y="12733"/>
                </a:lnTo>
                <a:lnTo>
                  <a:pt x="247650" y="15"/>
                </a:lnTo>
                <a:lnTo>
                  <a:pt x="292126" y="0"/>
                </a:lnTo>
                <a:lnTo>
                  <a:pt x="335609" y="0"/>
                </a:lnTo>
                <a:lnTo>
                  <a:pt x="346010" y="1058"/>
                </a:lnTo>
                <a:lnTo>
                  <a:pt x="364132" y="7539"/>
                </a:lnTo>
                <a:lnTo>
                  <a:pt x="406528" y="9409"/>
                </a:lnTo>
                <a:lnTo>
                  <a:pt x="454093" y="9523"/>
                </a:lnTo>
                <a:lnTo>
                  <a:pt x="497931" y="9525"/>
                </a:lnTo>
                <a:lnTo>
                  <a:pt x="542872" y="9525"/>
                </a:lnTo>
                <a:lnTo>
                  <a:pt x="569618" y="9525"/>
                </a:lnTo>
                <a:lnTo>
                  <a:pt x="581014" y="10"/>
                </a:lnTo>
                <a:lnTo>
                  <a:pt x="581025" y="952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SMARTInkShape-196"/>
          <p:cNvSpPr/>
          <p:nvPr>
            <p:custDataLst>
              <p:tags r:id="rId6"/>
            </p:custDataLst>
          </p:nvPr>
        </p:nvSpPr>
        <p:spPr>
          <a:xfrm>
            <a:off x="2228850" y="4038600"/>
            <a:ext cx="1104901" cy="476251"/>
          </a:xfrm>
          <a:custGeom>
            <a:avLst/>
            <a:gdLst/>
            <a:ahLst/>
            <a:cxnLst/>
            <a:rect l="0" t="0" r="0" b="0"/>
            <a:pathLst>
              <a:path w="1104901" h="476251">
                <a:moveTo>
                  <a:pt x="28575" y="9525"/>
                </a:moveTo>
                <a:lnTo>
                  <a:pt x="28575" y="9525"/>
                </a:lnTo>
                <a:lnTo>
                  <a:pt x="20374" y="9525"/>
                </a:lnTo>
                <a:lnTo>
                  <a:pt x="19933" y="8467"/>
                </a:lnTo>
                <a:lnTo>
                  <a:pt x="19050" y="3"/>
                </a:lnTo>
                <a:lnTo>
                  <a:pt x="9641" y="0"/>
                </a:lnTo>
                <a:lnTo>
                  <a:pt x="9525" y="22748"/>
                </a:lnTo>
                <a:lnTo>
                  <a:pt x="12347" y="28808"/>
                </a:lnTo>
                <a:lnTo>
                  <a:pt x="14581" y="31905"/>
                </a:lnTo>
                <a:lnTo>
                  <a:pt x="17726" y="46377"/>
                </a:lnTo>
                <a:lnTo>
                  <a:pt x="18998" y="93928"/>
                </a:lnTo>
                <a:lnTo>
                  <a:pt x="19043" y="134430"/>
                </a:lnTo>
                <a:lnTo>
                  <a:pt x="16227" y="171663"/>
                </a:lnTo>
                <a:lnTo>
                  <a:pt x="10408" y="219103"/>
                </a:lnTo>
                <a:lnTo>
                  <a:pt x="9641" y="266704"/>
                </a:lnTo>
                <a:lnTo>
                  <a:pt x="9540" y="311503"/>
                </a:lnTo>
                <a:lnTo>
                  <a:pt x="8469" y="344645"/>
                </a:lnTo>
                <a:lnTo>
                  <a:pt x="1324" y="364519"/>
                </a:lnTo>
                <a:lnTo>
                  <a:pt x="0" y="395580"/>
                </a:lnTo>
                <a:lnTo>
                  <a:pt x="1058" y="397070"/>
                </a:lnTo>
                <a:lnTo>
                  <a:pt x="2822" y="398063"/>
                </a:lnTo>
                <a:lnTo>
                  <a:pt x="5056" y="398726"/>
                </a:lnTo>
                <a:lnTo>
                  <a:pt x="6546" y="400226"/>
                </a:lnTo>
                <a:lnTo>
                  <a:pt x="8201" y="404714"/>
                </a:lnTo>
                <a:lnTo>
                  <a:pt x="10759" y="406334"/>
                </a:lnTo>
                <a:lnTo>
                  <a:pt x="54271" y="417650"/>
                </a:lnTo>
                <a:lnTo>
                  <a:pt x="100559" y="434203"/>
                </a:lnTo>
                <a:lnTo>
                  <a:pt x="141729" y="437371"/>
                </a:lnTo>
                <a:lnTo>
                  <a:pt x="180749" y="443053"/>
                </a:lnTo>
                <a:lnTo>
                  <a:pt x="226635" y="446762"/>
                </a:lnTo>
                <a:lnTo>
                  <a:pt x="264942" y="448463"/>
                </a:lnTo>
                <a:lnTo>
                  <a:pt x="308277" y="454141"/>
                </a:lnTo>
                <a:lnTo>
                  <a:pt x="348399" y="456293"/>
                </a:lnTo>
                <a:lnTo>
                  <a:pt x="387098" y="456931"/>
                </a:lnTo>
                <a:lnTo>
                  <a:pt x="425375" y="457121"/>
                </a:lnTo>
                <a:lnTo>
                  <a:pt x="463528" y="457176"/>
                </a:lnTo>
                <a:lnTo>
                  <a:pt x="501643" y="457193"/>
                </a:lnTo>
                <a:lnTo>
                  <a:pt x="539748" y="457198"/>
                </a:lnTo>
                <a:lnTo>
                  <a:pt x="577849" y="457199"/>
                </a:lnTo>
                <a:lnTo>
                  <a:pt x="614892" y="457200"/>
                </a:lnTo>
                <a:lnTo>
                  <a:pt x="659211" y="457200"/>
                </a:lnTo>
                <a:lnTo>
                  <a:pt x="695913" y="457200"/>
                </a:lnTo>
                <a:lnTo>
                  <a:pt x="733599" y="457200"/>
                </a:lnTo>
                <a:lnTo>
                  <a:pt x="771577" y="460022"/>
                </a:lnTo>
                <a:lnTo>
                  <a:pt x="809641" y="464739"/>
                </a:lnTo>
                <a:lnTo>
                  <a:pt x="847729" y="466136"/>
                </a:lnTo>
                <a:lnTo>
                  <a:pt x="893469" y="471665"/>
                </a:lnTo>
                <a:lnTo>
                  <a:pt x="939625" y="475345"/>
                </a:lnTo>
                <a:lnTo>
                  <a:pt x="980413" y="476071"/>
                </a:lnTo>
                <a:lnTo>
                  <a:pt x="1027806" y="476234"/>
                </a:lnTo>
                <a:lnTo>
                  <a:pt x="1073098" y="476249"/>
                </a:lnTo>
                <a:lnTo>
                  <a:pt x="1104900" y="47625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SMARTInkShape-197"/>
          <p:cNvSpPr/>
          <p:nvPr>
            <p:custDataLst>
              <p:tags r:id="rId7"/>
            </p:custDataLst>
          </p:nvPr>
        </p:nvSpPr>
        <p:spPr>
          <a:xfrm>
            <a:off x="3238500" y="3810000"/>
            <a:ext cx="1362076" cy="1562089"/>
          </a:xfrm>
          <a:custGeom>
            <a:avLst/>
            <a:gdLst/>
            <a:ahLst/>
            <a:cxnLst/>
            <a:rect l="0" t="0" r="0" b="0"/>
            <a:pathLst>
              <a:path w="1362076" h="1562089">
                <a:moveTo>
                  <a:pt x="76200" y="685800"/>
                </a:moveTo>
                <a:lnTo>
                  <a:pt x="76200" y="685800"/>
                </a:lnTo>
                <a:lnTo>
                  <a:pt x="58484" y="685800"/>
                </a:lnTo>
                <a:lnTo>
                  <a:pt x="58039" y="684742"/>
                </a:lnTo>
                <a:lnTo>
                  <a:pt x="57545" y="680744"/>
                </a:lnTo>
                <a:lnTo>
                  <a:pt x="58472" y="679254"/>
                </a:lnTo>
                <a:lnTo>
                  <a:pt x="60148" y="678261"/>
                </a:lnTo>
                <a:lnTo>
                  <a:pt x="65386" y="676667"/>
                </a:lnTo>
                <a:lnTo>
                  <a:pt x="110289" y="640261"/>
                </a:lnTo>
                <a:lnTo>
                  <a:pt x="154805" y="607109"/>
                </a:lnTo>
                <a:lnTo>
                  <a:pt x="201212" y="576935"/>
                </a:lnTo>
                <a:lnTo>
                  <a:pt x="247807" y="545979"/>
                </a:lnTo>
                <a:lnTo>
                  <a:pt x="293385" y="520676"/>
                </a:lnTo>
                <a:lnTo>
                  <a:pt x="330581" y="501643"/>
                </a:lnTo>
                <a:lnTo>
                  <a:pt x="368413" y="482598"/>
                </a:lnTo>
                <a:lnTo>
                  <a:pt x="406433" y="463549"/>
                </a:lnTo>
                <a:lnTo>
                  <a:pt x="444510" y="444500"/>
                </a:lnTo>
                <a:lnTo>
                  <a:pt x="481544" y="425450"/>
                </a:lnTo>
                <a:lnTo>
                  <a:pt x="528684" y="397228"/>
                </a:lnTo>
                <a:lnTo>
                  <a:pt x="570103" y="373461"/>
                </a:lnTo>
                <a:lnTo>
                  <a:pt x="609186" y="353014"/>
                </a:lnTo>
                <a:lnTo>
                  <a:pt x="647578" y="333549"/>
                </a:lnTo>
                <a:lnTo>
                  <a:pt x="685764" y="314377"/>
                </a:lnTo>
                <a:lnTo>
                  <a:pt x="723889" y="295291"/>
                </a:lnTo>
                <a:lnTo>
                  <a:pt x="764819" y="276230"/>
                </a:lnTo>
                <a:lnTo>
                  <a:pt x="807638" y="257177"/>
                </a:lnTo>
                <a:lnTo>
                  <a:pt x="847136" y="238126"/>
                </a:lnTo>
                <a:lnTo>
                  <a:pt x="885651" y="219075"/>
                </a:lnTo>
                <a:lnTo>
                  <a:pt x="923873" y="200025"/>
                </a:lnTo>
                <a:lnTo>
                  <a:pt x="969658" y="174625"/>
                </a:lnTo>
                <a:lnTo>
                  <a:pt x="1016881" y="149225"/>
                </a:lnTo>
                <a:lnTo>
                  <a:pt x="1064152" y="123825"/>
                </a:lnTo>
                <a:lnTo>
                  <a:pt x="1104377" y="103481"/>
                </a:lnTo>
                <a:lnTo>
                  <a:pt x="1147739" y="78434"/>
                </a:lnTo>
                <a:lnTo>
                  <a:pt x="1192974" y="60619"/>
                </a:lnTo>
                <a:lnTo>
                  <a:pt x="1240377" y="41301"/>
                </a:lnTo>
                <a:lnTo>
                  <a:pt x="1279433" y="23285"/>
                </a:lnTo>
                <a:lnTo>
                  <a:pt x="1297489" y="19246"/>
                </a:lnTo>
                <a:lnTo>
                  <a:pt x="1313608" y="11759"/>
                </a:lnTo>
                <a:lnTo>
                  <a:pt x="1320426" y="9460"/>
                </a:lnTo>
                <a:lnTo>
                  <a:pt x="1330214" y="3273"/>
                </a:lnTo>
                <a:lnTo>
                  <a:pt x="1339817" y="970"/>
                </a:lnTo>
                <a:lnTo>
                  <a:pt x="1362075" y="0"/>
                </a:lnTo>
                <a:lnTo>
                  <a:pt x="1362075" y="27447"/>
                </a:lnTo>
                <a:lnTo>
                  <a:pt x="1359253" y="36187"/>
                </a:lnTo>
                <a:lnTo>
                  <a:pt x="1355529" y="44659"/>
                </a:lnTo>
                <a:lnTo>
                  <a:pt x="1351753" y="86218"/>
                </a:lnTo>
                <a:lnTo>
                  <a:pt x="1344383" y="125353"/>
                </a:lnTo>
                <a:lnTo>
                  <a:pt x="1335665" y="171651"/>
                </a:lnTo>
                <a:lnTo>
                  <a:pt x="1328871" y="209590"/>
                </a:lnTo>
                <a:lnTo>
                  <a:pt x="1323884" y="255262"/>
                </a:lnTo>
                <a:lnTo>
                  <a:pt x="1317716" y="292474"/>
                </a:lnTo>
                <a:lnTo>
                  <a:pt x="1314359" y="331369"/>
                </a:lnTo>
                <a:lnTo>
                  <a:pt x="1307133" y="374879"/>
                </a:lnTo>
                <a:lnTo>
                  <a:pt x="1298289" y="415052"/>
                </a:lnTo>
                <a:lnTo>
                  <a:pt x="1290023" y="454825"/>
                </a:lnTo>
                <a:lnTo>
                  <a:pt x="1287104" y="499652"/>
                </a:lnTo>
                <a:lnTo>
                  <a:pt x="1285181" y="546449"/>
                </a:lnTo>
                <a:lnTo>
                  <a:pt x="1279437" y="593828"/>
                </a:lnTo>
                <a:lnTo>
                  <a:pt x="1277265" y="641381"/>
                </a:lnTo>
                <a:lnTo>
                  <a:pt x="1276757" y="673114"/>
                </a:lnTo>
                <a:lnTo>
                  <a:pt x="1273708" y="707679"/>
                </a:lnTo>
                <a:lnTo>
                  <a:pt x="1268826" y="743148"/>
                </a:lnTo>
                <a:lnTo>
                  <a:pt x="1263128" y="776552"/>
                </a:lnTo>
                <a:lnTo>
                  <a:pt x="1259890" y="809037"/>
                </a:lnTo>
                <a:lnTo>
                  <a:pt x="1257393" y="841114"/>
                </a:lnTo>
                <a:lnTo>
                  <a:pt x="1252755" y="873009"/>
                </a:lnTo>
                <a:lnTo>
                  <a:pt x="1249988" y="904823"/>
                </a:lnTo>
                <a:lnTo>
                  <a:pt x="1248431" y="949662"/>
                </a:lnTo>
                <a:lnTo>
                  <a:pt x="1245147" y="992581"/>
                </a:lnTo>
                <a:lnTo>
                  <a:pt x="1240294" y="1038812"/>
                </a:lnTo>
                <a:lnTo>
                  <a:pt x="1238856" y="1083201"/>
                </a:lnTo>
                <a:lnTo>
                  <a:pt x="1238429" y="1125988"/>
                </a:lnTo>
                <a:lnTo>
                  <a:pt x="1238303" y="1169357"/>
                </a:lnTo>
                <a:lnTo>
                  <a:pt x="1238266" y="1209018"/>
                </a:lnTo>
                <a:lnTo>
                  <a:pt x="1238255" y="1247580"/>
                </a:lnTo>
                <a:lnTo>
                  <a:pt x="1238251" y="1293480"/>
                </a:lnTo>
                <a:lnTo>
                  <a:pt x="1238250" y="1333121"/>
                </a:lnTo>
                <a:lnTo>
                  <a:pt x="1241072" y="1368703"/>
                </a:lnTo>
                <a:lnTo>
                  <a:pt x="1246451" y="1401484"/>
                </a:lnTo>
                <a:lnTo>
                  <a:pt x="1250423" y="1437611"/>
                </a:lnTo>
                <a:lnTo>
                  <a:pt x="1255262" y="1457129"/>
                </a:lnTo>
                <a:lnTo>
                  <a:pt x="1258090" y="1487991"/>
                </a:lnTo>
                <a:lnTo>
                  <a:pt x="1264786" y="1506930"/>
                </a:lnTo>
                <a:lnTo>
                  <a:pt x="1266822" y="1551074"/>
                </a:lnTo>
                <a:lnTo>
                  <a:pt x="1276234" y="1561972"/>
                </a:lnTo>
                <a:lnTo>
                  <a:pt x="1268139" y="1562088"/>
                </a:lnTo>
                <a:lnTo>
                  <a:pt x="1267701" y="1561034"/>
                </a:lnTo>
                <a:lnTo>
                  <a:pt x="1267214" y="1557041"/>
                </a:lnTo>
                <a:lnTo>
                  <a:pt x="1266026" y="1555552"/>
                </a:lnTo>
                <a:lnTo>
                  <a:pt x="1249501" y="1544490"/>
                </a:lnTo>
                <a:lnTo>
                  <a:pt x="1202120" y="1497395"/>
                </a:lnTo>
                <a:lnTo>
                  <a:pt x="1158580" y="1454914"/>
                </a:lnTo>
                <a:lnTo>
                  <a:pt x="1111585" y="1418619"/>
                </a:lnTo>
                <a:lnTo>
                  <a:pt x="1066426" y="1386337"/>
                </a:lnTo>
                <a:lnTo>
                  <a:pt x="1019126" y="1347514"/>
                </a:lnTo>
                <a:lnTo>
                  <a:pt x="971544" y="1311801"/>
                </a:lnTo>
                <a:lnTo>
                  <a:pt x="928392" y="1275827"/>
                </a:lnTo>
                <a:lnTo>
                  <a:pt x="885649" y="1244693"/>
                </a:lnTo>
                <a:lnTo>
                  <a:pt x="840360" y="1211888"/>
                </a:lnTo>
                <a:lnTo>
                  <a:pt x="795470" y="1179656"/>
                </a:lnTo>
                <a:lnTo>
                  <a:pt x="752384" y="1143773"/>
                </a:lnTo>
                <a:lnTo>
                  <a:pt x="716582" y="1120886"/>
                </a:lnTo>
                <a:lnTo>
                  <a:pt x="669381" y="1088067"/>
                </a:lnTo>
                <a:lnTo>
                  <a:pt x="629170" y="1055832"/>
                </a:lnTo>
                <a:lnTo>
                  <a:pt x="584107" y="1025436"/>
                </a:lnTo>
                <a:lnTo>
                  <a:pt x="543533" y="992778"/>
                </a:lnTo>
                <a:lnTo>
                  <a:pt x="504945" y="960574"/>
                </a:lnTo>
                <a:lnTo>
                  <a:pt x="466749" y="930184"/>
                </a:lnTo>
                <a:lnTo>
                  <a:pt x="428630" y="897527"/>
                </a:lnTo>
                <a:lnTo>
                  <a:pt x="390526" y="865324"/>
                </a:lnTo>
                <a:lnTo>
                  <a:pt x="352425" y="835992"/>
                </a:lnTo>
                <a:lnTo>
                  <a:pt x="314325" y="809816"/>
                </a:lnTo>
                <a:lnTo>
                  <a:pt x="267758" y="777900"/>
                </a:lnTo>
                <a:lnTo>
                  <a:pt x="227276" y="746128"/>
                </a:lnTo>
                <a:lnTo>
                  <a:pt x="184591" y="708025"/>
                </a:lnTo>
                <a:lnTo>
                  <a:pt x="139726" y="673276"/>
                </a:lnTo>
                <a:lnTo>
                  <a:pt x="93958" y="644656"/>
                </a:lnTo>
                <a:lnTo>
                  <a:pt x="54772" y="623366"/>
                </a:lnTo>
                <a:lnTo>
                  <a:pt x="35448" y="619683"/>
                </a:lnTo>
                <a:lnTo>
                  <a:pt x="25555" y="619290"/>
                </a:lnTo>
                <a:lnTo>
                  <a:pt x="19119" y="616376"/>
                </a:lnTo>
                <a:lnTo>
                  <a:pt x="11420" y="610938"/>
                </a:lnTo>
                <a:lnTo>
                  <a:pt x="0" y="60960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4" name="SMARTInkShape-Group47"/>
          <p:cNvGrpSpPr/>
          <p:nvPr/>
        </p:nvGrpSpPr>
        <p:grpSpPr>
          <a:xfrm>
            <a:off x="4467947" y="4429125"/>
            <a:ext cx="1104179" cy="295276"/>
            <a:chOff x="4467947" y="4429125"/>
            <a:chExt cx="1104179" cy="295276"/>
          </a:xfrm>
        </p:grpSpPr>
        <p:sp>
          <p:nvSpPr>
            <p:cNvPr id="92" name="SMARTInkShape-198"/>
            <p:cNvSpPr/>
            <p:nvPr>
              <p:custDataLst>
                <p:tags r:id="rId33"/>
              </p:custDataLst>
            </p:nvPr>
          </p:nvSpPr>
          <p:spPr>
            <a:xfrm>
              <a:off x="4486275" y="4581525"/>
              <a:ext cx="1085851" cy="47626"/>
            </a:xfrm>
            <a:custGeom>
              <a:avLst/>
              <a:gdLst/>
              <a:ahLst/>
              <a:cxnLst/>
              <a:rect l="0" t="0" r="0" b="0"/>
              <a:pathLst>
                <a:path w="1085851" h="47626">
                  <a:moveTo>
                    <a:pt x="0" y="9525"/>
                  </a:moveTo>
                  <a:lnTo>
                    <a:pt x="0" y="9525"/>
                  </a:lnTo>
                  <a:lnTo>
                    <a:pt x="0" y="392"/>
                  </a:lnTo>
                  <a:lnTo>
                    <a:pt x="44659" y="2"/>
                  </a:lnTo>
                  <a:lnTo>
                    <a:pt x="87276" y="0"/>
                  </a:lnTo>
                  <a:lnTo>
                    <a:pt x="133554" y="0"/>
                  </a:lnTo>
                  <a:lnTo>
                    <a:pt x="180153" y="0"/>
                  </a:lnTo>
                  <a:lnTo>
                    <a:pt x="222830" y="0"/>
                  </a:lnTo>
                  <a:lnTo>
                    <a:pt x="264873" y="0"/>
                  </a:lnTo>
                  <a:lnTo>
                    <a:pt x="298696" y="0"/>
                  </a:lnTo>
                  <a:lnTo>
                    <a:pt x="332074" y="0"/>
                  </a:lnTo>
                  <a:lnTo>
                    <a:pt x="364546" y="0"/>
                  </a:lnTo>
                  <a:lnTo>
                    <a:pt x="396618" y="0"/>
                  </a:lnTo>
                  <a:lnTo>
                    <a:pt x="431333" y="0"/>
                  </a:lnTo>
                  <a:lnTo>
                    <a:pt x="467928" y="0"/>
                  </a:lnTo>
                  <a:lnTo>
                    <a:pt x="505360" y="0"/>
                  </a:lnTo>
                  <a:lnTo>
                    <a:pt x="540341" y="2822"/>
                  </a:lnTo>
                  <a:lnTo>
                    <a:pt x="574585" y="6546"/>
                  </a:lnTo>
                  <a:lnTo>
                    <a:pt x="610971" y="8201"/>
                  </a:lnTo>
                  <a:lnTo>
                    <a:pt x="645487" y="8936"/>
                  </a:lnTo>
                  <a:lnTo>
                    <a:pt x="691847" y="9351"/>
                  </a:lnTo>
                  <a:lnTo>
                    <a:pt x="735217" y="12295"/>
                  </a:lnTo>
                  <a:lnTo>
                    <a:pt x="778759" y="17049"/>
                  </a:lnTo>
                  <a:lnTo>
                    <a:pt x="818471" y="18457"/>
                  </a:lnTo>
                  <a:lnTo>
                    <a:pt x="857049" y="18874"/>
                  </a:lnTo>
                  <a:lnTo>
                    <a:pt x="895291" y="18998"/>
                  </a:lnTo>
                  <a:lnTo>
                    <a:pt x="941082" y="24096"/>
                  </a:lnTo>
                  <a:lnTo>
                    <a:pt x="987529" y="27986"/>
                  </a:lnTo>
                  <a:lnTo>
                    <a:pt x="1021946" y="29556"/>
                  </a:lnTo>
                  <a:lnTo>
                    <a:pt x="1066776" y="40329"/>
                  </a:lnTo>
                  <a:lnTo>
                    <a:pt x="1085850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SMARTInkShape-199"/>
            <p:cNvSpPr/>
            <p:nvPr>
              <p:custDataLst>
                <p:tags r:id="rId34"/>
              </p:custDataLst>
            </p:nvPr>
          </p:nvSpPr>
          <p:spPr>
            <a:xfrm>
              <a:off x="4467947" y="4429125"/>
              <a:ext cx="275504" cy="295276"/>
            </a:xfrm>
            <a:custGeom>
              <a:avLst/>
              <a:gdLst/>
              <a:ahLst/>
              <a:cxnLst/>
              <a:rect l="0" t="0" r="0" b="0"/>
              <a:pathLst>
                <a:path w="275504" h="295276">
                  <a:moveTo>
                    <a:pt x="218353" y="0"/>
                  </a:moveTo>
                  <a:lnTo>
                    <a:pt x="218353" y="0"/>
                  </a:lnTo>
                  <a:lnTo>
                    <a:pt x="218353" y="5056"/>
                  </a:lnTo>
                  <a:lnTo>
                    <a:pt x="217295" y="6546"/>
                  </a:lnTo>
                  <a:lnTo>
                    <a:pt x="215531" y="7539"/>
                  </a:lnTo>
                  <a:lnTo>
                    <a:pt x="213297" y="8201"/>
                  </a:lnTo>
                  <a:lnTo>
                    <a:pt x="199056" y="16890"/>
                  </a:lnTo>
                  <a:lnTo>
                    <a:pt x="195963" y="17610"/>
                  </a:lnTo>
                  <a:lnTo>
                    <a:pt x="186554" y="23680"/>
                  </a:lnTo>
                  <a:lnTo>
                    <a:pt x="141903" y="56618"/>
                  </a:lnTo>
                  <a:lnTo>
                    <a:pt x="97689" y="87545"/>
                  </a:lnTo>
                  <a:lnTo>
                    <a:pt x="53252" y="126234"/>
                  </a:lnTo>
                  <a:lnTo>
                    <a:pt x="7509" y="163622"/>
                  </a:lnTo>
                  <a:lnTo>
                    <a:pt x="2936" y="170793"/>
                  </a:lnTo>
                  <a:lnTo>
                    <a:pt x="904" y="178567"/>
                  </a:lnTo>
                  <a:lnTo>
                    <a:pt x="0" y="189077"/>
                  </a:lnTo>
                  <a:lnTo>
                    <a:pt x="2421" y="197981"/>
                  </a:lnTo>
                  <a:lnTo>
                    <a:pt x="4549" y="201837"/>
                  </a:lnTo>
                  <a:lnTo>
                    <a:pt x="40001" y="227187"/>
                  </a:lnTo>
                  <a:lnTo>
                    <a:pt x="76843" y="239940"/>
                  </a:lnTo>
                  <a:lnTo>
                    <a:pt x="121274" y="255479"/>
                  </a:lnTo>
                  <a:lnTo>
                    <a:pt x="167952" y="268432"/>
                  </a:lnTo>
                  <a:lnTo>
                    <a:pt x="215296" y="278973"/>
                  </a:lnTo>
                  <a:lnTo>
                    <a:pt x="260318" y="290957"/>
                  </a:lnTo>
                  <a:lnTo>
                    <a:pt x="275503" y="2952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8" name="SMARTInkShape-Group48"/>
          <p:cNvGrpSpPr/>
          <p:nvPr/>
        </p:nvGrpSpPr>
        <p:grpSpPr>
          <a:xfrm>
            <a:off x="3695700" y="4259161"/>
            <a:ext cx="666751" cy="531915"/>
            <a:chOff x="3695700" y="4259161"/>
            <a:chExt cx="666751" cy="531915"/>
          </a:xfrm>
        </p:grpSpPr>
        <p:sp>
          <p:nvSpPr>
            <p:cNvPr id="95" name="SMARTInkShape-200"/>
            <p:cNvSpPr/>
            <p:nvPr>
              <p:custDataLst>
                <p:tags r:id="rId30"/>
              </p:custDataLst>
            </p:nvPr>
          </p:nvSpPr>
          <p:spPr>
            <a:xfrm>
              <a:off x="3695700" y="4495800"/>
              <a:ext cx="266701" cy="28576"/>
            </a:xfrm>
            <a:custGeom>
              <a:avLst/>
              <a:gdLst/>
              <a:ahLst/>
              <a:cxnLst/>
              <a:rect l="0" t="0" r="0" b="0"/>
              <a:pathLst>
                <a:path w="266701" h="28576">
                  <a:moveTo>
                    <a:pt x="0" y="28575"/>
                  </a:moveTo>
                  <a:lnTo>
                    <a:pt x="0" y="28575"/>
                  </a:lnTo>
                  <a:lnTo>
                    <a:pt x="42562" y="28575"/>
                  </a:lnTo>
                  <a:lnTo>
                    <a:pt x="88622" y="25753"/>
                  </a:lnTo>
                  <a:lnTo>
                    <a:pt x="132673" y="19933"/>
                  </a:lnTo>
                  <a:lnTo>
                    <a:pt x="172824" y="14110"/>
                  </a:lnTo>
                  <a:lnTo>
                    <a:pt x="211717" y="10128"/>
                  </a:lnTo>
                  <a:lnTo>
                    <a:pt x="235945" y="6882"/>
                  </a:lnTo>
                  <a:lnTo>
                    <a:pt x="2667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SMARTInkShape-201"/>
            <p:cNvSpPr/>
            <p:nvPr>
              <p:custDataLst>
                <p:tags r:id="rId31"/>
              </p:custDataLst>
            </p:nvPr>
          </p:nvSpPr>
          <p:spPr>
            <a:xfrm>
              <a:off x="4143378" y="4333875"/>
              <a:ext cx="19048" cy="342901"/>
            </a:xfrm>
            <a:custGeom>
              <a:avLst/>
              <a:gdLst/>
              <a:ahLst/>
              <a:cxnLst/>
              <a:rect l="0" t="0" r="0" b="0"/>
              <a:pathLst>
                <a:path w="19048" h="342901">
                  <a:moveTo>
                    <a:pt x="9522" y="0"/>
                  </a:moveTo>
                  <a:lnTo>
                    <a:pt x="9522" y="0"/>
                  </a:lnTo>
                  <a:lnTo>
                    <a:pt x="4466" y="5056"/>
                  </a:lnTo>
                  <a:lnTo>
                    <a:pt x="1983" y="13183"/>
                  </a:lnTo>
                  <a:lnTo>
                    <a:pt x="113" y="54189"/>
                  </a:lnTo>
                  <a:lnTo>
                    <a:pt x="13" y="96114"/>
                  </a:lnTo>
                  <a:lnTo>
                    <a:pt x="0" y="138577"/>
                  </a:lnTo>
                  <a:lnTo>
                    <a:pt x="6544" y="181185"/>
                  </a:lnTo>
                  <a:lnTo>
                    <a:pt x="8639" y="216903"/>
                  </a:lnTo>
                  <a:lnTo>
                    <a:pt x="12170" y="261254"/>
                  </a:lnTo>
                  <a:lnTo>
                    <a:pt x="18142" y="304279"/>
                  </a:lnTo>
                  <a:lnTo>
                    <a:pt x="19047" y="3429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SMARTInkShape-202"/>
            <p:cNvSpPr/>
            <p:nvPr>
              <p:custDataLst>
                <p:tags r:id="rId32"/>
              </p:custDataLst>
            </p:nvPr>
          </p:nvSpPr>
          <p:spPr>
            <a:xfrm>
              <a:off x="4128362" y="4259161"/>
              <a:ext cx="234089" cy="531915"/>
            </a:xfrm>
            <a:custGeom>
              <a:avLst/>
              <a:gdLst/>
              <a:ahLst/>
              <a:cxnLst/>
              <a:rect l="0" t="0" r="0" b="0"/>
              <a:pathLst>
                <a:path w="234089" h="531915">
                  <a:moveTo>
                    <a:pt x="5488" y="46139"/>
                  </a:moveTo>
                  <a:lnTo>
                    <a:pt x="5488" y="46139"/>
                  </a:lnTo>
                  <a:lnTo>
                    <a:pt x="5488" y="41083"/>
                  </a:lnTo>
                  <a:lnTo>
                    <a:pt x="4430" y="39593"/>
                  </a:lnTo>
                  <a:lnTo>
                    <a:pt x="2666" y="38600"/>
                  </a:lnTo>
                  <a:lnTo>
                    <a:pt x="432" y="37938"/>
                  </a:lnTo>
                  <a:lnTo>
                    <a:pt x="0" y="36438"/>
                  </a:lnTo>
                  <a:lnTo>
                    <a:pt x="7896" y="17368"/>
                  </a:lnTo>
                  <a:lnTo>
                    <a:pt x="10268" y="14258"/>
                  </a:lnTo>
                  <a:lnTo>
                    <a:pt x="18549" y="10803"/>
                  </a:lnTo>
                  <a:lnTo>
                    <a:pt x="54614" y="0"/>
                  </a:lnTo>
                  <a:lnTo>
                    <a:pt x="64716" y="1996"/>
                  </a:lnTo>
                  <a:lnTo>
                    <a:pt x="100149" y="15906"/>
                  </a:lnTo>
                  <a:lnTo>
                    <a:pt x="145475" y="62197"/>
                  </a:lnTo>
                  <a:lnTo>
                    <a:pt x="170056" y="108331"/>
                  </a:lnTo>
                  <a:lnTo>
                    <a:pt x="175578" y="142385"/>
                  </a:lnTo>
                  <a:lnTo>
                    <a:pt x="175477" y="169200"/>
                  </a:lnTo>
                  <a:lnTo>
                    <a:pt x="160656" y="211951"/>
                  </a:lnTo>
                  <a:lnTo>
                    <a:pt x="150359" y="235674"/>
                  </a:lnTo>
                  <a:lnTo>
                    <a:pt x="117547" y="272324"/>
                  </a:lnTo>
                  <a:lnTo>
                    <a:pt x="93945" y="286962"/>
                  </a:lnTo>
                  <a:lnTo>
                    <a:pt x="51110" y="301061"/>
                  </a:lnTo>
                  <a:lnTo>
                    <a:pt x="24556" y="303313"/>
                  </a:lnTo>
                  <a:lnTo>
                    <a:pt x="29600" y="303314"/>
                  </a:lnTo>
                  <a:lnTo>
                    <a:pt x="34902" y="306136"/>
                  </a:lnTo>
                  <a:lnTo>
                    <a:pt x="65828" y="335113"/>
                  </a:lnTo>
                  <a:lnTo>
                    <a:pt x="101575" y="379764"/>
                  </a:lnTo>
                  <a:lnTo>
                    <a:pt x="145237" y="423978"/>
                  </a:lnTo>
                  <a:lnTo>
                    <a:pt x="179940" y="467357"/>
                  </a:lnTo>
                  <a:lnTo>
                    <a:pt x="211776" y="507638"/>
                  </a:lnTo>
                  <a:lnTo>
                    <a:pt x="220304" y="512374"/>
                  </a:lnTo>
                  <a:lnTo>
                    <a:pt x="234088" y="53191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1" name="SMARTInkShape-Group49"/>
          <p:cNvGrpSpPr/>
          <p:nvPr/>
        </p:nvGrpSpPr>
        <p:grpSpPr>
          <a:xfrm>
            <a:off x="5038777" y="3800475"/>
            <a:ext cx="104724" cy="409411"/>
            <a:chOff x="5038777" y="3800475"/>
            <a:chExt cx="104724" cy="409411"/>
          </a:xfrm>
        </p:grpSpPr>
        <p:sp>
          <p:nvSpPr>
            <p:cNvPr id="99" name="SMARTInkShape-203"/>
            <p:cNvSpPr/>
            <p:nvPr>
              <p:custDataLst>
                <p:tags r:id="rId28"/>
              </p:custDataLst>
            </p:nvPr>
          </p:nvSpPr>
          <p:spPr>
            <a:xfrm>
              <a:off x="5038777" y="3962400"/>
              <a:ext cx="104724" cy="247486"/>
            </a:xfrm>
            <a:custGeom>
              <a:avLst/>
              <a:gdLst/>
              <a:ahLst/>
              <a:cxnLst/>
              <a:rect l="0" t="0" r="0" b="0"/>
              <a:pathLst>
                <a:path w="104724" h="247486">
                  <a:moveTo>
                    <a:pt x="9473" y="0"/>
                  </a:moveTo>
                  <a:lnTo>
                    <a:pt x="9473" y="0"/>
                  </a:lnTo>
                  <a:lnTo>
                    <a:pt x="9473" y="14189"/>
                  </a:lnTo>
                  <a:lnTo>
                    <a:pt x="6651" y="19712"/>
                  </a:lnTo>
                  <a:lnTo>
                    <a:pt x="4417" y="22666"/>
                  </a:lnTo>
                  <a:lnTo>
                    <a:pt x="1934" y="31593"/>
                  </a:lnTo>
                  <a:lnTo>
                    <a:pt x="0" y="76867"/>
                  </a:lnTo>
                  <a:lnTo>
                    <a:pt x="1013" y="108038"/>
                  </a:lnTo>
                  <a:lnTo>
                    <a:pt x="8591" y="146058"/>
                  </a:lnTo>
                  <a:lnTo>
                    <a:pt x="10270" y="164044"/>
                  </a:lnTo>
                  <a:lnTo>
                    <a:pt x="16960" y="182962"/>
                  </a:lnTo>
                  <a:lnTo>
                    <a:pt x="19151" y="193499"/>
                  </a:lnTo>
                  <a:lnTo>
                    <a:pt x="26334" y="205382"/>
                  </a:lnTo>
                  <a:lnTo>
                    <a:pt x="60285" y="241289"/>
                  </a:lnTo>
                  <a:lnTo>
                    <a:pt x="66628" y="244823"/>
                  </a:lnTo>
                  <a:lnTo>
                    <a:pt x="77012" y="247278"/>
                  </a:lnTo>
                  <a:lnTo>
                    <a:pt x="85704" y="247485"/>
                  </a:lnTo>
                  <a:lnTo>
                    <a:pt x="88869" y="246481"/>
                  </a:lnTo>
                  <a:lnTo>
                    <a:pt x="90978" y="244754"/>
                  </a:lnTo>
                  <a:lnTo>
                    <a:pt x="92385" y="242544"/>
                  </a:lnTo>
                  <a:lnTo>
                    <a:pt x="94381" y="241071"/>
                  </a:lnTo>
                  <a:lnTo>
                    <a:pt x="99421" y="239435"/>
                  </a:lnTo>
                  <a:lnTo>
                    <a:pt x="101188" y="237940"/>
                  </a:lnTo>
                  <a:lnTo>
                    <a:pt x="104723" y="2286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SMARTInkShape-204"/>
            <p:cNvSpPr/>
            <p:nvPr>
              <p:custDataLst>
                <p:tags r:id="rId29"/>
              </p:custDataLst>
            </p:nvPr>
          </p:nvSpPr>
          <p:spPr>
            <a:xfrm>
              <a:off x="5067300" y="38004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6" name="SMARTInkShape-Group50"/>
          <p:cNvGrpSpPr/>
          <p:nvPr/>
        </p:nvGrpSpPr>
        <p:grpSpPr>
          <a:xfrm>
            <a:off x="2534042" y="3857625"/>
            <a:ext cx="704459" cy="428626"/>
            <a:chOff x="2534042" y="3857625"/>
            <a:chExt cx="704459" cy="428626"/>
          </a:xfrm>
        </p:grpSpPr>
        <p:sp>
          <p:nvSpPr>
            <p:cNvPr id="102" name="SMARTInkShape-205"/>
            <p:cNvSpPr/>
            <p:nvPr>
              <p:custDataLst>
                <p:tags r:id="rId24"/>
              </p:custDataLst>
            </p:nvPr>
          </p:nvSpPr>
          <p:spPr>
            <a:xfrm>
              <a:off x="2534042" y="4095750"/>
              <a:ext cx="142484" cy="9526"/>
            </a:xfrm>
            <a:custGeom>
              <a:avLst/>
              <a:gdLst/>
              <a:ahLst/>
              <a:cxnLst/>
              <a:rect l="0" t="0" r="0" b="0"/>
              <a:pathLst>
                <a:path w="142484" h="9526">
                  <a:moveTo>
                    <a:pt x="9133" y="0"/>
                  </a:moveTo>
                  <a:lnTo>
                    <a:pt x="9133" y="0"/>
                  </a:lnTo>
                  <a:lnTo>
                    <a:pt x="0" y="0"/>
                  </a:lnTo>
                  <a:lnTo>
                    <a:pt x="45955" y="0"/>
                  </a:lnTo>
                  <a:lnTo>
                    <a:pt x="89678" y="1058"/>
                  </a:lnTo>
                  <a:lnTo>
                    <a:pt x="135188" y="9133"/>
                  </a:lnTo>
                  <a:lnTo>
                    <a:pt x="142483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SMARTInkShape-206"/>
            <p:cNvSpPr/>
            <p:nvPr>
              <p:custDataLst>
                <p:tags r:id="rId25"/>
              </p:custDataLst>
            </p:nvPr>
          </p:nvSpPr>
          <p:spPr>
            <a:xfrm>
              <a:off x="2783154" y="4029075"/>
              <a:ext cx="74347" cy="198989"/>
            </a:xfrm>
            <a:custGeom>
              <a:avLst/>
              <a:gdLst/>
              <a:ahLst/>
              <a:cxnLst/>
              <a:rect l="0" t="0" r="0" b="0"/>
              <a:pathLst>
                <a:path w="74347" h="198989">
                  <a:moveTo>
                    <a:pt x="64821" y="0"/>
                  </a:moveTo>
                  <a:lnTo>
                    <a:pt x="64821" y="0"/>
                  </a:lnTo>
                  <a:lnTo>
                    <a:pt x="55688" y="0"/>
                  </a:lnTo>
                  <a:lnTo>
                    <a:pt x="54261" y="16247"/>
                  </a:lnTo>
                  <a:lnTo>
                    <a:pt x="48757" y="26569"/>
                  </a:lnTo>
                  <a:lnTo>
                    <a:pt x="44539" y="42562"/>
                  </a:lnTo>
                  <a:lnTo>
                    <a:pt x="32941" y="61764"/>
                  </a:lnTo>
                  <a:lnTo>
                    <a:pt x="22484" y="105383"/>
                  </a:lnTo>
                  <a:lnTo>
                    <a:pt x="7531" y="144941"/>
                  </a:lnTo>
                  <a:lnTo>
                    <a:pt x="0" y="171270"/>
                  </a:lnTo>
                  <a:lnTo>
                    <a:pt x="1792" y="182306"/>
                  </a:lnTo>
                  <a:lnTo>
                    <a:pt x="3752" y="188213"/>
                  </a:lnTo>
                  <a:lnTo>
                    <a:pt x="7175" y="192150"/>
                  </a:lnTo>
                  <a:lnTo>
                    <a:pt x="16623" y="196525"/>
                  </a:lnTo>
                  <a:lnTo>
                    <a:pt x="28785" y="198988"/>
                  </a:lnTo>
                  <a:lnTo>
                    <a:pt x="38575" y="193920"/>
                  </a:lnTo>
                  <a:lnTo>
                    <a:pt x="66186" y="175075"/>
                  </a:lnTo>
                  <a:lnTo>
                    <a:pt x="74346" y="1619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SMARTInkShape-207"/>
            <p:cNvSpPr/>
            <p:nvPr>
              <p:custDataLst>
                <p:tags r:id="rId26"/>
              </p:custDataLst>
            </p:nvPr>
          </p:nvSpPr>
          <p:spPr>
            <a:xfrm>
              <a:off x="2867025" y="38576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SMARTInkShape-208"/>
            <p:cNvSpPr/>
            <p:nvPr>
              <p:custDataLst>
                <p:tags r:id="rId27"/>
              </p:custDataLst>
            </p:nvPr>
          </p:nvSpPr>
          <p:spPr>
            <a:xfrm>
              <a:off x="3000428" y="3945008"/>
              <a:ext cx="238073" cy="341243"/>
            </a:xfrm>
            <a:custGeom>
              <a:avLst/>
              <a:gdLst/>
              <a:ahLst/>
              <a:cxnLst/>
              <a:rect l="0" t="0" r="0" b="0"/>
              <a:pathLst>
                <a:path w="238073" h="341243">
                  <a:moveTo>
                    <a:pt x="47572" y="7867"/>
                  </a:moveTo>
                  <a:lnTo>
                    <a:pt x="47572" y="7867"/>
                  </a:lnTo>
                  <a:lnTo>
                    <a:pt x="47572" y="49699"/>
                  </a:lnTo>
                  <a:lnTo>
                    <a:pt x="47572" y="94083"/>
                  </a:lnTo>
                  <a:lnTo>
                    <a:pt x="47572" y="141282"/>
                  </a:lnTo>
                  <a:lnTo>
                    <a:pt x="47572" y="185876"/>
                  </a:lnTo>
                  <a:lnTo>
                    <a:pt x="44750" y="226356"/>
                  </a:lnTo>
                  <a:lnTo>
                    <a:pt x="35813" y="273679"/>
                  </a:lnTo>
                  <a:lnTo>
                    <a:pt x="26340" y="302228"/>
                  </a:lnTo>
                  <a:lnTo>
                    <a:pt x="19427" y="312056"/>
                  </a:lnTo>
                  <a:lnTo>
                    <a:pt x="14068" y="307429"/>
                  </a:lnTo>
                  <a:lnTo>
                    <a:pt x="11515" y="302225"/>
                  </a:lnTo>
                  <a:lnTo>
                    <a:pt x="3006" y="260401"/>
                  </a:lnTo>
                  <a:lnTo>
                    <a:pt x="350" y="216806"/>
                  </a:lnTo>
                  <a:lnTo>
                    <a:pt x="0" y="172533"/>
                  </a:lnTo>
                  <a:lnTo>
                    <a:pt x="2785" y="148732"/>
                  </a:lnTo>
                  <a:lnTo>
                    <a:pt x="9650" y="102853"/>
                  </a:lnTo>
                  <a:lnTo>
                    <a:pt x="17874" y="75522"/>
                  </a:lnTo>
                  <a:lnTo>
                    <a:pt x="44660" y="33632"/>
                  </a:lnTo>
                  <a:lnTo>
                    <a:pt x="55450" y="20729"/>
                  </a:lnTo>
                  <a:lnTo>
                    <a:pt x="67301" y="13584"/>
                  </a:lnTo>
                  <a:lnTo>
                    <a:pt x="106055" y="0"/>
                  </a:lnTo>
                  <a:lnTo>
                    <a:pt x="116251" y="1901"/>
                  </a:lnTo>
                  <a:lnTo>
                    <a:pt x="131068" y="8922"/>
                  </a:lnTo>
                  <a:lnTo>
                    <a:pt x="138657" y="15744"/>
                  </a:lnTo>
                  <a:lnTo>
                    <a:pt x="147820" y="30427"/>
                  </a:lnTo>
                  <a:lnTo>
                    <a:pt x="159621" y="65688"/>
                  </a:lnTo>
                  <a:lnTo>
                    <a:pt x="159813" y="78015"/>
                  </a:lnTo>
                  <a:lnTo>
                    <a:pt x="148483" y="109506"/>
                  </a:lnTo>
                  <a:lnTo>
                    <a:pt x="117410" y="156100"/>
                  </a:lnTo>
                  <a:lnTo>
                    <a:pt x="97313" y="176055"/>
                  </a:lnTo>
                  <a:lnTo>
                    <a:pt x="82301" y="184583"/>
                  </a:lnTo>
                  <a:lnTo>
                    <a:pt x="67210" y="188001"/>
                  </a:lnTo>
                  <a:lnTo>
                    <a:pt x="47740" y="188838"/>
                  </a:lnTo>
                  <a:lnTo>
                    <a:pt x="47576" y="206175"/>
                  </a:lnTo>
                  <a:lnTo>
                    <a:pt x="93836" y="239678"/>
                  </a:lnTo>
                  <a:lnTo>
                    <a:pt x="138686" y="280035"/>
                  </a:lnTo>
                  <a:lnTo>
                    <a:pt x="154979" y="293443"/>
                  </a:lnTo>
                  <a:lnTo>
                    <a:pt x="180317" y="309829"/>
                  </a:lnTo>
                  <a:lnTo>
                    <a:pt x="187003" y="312464"/>
                  </a:lnTo>
                  <a:lnTo>
                    <a:pt x="197776" y="318839"/>
                  </a:lnTo>
                  <a:lnTo>
                    <a:pt x="224483" y="322956"/>
                  </a:lnTo>
                  <a:lnTo>
                    <a:pt x="236073" y="330354"/>
                  </a:lnTo>
                  <a:lnTo>
                    <a:pt x="237184" y="333934"/>
                  </a:lnTo>
                  <a:lnTo>
                    <a:pt x="238072" y="34124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7" name="SMARTInkShape-209"/>
          <p:cNvSpPr/>
          <p:nvPr>
            <p:custDataLst>
              <p:tags r:id="rId8"/>
            </p:custDataLst>
          </p:nvPr>
        </p:nvSpPr>
        <p:spPr>
          <a:xfrm>
            <a:off x="1190625" y="2295525"/>
            <a:ext cx="247651" cy="331431"/>
          </a:xfrm>
          <a:custGeom>
            <a:avLst/>
            <a:gdLst/>
            <a:ahLst/>
            <a:cxnLst/>
            <a:rect l="0" t="0" r="0" b="0"/>
            <a:pathLst>
              <a:path w="247651" h="331431">
                <a:moveTo>
                  <a:pt x="0" y="66675"/>
                </a:moveTo>
                <a:lnTo>
                  <a:pt x="0" y="66675"/>
                </a:lnTo>
                <a:lnTo>
                  <a:pt x="0" y="110295"/>
                </a:lnTo>
                <a:lnTo>
                  <a:pt x="0" y="153127"/>
                </a:lnTo>
                <a:lnTo>
                  <a:pt x="7539" y="200121"/>
                </a:lnTo>
                <a:lnTo>
                  <a:pt x="10322" y="247662"/>
                </a:lnTo>
                <a:lnTo>
                  <a:pt x="17692" y="290220"/>
                </a:lnTo>
                <a:lnTo>
                  <a:pt x="21268" y="301142"/>
                </a:lnTo>
                <a:lnTo>
                  <a:pt x="26410" y="313241"/>
                </a:lnTo>
                <a:lnTo>
                  <a:pt x="28671" y="320193"/>
                </a:lnTo>
                <a:lnTo>
                  <a:pt x="36649" y="331430"/>
                </a:lnTo>
                <a:lnTo>
                  <a:pt x="38191" y="331020"/>
                </a:lnTo>
                <a:lnTo>
                  <a:pt x="65509" y="305878"/>
                </a:lnTo>
                <a:lnTo>
                  <a:pt x="93575" y="259578"/>
                </a:lnTo>
                <a:lnTo>
                  <a:pt x="112284" y="218491"/>
                </a:lnTo>
                <a:lnTo>
                  <a:pt x="134516" y="183036"/>
                </a:lnTo>
                <a:lnTo>
                  <a:pt x="158706" y="135952"/>
                </a:lnTo>
                <a:lnTo>
                  <a:pt x="179046" y="95764"/>
                </a:lnTo>
                <a:lnTo>
                  <a:pt x="207808" y="51402"/>
                </a:lnTo>
                <a:lnTo>
                  <a:pt x="233604" y="22632"/>
                </a:lnTo>
                <a:lnTo>
                  <a:pt x="240054" y="9605"/>
                </a:lnTo>
                <a:lnTo>
                  <a:pt x="247650" y="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4" name="SMARTInkShape-Group52"/>
          <p:cNvGrpSpPr/>
          <p:nvPr/>
        </p:nvGrpSpPr>
        <p:grpSpPr>
          <a:xfrm>
            <a:off x="3114791" y="2066925"/>
            <a:ext cx="685685" cy="400051"/>
            <a:chOff x="3114791" y="2066925"/>
            <a:chExt cx="685685" cy="400051"/>
          </a:xfrm>
        </p:grpSpPr>
        <p:sp>
          <p:nvSpPr>
            <p:cNvPr id="108" name="SMARTInkShape-210"/>
            <p:cNvSpPr/>
            <p:nvPr>
              <p:custDataLst>
                <p:tags r:id="rId18"/>
              </p:custDataLst>
            </p:nvPr>
          </p:nvSpPr>
          <p:spPr>
            <a:xfrm>
              <a:off x="3114791" y="2266950"/>
              <a:ext cx="152285" cy="199808"/>
            </a:xfrm>
            <a:custGeom>
              <a:avLst/>
              <a:gdLst/>
              <a:ahLst/>
              <a:cxnLst/>
              <a:rect l="0" t="0" r="0" b="0"/>
              <a:pathLst>
                <a:path w="152285" h="199808">
                  <a:moveTo>
                    <a:pt x="9409" y="0"/>
                  </a:moveTo>
                  <a:lnTo>
                    <a:pt x="9409" y="0"/>
                  </a:lnTo>
                  <a:lnTo>
                    <a:pt x="9409" y="43620"/>
                  </a:lnTo>
                  <a:lnTo>
                    <a:pt x="8351" y="89189"/>
                  </a:lnTo>
                  <a:lnTo>
                    <a:pt x="1208" y="133806"/>
                  </a:lnTo>
                  <a:lnTo>
                    <a:pt x="0" y="177283"/>
                  </a:lnTo>
                  <a:lnTo>
                    <a:pt x="2758" y="187448"/>
                  </a:lnTo>
                  <a:lnTo>
                    <a:pt x="8095" y="197541"/>
                  </a:lnTo>
                  <a:lnTo>
                    <a:pt x="9592" y="198369"/>
                  </a:lnTo>
                  <a:lnTo>
                    <a:pt x="19597" y="199698"/>
                  </a:lnTo>
                  <a:lnTo>
                    <a:pt x="22551" y="199807"/>
                  </a:lnTo>
                  <a:lnTo>
                    <a:pt x="28656" y="197106"/>
                  </a:lnTo>
                  <a:lnTo>
                    <a:pt x="31765" y="194904"/>
                  </a:lnTo>
                  <a:lnTo>
                    <a:pt x="47526" y="170358"/>
                  </a:lnTo>
                  <a:lnTo>
                    <a:pt x="59861" y="152076"/>
                  </a:lnTo>
                  <a:lnTo>
                    <a:pt x="69932" y="138498"/>
                  </a:lnTo>
                  <a:lnTo>
                    <a:pt x="91698" y="92945"/>
                  </a:lnTo>
                  <a:lnTo>
                    <a:pt x="114169" y="47676"/>
                  </a:lnTo>
                  <a:lnTo>
                    <a:pt x="120882" y="31412"/>
                  </a:lnTo>
                  <a:lnTo>
                    <a:pt x="123511" y="23486"/>
                  </a:lnTo>
                  <a:lnTo>
                    <a:pt x="128207" y="16435"/>
                  </a:lnTo>
                  <a:lnTo>
                    <a:pt x="152284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SMARTInkShape-211"/>
            <p:cNvSpPr/>
            <p:nvPr>
              <p:custDataLst>
                <p:tags r:id="rId19"/>
              </p:custDataLst>
            </p:nvPr>
          </p:nvSpPr>
          <p:spPr>
            <a:xfrm>
              <a:off x="3286125" y="2428875"/>
              <a:ext cx="104776" cy="38101"/>
            </a:xfrm>
            <a:custGeom>
              <a:avLst/>
              <a:gdLst/>
              <a:ahLst/>
              <a:cxnLst/>
              <a:rect l="0" t="0" r="0" b="0"/>
              <a:pathLst>
                <a:path w="104776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3043"/>
                  </a:lnTo>
                  <a:lnTo>
                    <a:pt x="13184" y="30561"/>
                  </a:lnTo>
                  <a:lnTo>
                    <a:pt x="29659" y="26341"/>
                  </a:lnTo>
                  <a:lnTo>
                    <a:pt x="76262" y="11730"/>
                  </a:lnTo>
                  <a:lnTo>
                    <a:pt x="94008" y="2631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SMARTInkShape-212"/>
            <p:cNvSpPr/>
            <p:nvPr>
              <p:custDataLst>
                <p:tags r:id="rId20"/>
              </p:custDataLst>
            </p:nvPr>
          </p:nvSpPr>
          <p:spPr>
            <a:xfrm>
              <a:off x="3524250" y="22955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SMARTInkShape-213"/>
            <p:cNvSpPr/>
            <p:nvPr>
              <p:custDataLst>
                <p:tags r:id="rId21"/>
              </p:custDataLst>
            </p:nvPr>
          </p:nvSpPr>
          <p:spPr>
            <a:xfrm>
              <a:off x="3467705" y="2257425"/>
              <a:ext cx="47021" cy="200026"/>
            </a:xfrm>
            <a:custGeom>
              <a:avLst/>
              <a:gdLst/>
              <a:ahLst/>
              <a:cxnLst/>
              <a:rect l="0" t="0" r="0" b="0"/>
              <a:pathLst>
                <a:path w="47021" h="200026">
                  <a:moveTo>
                    <a:pt x="27970" y="0"/>
                  </a:moveTo>
                  <a:lnTo>
                    <a:pt x="27970" y="0"/>
                  </a:lnTo>
                  <a:lnTo>
                    <a:pt x="22914" y="5056"/>
                  </a:lnTo>
                  <a:lnTo>
                    <a:pt x="20431" y="10361"/>
                  </a:lnTo>
                  <a:lnTo>
                    <a:pt x="9880" y="52263"/>
                  </a:lnTo>
                  <a:lnTo>
                    <a:pt x="3990" y="95861"/>
                  </a:lnTo>
                  <a:lnTo>
                    <a:pt x="0" y="140133"/>
                  </a:lnTo>
                  <a:lnTo>
                    <a:pt x="533" y="174264"/>
                  </a:lnTo>
                  <a:lnTo>
                    <a:pt x="4487" y="187165"/>
                  </a:lnTo>
                  <a:lnTo>
                    <a:pt x="7023" y="191451"/>
                  </a:lnTo>
                  <a:lnTo>
                    <a:pt x="12663" y="196214"/>
                  </a:lnTo>
                  <a:lnTo>
                    <a:pt x="21788" y="198896"/>
                  </a:lnTo>
                  <a:lnTo>
                    <a:pt x="47020" y="2000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SMARTInkShape-214"/>
            <p:cNvSpPr/>
            <p:nvPr>
              <p:custDataLst>
                <p:tags r:id="rId22"/>
              </p:custDataLst>
            </p:nvPr>
          </p:nvSpPr>
          <p:spPr>
            <a:xfrm>
              <a:off x="3533775" y="21907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SMARTInkShape-215"/>
            <p:cNvSpPr/>
            <p:nvPr>
              <p:custDataLst>
                <p:tags r:id="rId23"/>
              </p:custDataLst>
            </p:nvPr>
          </p:nvSpPr>
          <p:spPr>
            <a:xfrm>
              <a:off x="3629104" y="2066925"/>
              <a:ext cx="171372" cy="233336"/>
            </a:xfrm>
            <a:custGeom>
              <a:avLst/>
              <a:gdLst/>
              <a:ahLst/>
              <a:cxnLst/>
              <a:rect l="0" t="0" r="0" b="0"/>
              <a:pathLst>
                <a:path w="171372" h="233336">
                  <a:moveTo>
                    <a:pt x="28496" y="0"/>
                  </a:moveTo>
                  <a:lnTo>
                    <a:pt x="28496" y="0"/>
                  </a:lnTo>
                  <a:lnTo>
                    <a:pt x="28496" y="13258"/>
                  </a:lnTo>
                  <a:lnTo>
                    <a:pt x="19559" y="60242"/>
                  </a:lnTo>
                  <a:lnTo>
                    <a:pt x="17990" y="105182"/>
                  </a:lnTo>
                  <a:lnTo>
                    <a:pt x="10780" y="152454"/>
                  </a:lnTo>
                  <a:lnTo>
                    <a:pt x="6799" y="189671"/>
                  </a:lnTo>
                  <a:lnTo>
                    <a:pt x="1959" y="209304"/>
                  </a:lnTo>
                  <a:lnTo>
                    <a:pt x="0" y="233335"/>
                  </a:lnTo>
                  <a:lnTo>
                    <a:pt x="980" y="203739"/>
                  </a:lnTo>
                  <a:lnTo>
                    <a:pt x="8122" y="161160"/>
                  </a:lnTo>
                  <a:lnTo>
                    <a:pt x="19633" y="117022"/>
                  </a:lnTo>
                  <a:lnTo>
                    <a:pt x="35992" y="75304"/>
                  </a:lnTo>
                  <a:lnTo>
                    <a:pt x="58933" y="33513"/>
                  </a:lnTo>
                  <a:lnTo>
                    <a:pt x="79181" y="7062"/>
                  </a:lnTo>
                  <a:lnTo>
                    <a:pt x="85595" y="3139"/>
                  </a:lnTo>
                  <a:lnTo>
                    <a:pt x="102812" y="184"/>
                  </a:lnTo>
                  <a:lnTo>
                    <a:pt x="103439" y="1181"/>
                  </a:lnTo>
                  <a:lnTo>
                    <a:pt x="104586" y="16258"/>
                  </a:lnTo>
                  <a:lnTo>
                    <a:pt x="104647" y="22395"/>
                  </a:lnTo>
                  <a:lnTo>
                    <a:pt x="85396" y="66929"/>
                  </a:lnTo>
                  <a:lnTo>
                    <a:pt x="63406" y="102939"/>
                  </a:lnTo>
                  <a:lnTo>
                    <a:pt x="54242" y="112073"/>
                  </a:lnTo>
                  <a:lnTo>
                    <a:pt x="45231" y="119660"/>
                  </a:lnTo>
                  <a:lnTo>
                    <a:pt x="32108" y="139613"/>
                  </a:lnTo>
                  <a:lnTo>
                    <a:pt x="30101" y="146011"/>
                  </a:lnTo>
                  <a:lnTo>
                    <a:pt x="28508" y="148141"/>
                  </a:lnTo>
                  <a:lnTo>
                    <a:pt x="26388" y="149561"/>
                  </a:lnTo>
                  <a:lnTo>
                    <a:pt x="23915" y="150507"/>
                  </a:lnTo>
                  <a:lnTo>
                    <a:pt x="22267" y="152196"/>
                  </a:lnTo>
                  <a:lnTo>
                    <a:pt x="20436" y="156896"/>
                  </a:lnTo>
                  <a:lnTo>
                    <a:pt x="21006" y="158572"/>
                  </a:lnTo>
                  <a:lnTo>
                    <a:pt x="22444" y="159690"/>
                  </a:lnTo>
                  <a:lnTo>
                    <a:pt x="24462" y="160435"/>
                  </a:lnTo>
                  <a:lnTo>
                    <a:pt x="25806" y="161990"/>
                  </a:lnTo>
                  <a:lnTo>
                    <a:pt x="27301" y="166540"/>
                  </a:lnTo>
                  <a:lnTo>
                    <a:pt x="28757" y="168177"/>
                  </a:lnTo>
                  <a:lnTo>
                    <a:pt x="33198" y="169995"/>
                  </a:lnTo>
                  <a:lnTo>
                    <a:pt x="78600" y="171412"/>
                  </a:lnTo>
                  <a:lnTo>
                    <a:pt x="120231" y="171447"/>
                  </a:lnTo>
                  <a:lnTo>
                    <a:pt x="144845" y="172508"/>
                  </a:lnTo>
                  <a:lnTo>
                    <a:pt x="171371" y="1809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5" name="SMARTInkShape-216"/>
          <p:cNvSpPr/>
          <p:nvPr>
            <p:custDataLst>
              <p:tags r:id="rId9"/>
            </p:custDataLst>
          </p:nvPr>
        </p:nvSpPr>
        <p:spPr>
          <a:xfrm>
            <a:off x="5457945" y="3086100"/>
            <a:ext cx="1542931" cy="1637861"/>
          </a:xfrm>
          <a:custGeom>
            <a:avLst/>
            <a:gdLst/>
            <a:ahLst/>
            <a:cxnLst/>
            <a:rect l="0" t="0" r="0" b="0"/>
            <a:pathLst>
              <a:path w="1542931" h="1637861">
                <a:moveTo>
                  <a:pt x="37980" y="1524000"/>
                </a:moveTo>
                <a:lnTo>
                  <a:pt x="37980" y="1524000"/>
                </a:lnTo>
                <a:lnTo>
                  <a:pt x="23791" y="1524000"/>
                </a:lnTo>
                <a:lnTo>
                  <a:pt x="22170" y="1525058"/>
                </a:lnTo>
                <a:lnTo>
                  <a:pt x="21090" y="1526822"/>
                </a:lnTo>
                <a:lnTo>
                  <a:pt x="20370" y="1529056"/>
                </a:lnTo>
                <a:lnTo>
                  <a:pt x="18832" y="1530546"/>
                </a:lnTo>
                <a:lnTo>
                  <a:pt x="9834" y="1533409"/>
                </a:lnTo>
                <a:lnTo>
                  <a:pt x="0" y="1533524"/>
                </a:lnTo>
                <a:lnTo>
                  <a:pt x="45475" y="1533525"/>
                </a:lnTo>
                <a:lnTo>
                  <a:pt x="88254" y="1533525"/>
                </a:lnTo>
                <a:lnTo>
                  <a:pt x="130210" y="1533525"/>
                </a:lnTo>
                <a:lnTo>
                  <a:pt x="174514" y="1533525"/>
                </a:lnTo>
                <a:lnTo>
                  <a:pt x="221778" y="1533525"/>
                </a:lnTo>
                <a:lnTo>
                  <a:pt x="268814" y="1533525"/>
                </a:lnTo>
                <a:lnTo>
                  <a:pt x="316387" y="1533525"/>
                </a:lnTo>
                <a:lnTo>
                  <a:pt x="362117" y="1533525"/>
                </a:lnTo>
                <a:lnTo>
                  <a:pt x="409493" y="1533525"/>
                </a:lnTo>
                <a:lnTo>
                  <a:pt x="457085" y="1533525"/>
                </a:lnTo>
                <a:lnTo>
                  <a:pt x="499218" y="1533525"/>
                </a:lnTo>
                <a:lnTo>
                  <a:pt x="541408" y="1533525"/>
                </a:lnTo>
                <a:lnTo>
                  <a:pt x="583700" y="1534583"/>
                </a:lnTo>
                <a:lnTo>
                  <a:pt x="628898" y="1546782"/>
                </a:lnTo>
                <a:lnTo>
                  <a:pt x="668665" y="1554634"/>
                </a:lnTo>
                <a:lnTo>
                  <a:pt x="713465" y="1562175"/>
                </a:lnTo>
                <a:lnTo>
                  <a:pt x="753714" y="1575228"/>
                </a:lnTo>
                <a:lnTo>
                  <a:pt x="796367" y="1585687"/>
                </a:lnTo>
                <a:lnTo>
                  <a:pt x="828498" y="1597557"/>
                </a:lnTo>
                <a:lnTo>
                  <a:pt x="840171" y="1600084"/>
                </a:lnTo>
                <a:lnTo>
                  <a:pt x="873944" y="1619429"/>
                </a:lnTo>
                <a:lnTo>
                  <a:pt x="877865" y="1622544"/>
                </a:lnTo>
                <a:lnTo>
                  <a:pt x="887865" y="1626006"/>
                </a:lnTo>
                <a:lnTo>
                  <a:pt x="898307" y="1628603"/>
                </a:lnTo>
                <a:lnTo>
                  <a:pt x="913634" y="1636071"/>
                </a:lnTo>
                <a:lnTo>
                  <a:pt x="926852" y="1637860"/>
                </a:lnTo>
                <a:lnTo>
                  <a:pt x="933273" y="1635282"/>
                </a:lnTo>
                <a:lnTo>
                  <a:pt x="939654" y="1631667"/>
                </a:lnTo>
                <a:lnTo>
                  <a:pt x="976896" y="1619150"/>
                </a:lnTo>
                <a:lnTo>
                  <a:pt x="996752" y="1603087"/>
                </a:lnTo>
                <a:lnTo>
                  <a:pt x="1006332" y="1592707"/>
                </a:lnTo>
                <a:lnTo>
                  <a:pt x="1031754" y="1546056"/>
                </a:lnTo>
                <a:lnTo>
                  <a:pt x="1055861" y="1503054"/>
                </a:lnTo>
                <a:lnTo>
                  <a:pt x="1075617" y="1457075"/>
                </a:lnTo>
                <a:lnTo>
                  <a:pt x="1093845" y="1419176"/>
                </a:lnTo>
                <a:lnTo>
                  <a:pt x="1111283" y="1373511"/>
                </a:lnTo>
                <a:lnTo>
                  <a:pt x="1134012" y="1326548"/>
                </a:lnTo>
                <a:lnTo>
                  <a:pt x="1153829" y="1281327"/>
                </a:lnTo>
                <a:lnTo>
                  <a:pt x="1164586" y="1244193"/>
                </a:lnTo>
                <a:lnTo>
                  <a:pt x="1179533" y="1201323"/>
                </a:lnTo>
                <a:lnTo>
                  <a:pt x="1197367" y="1160163"/>
                </a:lnTo>
                <a:lnTo>
                  <a:pt x="1211000" y="1121157"/>
                </a:lnTo>
                <a:lnTo>
                  <a:pt x="1221743" y="1077732"/>
                </a:lnTo>
                <a:lnTo>
                  <a:pt x="1236685" y="1036407"/>
                </a:lnTo>
                <a:lnTo>
                  <a:pt x="1249461" y="997352"/>
                </a:lnTo>
                <a:lnTo>
                  <a:pt x="1259950" y="958969"/>
                </a:lnTo>
                <a:lnTo>
                  <a:pt x="1274817" y="915729"/>
                </a:lnTo>
                <a:lnTo>
                  <a:pt x="1287570" y="874459"/>
                </a:lnTo>
                <a:lnTo>
                  <a:pt x="1298053" y="830364"/>
                </a:lnTo>
                <a:lnTo>
                  <a:pt x="1312918" y="788841"/>
                </a:lnTo>
                <a:lnTo>
                  <a:pt x="1325670" y="749727"/>
                </a:lnTo>
                <a:lnTo>
                  <a:pt x="1341209" y="711326"/>
                </a:lnTo>
                <a:lnTo>
                  <a:pt x="1354162" y="673138"/>
                </a:lnTo>
                <a:lnTo>
                  <a:pt x="1364702" y="635011"/>
                </a:lnTo>
                <a:lnTo>
                  <a:pt x="1374528" y="596903"/>
                </a:lnTo>
                <a:lnTo>
                  <a:pt x="1388388" y="552646"/>
                </a:lnTo>
                <a:lnTo>
                  <a:pt x="1407589" y="507059"/>
                </a:lnTo>
                <a:lnTo>
                  <a:pt x="1421887" y="462110"/>
                </a:lnTo>
                <a:lnTo>
                  <a:pt x="1433844" y="420070"/>
                </a:lnTo>
                <a:lnTo>
                  <a:pt x="1440125" y="378369"/>
                </a:lnTo>
                <a:lnTo>
                  <a:pt x="1451244" y="334737"/>
                </a:lnTo>
                <a:lnTo>
                  <a:pt x="1463632" y="288998"/>
                </a:lnTo>
                <a:lnTo>
                  <a:pt x="1476271" y="248291"/>
                </a:lnTo>
                <a:lnTo>
                  <a:pt x="1485586" y="201168"/>
                </a:lnTo>
                <a:lnTo>
                  <a:pt x="1498873" y="160612"/>
                </a:lnTo>
                <a:lnTo>
                  <a:pt x="1509363" y="117917"/>
                </a:lnTo>
                <a:lnTo>
                  <a:pt x="1516520" y="88605"/>
                </a:lnTo>
                <a:lnTo>
                  <a:pt x="1520609" y="79597"/>
                </a:lnTo>
                <a:lnTo>
                  <a:pt x="1523969" y="63683"/>
                </a:lnTo>
                <a:lnTo>
                  <a:pt x="1531227" y="48289"/>
                </a:lnTo>
                <a:lnTo>
                  <a:pt x="1532975" y="35056"/>
                </a:lnTo>
                <a:lnTo>
                  <a:pt x="1534176" y="32896"/>
                </a:lnTo>
                <a:lnTo>
                  <a:pt x="1536036" y="31455"/>
                </a:lnTo>
                <a:lnTo>
                  <a:pt x="1538333" y="30495"/>
                </a:lnTo>
                <a:lnTo>
                  <a:pt x="1539867" y="28797"/>
                </a:lnTo>
                <a:lnTo>
                  <a:pt x="1542527" y="20542"/>
                </a:lnTo>
                <a:lnTo>
                  <a:pt x="1542930" y="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SMARTInkShape-217"/>
          <p:cNvSpPr/>
          <p:nvPr>
            <p:custDataLst>
              <p:tags r:id="rId10"/>
            </p:custDataLst>
          </p:nvPr>
        </p:nvSpPr>
        <p:spPr>
          <a:xfrm>
            <a:off x="7705725" y="2419350"/>
            <a:ext cx="123826" cy="1381126"/>
          </a:xfrm>
          <a:custGeom>
            <a:avLst/>
            <a:gdLst/>
            <a:ahLst/>
            <a:cxnLst/>
            <a:rect l="0" t="0" r="0" b="0"/>
            <a:pathLst>
              <a:path w="123826" h="1381126">
                <a:moveTo>
                  <a:pt x="123825" y="0"/>
                </a:moveTo>
                <a:lnTo>
                  <a:pt x="123825" y="0"/>
                </a:lnTo>
                <a:lnTo>
                  <a:pt x="115624" y="0"/>
                </a:lnTo>
                <a:lnTo>
                  <a:pt x="115182" y="1058"/>
                </a:lnTo>
                <a:lnTo>
                  <a:pt x="114692" y="5056"/>
                </a:lnTo>
                <a:lnTo>
                  <a:pt x="111652" y="10361"/>
                </a:lnTo>
                <a:lnTo>
                  <a:pt x="107832" y="16246"/>
                </a:lnTo>
                <a:lnTo>
                  <a:pt x="105680" y="25510"/>
                </a:lnTo>
                <a:lnTo>
                  <a:pt x="104799" y="71283"/>
                </a:lnTo>
                <a:lnTo>
                  <a:pt x="104778" y="114907"/>
                </a:lnTo>
                <a:lnTo>
                  <a:pt x="98230" y="160124"/>
                </a:lnTo>
                <a:lnTo>
                  <a:pt x="95075" y="197257"/>
                </a:lnTo>
                <a:lnTo>
                  <a:pt x="88965" y="236129"/>
                </a:lnTo>
                <a:lnTo>
                  <a:pt x="86685" y="280690"/>
                </a:lnTo>
                <a:lnTo>
                  <a:pt x="86151" y="311723"/>
                </a:lnTo>
                <a:lnTo>
                  <a:pt x="83093" y="345977"/>
                </a:lnTo>
                <a:lnTo>
                  <a:pt x="79263" y="383426"/>
                </a:lnTo>
                <a:lnTo>
                  <a:pt x="77561" y="424764"/>
                </a:lnTo>
                <a:lnTo>
                  <a:pt x="73983" y="465009"/>
                </a:lnTo>
                <a:lnTo>
                  <a:pt x="69923" y="505121"/>
                </a:lnTo>
                <a:lnTo>
                  <a:pt x="68118" y="547643"/>
                </a:lnTo>
                <a:lnTo>
                  <a:pt x="64495" y="591236"/>
                </a:lnTo>
                <a:lnTo>
                  <a:pt x="60414" y="636363"/>
                </a:lnTo>
                <a:lnTo>
                  <a:pt x="59326" y="660251"/>
                </a:lnTo>
                <a:lnTo>
                  <a:pt x="58601" y="684642"/>
                </a:lnTo>
                <a:lnTo>
                  <a:pt x="54972" y="731499"/>
                </a:lnTo>
                <a:lnTo>
                  <a:pt x="49833" y="777019"/>
                </a:lnTo>
                <a:lnTo>
                  <a:pt x="44020" y="821945"/>
                </a:lnTo>
                <a:lnTo>
                  <a:pt x="40731" y="866606"/>
                </a:lnTo>
                <a:lnTo>
                  <a:pt x="38211" y="911150"/>
                </a:lnTo>
                <a:lnTo>
                  <a:pt x="33563" y="955642"/>
                </a:lnTo>
                <a:lnTo>
                  <a:pt x="27970" y="997288"/>
                </a:lnTo>
                <a:lnTo>
                  <a:pt x="23014" y="1036964"/>
                </a:lnTo>
                <a:lnTo>
                  <a:pt x="20812" y="1075765"/>
                </a:lnTo>
                <a:lnTo>
                  <a:pt x="17011" y="1114176"/>
                </a:lnTo>
                <a:lnTo>
                  <a:pt x="12852" y="1150298"/>
                </a:lnTo>
                <a:lnTo>
                  <a:pt x="9452" y="1195492"/>
                </a:lnTo>
                <a:lnTo>
                  <a:pt x="3271" y="1240868"/>
                </a:lnTo>
                <a:lnTo>
                  <a:pt x="969" y="1280536"/>
                </a:lnTo>
                <a:lnTo>
                  <a:pt x="191" y="1322920"/>
                </a:lnTo>
                <a:lnTo>
                  <a:pt x="12" y="1369130"/>
                </a:lnTo>
                <a:lnTo>
                  <a:pt x="0" y="138112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SMARTInkShape-218"/>
          <p:cNvSpPr/>
          <p:nvPr>
            <p:custDataLst>
              <p:tags r:id="rId11"/>
            </p:custDataLst>
          </p:nvPr>
        </p:nvSpPr>
        <p:spPr>
          <a:xfrm>
            <a:off x="7677203" y="2400307"/>
            <a:ext cx="1636871" cy="1800216"/>
          </a:xfrm>
          <a:custGeom>
            <a:avLst/>
            <a:gdLst/>
            <a:ahLst/>
            <a:cxnLst/>
            <a:rect l="0" t="0" r="0" b="0"/>
            <a:pathLst>
              <a:path w="1636871" h="1800216">
                <a:moveTo>
                  <a:pt x="114247" y="9518"/>
                </a:moveTo>
                <a:lnTo>
                  <a:pt x="114247" y="9518"/>
                </a:lnTo>
                <a:lnTo>
                  <a:pt x="119304" y="4462"/>
                </a:lnTo>
                <a:lnTo>
                  <a:pt x="124608" y="1979"/>
                </a:lnTo>
                <a:lnTo>
                  <a:pt x="166510" y="71"/>
                </a:lnTo>
                <a:lnTo>
                  <a:pt x="212883" y="0"/>
                </a:lnTo>
                <a:lnTo>
                  <a:pt x="248265" y="2817"/>
                </a:lnTo>
                <a:lnTo>
                  <a:pt x="285829" y="8194"/>
                </a:lnTo>
                <a:lnTo>
                  <a:pt x="330369" y="9257"/>
                </a:lnTo>
                <a:lnTo>
                  <a:pt x="376484" y="9466"/>
                </a:lnTo>
                <a:lnTo>
                  <a:pt x="417725" y="12325"/>
                </a:lnTo>
                <a:lnTo>
                  <a:pt x="456755" y="19875"/>
                </a:lnTo>
                <a:lnTo>
                  <a:pt x="497953" y="25992"/>
                </a:lnTo>
                <a:lnTo>
                  <a:pt x="540852" y="30627"/>
                </a:lnTo>
                <a:lnTo>
                  <a:pt x="583196" y="38703"/>
                </a:lnTo>
                <a:lnTo>
                  <a:pt x="629256" y="44977"/>
                </a:lnTo>
                <a:lnTo>
                  <a:pt x="661699" y="47502"/>
                </a:lnTo>
                <a:lnTo>
                  <a:pt x="697284" y="52153"/>
                </a:lnTo>
                <a:lnTo>
                  <a:pt x="731444" y="54925"/>
                </a:lnTo>
                <a:lnTo>
                  <a:pt x="765324" y="56157"/>
                </a:lnTo>
                <a:lnTo>
                  <a:pt x="801548" y="56705"/>
                </a:lnTo>
                <a:lnTo>
                  <a:pt x="838814" y="59770"/>
                </a:lnTo>
                <a:lnTo>
                  <a:pt x="875486" y="63602"/>
                </a:lnTo>
                <a:lnTo>
                  <a:pt x="909422" y="65306"/>
                </a:lnTo>
                <a:lnTo>
                  <a:pt x="944967" y="66062"/>
                </a:lnTo>
                <a:lnTo>
                  <a:pt x="980872" y="67457"/>
                </a:lnTo>
                <a:lnTo>
                  <a:pt x="1014470" y="71605"/>
                </a:lnTo>
                <a:lnTo>
                  <a:pt x="1049863" y="74154"/>
                </a:lnTo>
                <a:lnTo>
                  <a:pt x="1086759" y="75287"/>
                </a:lnTo>
                <a:lnTo>
                  <a:pt x="1124325" y="75790"/>
                </a:lnTo>
                <a:lnTo>
                  <a:pt x="1162187" y="76014"/>
                </a:lnTo>
                <a:lnTo>
                  <a:pt x="1199123" y="77172"/>
                </a:lnTo>
                <a:lnTo>
                  <a:pt x="1233178" y="81214"/>
                </a:lnTo>
                <a:lnTo>
                  <a:pt x="1265952" y="83716"/>
                </a:lnTo>
                <a:lnTo>
                  <a:pt x="1298158" y="84828"/>
                </a:lnTo>
                <a:lnTo>
                  <a:pt x="1330110" y="85323"/>
                </a:lnTo>
                <a:lnTo>
                  <a:pt x="1361950" y="85542"/>
                </a:lnTo>
                <a:lnTo>
                  <a:pt x="1406804" y="85666"/>
                </a:lnTo>
                <a:lnTo>
                  <a:pt x="1446904" y="85702"/>
                </a:lnTo>
                <a:lnTo>
                  <a:pt x="1493324" y="85715"/>
                </a:lnTo>
                <a:lnTo>
                  <a:pt x="1533067" y="85717"/>
                </a:lnTo>
                <a:lnTo>
                  <a:pt x="1575987" y="85718"/>
                </a:lnTo>
                <a:lnTo>
                  <a:pt x="1621764" y="85718"/>
                </a:lnTo>
                <a:lnTo>
                  <a:pt x="1628111" y="85718"/>
                </a:lnTo>
                <a:lnTo>
                  <a:pt x="1636870" y="93919"/>
                </a:lnTo>
                <a:lnTo>
                  <a:pt x="1636270" y="95419"/>
                </a:lnTo>
                <a:lnTo>
                  <a:pt x="1631429" y="102586"/>
                </a:lnTo>
                <a:lnTo>
                  <a:pt x="1629256" y="114489"/>
                </a:lnTo>
                <a:lnTo>
                  <a:pt x="1627901" y="121788"/>
                </a:lnTo>
                <a:lnTo>
                  <a:pt x="1613554" y="163552"/>
                </a:lnTo>
                <a:lnTo>
                  <a:pt x="1605127" y="209758"/>
                </a:lnTo>
                <a:lnTo>
                  <a:pt x="1593526" y="255290"/>
                </a:lnTo>
                <a:lnTo>
                  <a:pt x="1584191" y="293536"/>
                </a:lnTo>
                <a:lnTo>
                  <a:pt x="1574723" y="337911"/>
                </a:lnTo>
                <a:lnTo>
                  <a:pt x="1564157" y="384573"/>
                </a:lnTo>
                <a:lnTo>
                  <a:pt x="1549149" y="431913"/>
                </a:lnTo>
                <a:lnTo>
                  <a:pt x="1541144" y="463596"/>
                </a:lnTo>
                <a:lnTo>
                  <a:pt x="1534060" y="498139"/>
                </a:lnTo>
                <a:lnTo>
                  <a:pt x="1527383" y="534658"/>
                </a:lnTo>
                <a:lnTo>
                  <a:pt x="1520888" y="572055"/>
                </a:lnTo>
                <a:lnTo>
                  <a:pt x="1511652" y="612665"/>
                </a:lnTo>
                <a:lnTo>
                  <a:pt x="1501549" y="655408"/>
                </a:lnTo>
                <a:lnTo>
                  <a:pt x="1493531" y="699100"/>
                </a:lnTo>
                <a:lnTo>
                  <a:pt x="1483618" y="740390"/>
                </a:lnTo>
                <a:lnTo>
                  <a:pt x="1473214" y="780967"/>
                </a:lnTo>
                <a:lnTo>
                  <a:pt x="1465064" y="823695"/>
                </a:lnTo>
                <a:lnTo>
                  <a:pt x="1457912" y="864558"/>
                </a:lnTo>
                <a:lnTo>
                  <a:pt x="1451206" y="904944"/>
                </a:lnTo>
                <a:lnTo>
                  <a:pt x="1444699" y="947588"/>
                </a:lnTo>
                <a:lnTo>
                  <a:pt x="1438279" y="988413"/>
                </a:lnTo>
                <a:lnTo>
                  <a:pt x="1431898" y="1027724"/>
                </a:lnTo>
                <a:lnTo>
                  <a:pt x="1425533" y="1066362"/>
                </a:lnTo>
                <a:lnTo>
                  <a:pt x="1419177" y="1101879"/>
                </a:lnTo>
                <a:lnTo>
                  <a:pt x="1412824" y="1136362"/>
                </a:lnTo>
                <a:lnTo>
                  <a:pt x="1406473" y="1172854"/>
                </a:lnTo>
                <a:lnTo>
                  <a:pt x="1402944" y="1210239"/>
                </a:lnTo>
                <a:lnTo>
                  <a:pt x="1400318" y="1246964"/>
                </a:lnTo>
                <a:lnTo>
                  <a:pt x="1395623" y="1280925"/>
                </a:lnTo>
                <a:lnTo>
                  <a:pt x="1390009" y="1313657"/>
                </a:lnTo>
                <a:lnTo>
                  <a:pt x="1385044" y="1346902"/>
                </a:lnTo>
                <a:lnTo>
                  <a:pt x="1382838" y="1382844"/>
                </a:lnTo>
                <a:lnTo>
                  <a:pt x="1381856" y="1417163"/>
                </a:lnTo>
                <a:lnTo>
                  <a:pt x="1380362" y="1450054"/>
                </a:lnTo>
                <a:lnTo>
                  <a:pt x="1376171" y="1482312"/>
                </a:lnTo>
                <a:lnTo>
                  <a:pt x="1373601" y="1514288"/>
                </a:lnTo>
                <a:lnTo>
                  <a:pt x="1372155" y="1559217"/>
                </a:lnTo>
                <a:lnTo>
                  <a:pt x="1371728" y="1599341"/>
                </a:lnTo>
                <a:lnTo>
                  <a:pt x="1371583" y="1645768"/>
                </a:lnTo>
                <a:lnTo>
                  <a:pt x="1365009" y="1685513"/>
                </a:lnTo>
                <a:lnTo>
                  <a:pt x="1362416" y="1728433"/>
                </a:lnTo>
                <a:lnTo>
                  <a:pt x="1365019" y="1739386"/>
                </a:lnTo>
                <a:lnTo>
                  <a:pt x="1368646" y="1748840"/>
                </a:lnTo>
                <a:lnTo>
                  <a:pt x="1371513" y="1788676"/>
                </a:lnTo>
                <a:lnTo>
                  <a:pt x="1363343" y="1798717"/>
                </a:lnTo>
                <a:lnTo>
                  <a:pt x="1359786" y="1799551"/>
                </a:lnTo>
                <a:lnTo>
                  <a:pt x="1320735" y="1800215"/>
                </a:lnTo>
                <a:lnTo>
                  <a:pt x="1276049" y="1791281"/>
                </a:lnTo>
                <a:lnTo>
                  <a:pt x="1231833" y="1790727"/>
                </a:lnTo>
                <a:lnTo>
                  <a:pt x="1186338" y="1790695"/>
                </a:lnTo>
                <a:lnTo>
                  <a:pt x="1142390" y="1790693"/>
                </a:lnTo>
                <a:lnTo>
                  <a:pt x="1098191" y="1789635"/>
                </a:lnTo>
                <a:lnTo>
                  <a:pt x="1057788" y="1783154"/>
                </a:lnTo>
                <a:lnTo>
                  <a:pt x="1019234" y="1781560"/>
                </a:lnTo>
                <a:lnTo>
                  <a:pt x="979986" y="1774699"/>
                </a:lnTo>
                <a:lnTo>
                  <a:pt x="932565" y="1772246"/>
                </a:lnTo>
                <a:lnTo>
                  <a:pt x="887490" y="1771762"/>
                </a:lnTo>
                <a:lnTo>
                  <a:pt x="841465" y="1765121"/>
                </a:lnTo>
                <a:lnTo>
                  <a:pt x="797880" y="1762711"/>
                </a:lnTo>
                <a:lnTo>
                  <a:pt x="761305" y="1762294"/>
                </a:lnTo>
                <a:lnTo>
                  <a:pt x="723657" y="1762170"/>
                </a:lnTo>
                <a:lnTo>
                  <a:pt x="685690" y="1762134"/>
                </a:lnTo>
                <a:lnTo>
                  <a:pt x="647631" y="1759301"/>
                </a:lnTo>
                <a:lnTo>
                  <a:pt x="601900" y="1753918"/>
                </a:lnTo>
                <a:lnTo>
                  <a:pt x="561235" y="1745250"/>
                </a:lnTo>
                <a:lnTo>
                  <a:pt x="516356" y="1733347"/>
                </a:lnTo>
                <a:lnTo>
                  <a:pt x="471548" y="1720804"/>
                </a:lnTo>
                <a:lnTo>
                  <a:pt x="429536" y="1714681"/>
                </a:lnTo>
                <a:lnTo>
                  <a:pt x="390662" y="1707200"/>
                </a:lnTo>
                <a:lnTo>
                  <a:pt x="347353" y="1700353"/>
                </a:lnTo>
                <a:lnTo>
                  <a:pt x="306696" y="1695355"/>
                </a:lnTo>
                <a:lnTo>
                  <a:pt x="260384" y="1682313"/>
                </a:lnTo>
                <a:lnTo>
                  <a:pt x="217466" y="1677173"/>
                </a:lnTo>
                <a:lnTo>
                  <a:pt x="171192" y="1676496"/>
                </a:lnTo>
                <a:lnTo>
                  <a:pt x="136079" y="1673591"/>
                </a:lnTo>
                <a:lnTo>
                  <a:pt x="98263" y="1664636"/>
                </a:lnTo>
                <a:lnTo>
                  <a:pt x="89152" y="1660584"/>
                </a:lnTo>
                <a:lnTo>
                  <a:pt x="61274" y="1656569"/>
                </a:lnTo>
                <a:lnTo>
                  <a:pt x="47770" y="1649861"/>
                </a:lnTo>
                <a:lnTo>
                  <a:pt x="39968" y="1648221"/>
                </a:lnTo>
                <a:lnTo>
                  <a:pt x="30015" y="1639653"/>
                </a:lnTo>
                <a:lnTo>
                  <a:pt x="19035" y="1638296"/>
                </a:lnTo>
                <a:lnTo>
                  <a:pt x="18997" y="1591947"/>
                </a:lnTo>
                <a:lnTo>
                  <a:pt x="18997" y="1549282"/>
                </a:lnTo>
                <a:lnTo>
                  <a:pt x="16175" y="1502114"/>
                </a:lnTo>
                <a:lnTo>
                  <a:pt x="10061" y="1455084"/>
                </a:lnTo>
                <a:lnTo>
                  <a:pt x="3004" y="1410457"/>
                </a:lnTo>
                <a:lnTo>
                  <a:pt x="349" y="1370230"/>
                </a:lnTo>
                <a:lnTo>
                  <a:pt x="0" y="1331327"/>
                </a:lnTo>
                <a:lnTo>
                  <a:pt x="1013" y="1294246"/>
                </a:lnTo>
                <a:lnTo>
                  <a:pt x="7488" y="1274549"/>
                </a:lnTo>
                <a:lnTo>
                  <a:pt x="9080" y="1255645"/>
                </a:lnTo>
                <a:lnTo>
                  <a:pt x="10269" y="1253019"/>
                </a:lnTo>
                <a:lnTo>
                  <a:pt x="12120" y="1251269"/>
                </a:lnTo>
                <a:lnTo>
                  <a:pt x="18997" y="1247768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0" name="SMARTInkShape-Group56"/>
          <p:cNvGrpSpPr/>
          <p:nvPr/>
        </p:nvGrpSpPr>
        <p:grpSpPr>
          <a:xfrm>
            <a:off x="7972425" y="2763574"/>
            <a:ext cx="895227" cy="722538"/>
            <a:chOff x="7972425" y="2763574"/>
            <a:chExt cx="895227" cy="722538"/>
          </a:xfrm>
        </p:grpSpPr>
        <p:sp>
          <p:nvSpPr>
            <p:cNvPr id="118" name="SMARTInkShape-219"/>
            <p:cNvSpPr/>
            <p:nvPr>
              <p:custDataLst>
                <p:tags r:id="rId16"/>
              </p:custDataLst>
            </p:nvPr>
          </p:nvSpPr>
          <p:spPr>
            <a:xfrm>
              <a:off x="7972425" y="2771775"/>
              <a:ext cx="76201" cy="457201"/>
            </a:xfrm>
            <a:custGeom>
              <a:avLst/>
              <a:gdLst/>
              <a:ahLst/>
              <a:cxnLst/>
              <a:rect l="0" t="0" r="0" b="0"/>
              <a:pathLst>
                <a:path w="76201" h="457201">
                  <a:moveTo>
                    <a:pt x="76200" y="0"/>
                  </a:moveTo>
                  <a:lnTo>
                    <a:pt x="76200" y="0"/>
                  </a:lnTo>
                  <a:lnTo>
                    <a:pt x="67067" y="0"/>
                  </a:lnTo>
                  <a:lnTo>
                    <a:pt x="61734" y="5057"/>
                  </a:lnTo>
                  <a:lnTo>
                    <a:pt x="59188" y="10361"/>
                  </a:lnTo>
                  <a:lnTo>
                    <a:pt x="57552" y="17333"/>
                  </a:lnTo>
                  <a:lnTo>
                    <a:pt x="50684" y="26315"/>
                  </a:lnTo>
                  <a:lnTo>
                    <a:pt x="48531" y="35196"/>
                  </a:lnTo>
                  <a:lnTo>
                    <a:pt x="46590" y="70053"/>
                  </a:lnTo>
                  <a:lnTo>
                    <a:pt x="40091" y="87960"/>
                  </a:lnTo>
                  <a:lnTo>
                    <a:pt x="35452" y="134382"/>
                  </a:lnTo>
                  <a:lnTo>
                    <a:pt x="29934" y="171654"/>
                  </a:lnTo>
                  <a:lnTo>
                    <a:pt x="27785" y="217194"/>
                  </a:lnTo>
                  <a:lnTo>
                    <a:pt x="22109" y="254384"/>
                  </a:lnTo>
                  <a:lnTo>
                    <a:pt x="18898" y="291155"/>
                  </a:lnTo>
                  <a:lnTo>
                    <a:pt x="11691" y="335384"/>
                  </a:lnTo>
                  <a:lnTo>
                    <a:pt x="4896" y="379515"/>
                  </a:lnTo>
                  <a:lnTo>
                    <a:pt x="645" y="425607"/>
                  </a:lnTo>
                  <a:lnTo>
                    <a:pt x="0" y="4572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SMARTInkShape-220"/>
            <p:cNvSpPr/>
            <p:nvPr>
              <p:custDataLst>
                <p:tags r:id="rId17"/>
              </p:custDataLst>
            </p:nvPr>
          </p:nvSpPr>
          <p:spPr>
            <a:xfrm>
              <a:off x="7972425" y="2763574"/>
              <a:ext cx="895227" cy="722538"/>
            </a:xfrm>
            <a:custGeom>
              <a:avLst/>
              <a:gdLst/>
              <a:ahLst/>
              <a:cxnLst/>
              <a:rect l="0" t="0" r="0" b="0"/>
              <a:pathLst>
                <a:path w="895227" h="722538">
                  <a:moveTo>
                    <a:pt x="95250" y="8201"/>
                  </a:moveTo>
                  <a:lnTo>
                    <a:pt x="95250" y="8201"/>
                  </a:lnTo>
                  <a:lnTo>
                    <a:pt x="90194" y="8201"/>
                  </a:lnTo>
                  <a:lnTo>
                    <a:pt x="88704" y="7143"/>
                  </a:lnTo>
                  <a:lnTo>
                    <a:pt x="87711" y="5379"/>
                  </a:lnTo>
                  <a:lnTo>
                    <a:pt x="86117" y="0"/>
                  </a:lnTo>
                  <a:lnTo>
                    <a:pt x="85736" y="12900"/>
                  </a:lnTo>
                  <a:lnTo>
                    <a:pt x="86790" y="14508"/>
                  </a:lnTo>
                  <a:lnTo>
                    <a:pt x="88551" y="15581"/>
                  </a:lnTo>
                  <a:lnTo>
                    <a:pt x="90784" y="16296"/>
                  </a:lnTo>
                  <a:lnTo>
                    <a:pt x="114373" y="34146"/>
                  </a:lnTo>
                  <a:lnTo>
                    <a:pt x="155950" y="43219"/>
                  </a:lnTo>
                  <a:lnTo>
                    <a:pt x="201312" y="47089"/>
                  </a:lnTo>
                  <a:lnTo>
                    <a:pt x="228981" y="51708"/>
                  </a:lnTo>
                  <a:lnTo>
                    <a:pt x="276275" y="47222"/>
                  </a:lnTo>
                  <a:lnTo>
                    <a:pt x="320881" y="46483"/>
                  </a:lnTo>
                  <a:lnTo>
                    <a:pt x="367009" y="46337"/>
                  </a:lnTo>
                  <a:lnTo>
                    <a:pt x="408252" y="43490"/>
                  </a:lnTo>
                  <a:lnTo>
                    <a:pt x="447283" y="38765"/>
                  </a:lnTo>
                  <a:lnTo>
                    <a:pt x="485659" y="37365"/>
                  </a:lnTo>
                  <a:lnTo>
                    <a:pt x="523841" y="34128"/>
                  </a:lnTo>
                  <a:lnTo>
                    <a:pt x="561964" y="29289"/>
                  </a:lnTo>
                  <a:lnTo>
                    <a:pt x="602894" y="27855"/>
                  </a:lnTo>
                  <a:lnTo>
                    <a:pt x="645713" y="27430"/>
                  </a:lnTo>
                  <a:lnTo>
                    <a:pt x="693051" y="22230"/>
                  </a:lnTo>
                  <a:lnTo>
                    <a:pt x="732975" y="19674"/>
                  </a:lnTo>
                  <a:lnTo>
                    <a:pt x="771436" y="25441"/>
                  </a:lnTo>
                  <a:lnTo>
                    <a:pt x="818306" y="29914"/>
                  </a:lnTo>
                  <a:lnTo>
                    <a:pt x="837950" y="34743"/>
                  </a:lnTo>
                  <a:lnTo>
                    <a:pt x="863371" y="37567"/>
                  </a:lnTo>
                  <a:lnTo>
                    <a:pt x="882450" y="44942"/>
                  </a:lnTo>
                  <a:lnTo>
                    <a:pt x="883576" y="46453"/>
                  </a:lnTo>
                  <a:lnTo>
                    <a:pt x="886217" y="53637"/>
                  </a:lnTo>
                  <a:lnTo>
                    <a:pt x="892173" y="62468"/>
                  </a:lnTo>
                  <a:lnTo>
                    <a:pt x="894409" y="71787"/>
                  </a:lnTo>
                  <a:lnTo>
                    <a:pt x="895226" y="87587"/>
                  </a:lnTo>
                  <a:lnTo>
                    <a:pt x="886701" y="132594"/>
                  </a:lnTo>
                  <a:lnTo>
                    <a:pt x="880884" y="171664"/>
                  </a:lnTo>
                  <a:lnTo>
                    <a:pt x="869601" y="209588"/>
                  </a:lnTo>
                  <a:lnTo>
                    <a:pt x="857181" y="256747"/>
                  </a:lnTo>
                  <a:lnTo>
                    <a:pt x="847705" y="294217"/>
                  </a:lnTo>
                  <a:lnTo>
                    <a:pt x="838194" y="332129"/>
                  </a:lnTo>
                  <a:lnTo>
                    <a:pt x="831496" y="370174"/>
                  </a:lnTo>
                  <a:lnTo>
                    <a:pt x="826688" y="408258"/>
                  </a:lnTo>
                  <a:lnTo>
                    <a:pt x="818562" y="446353"/>
                  </a:lnTo>
                  <a:lnTo>
                    <a:pt x="809451" y="484452"/>
                  </a:lnTo>
                  <a:lnTo>
                    <a:pt x="796891" y="530195"/>
                  </a:lnTo>
                  <a:lnTo>
                    <a:pt x="791823" y="569805"/>
                  </a:lnTo>
                  <a:lnTo>
                    <a:pt x="788000" y="608203"/>
                  </a:lnTo>
                  <a:lnTo>
                    <a:pt x="781660" y="655058"/>
                  </a:lnTo>
                  <a:lnTo>
                    <a:pt x="781066" y="702668"/>
                  </a:lnTo>
                  <a:lnTo>
                    <a:pt x="781061" y="706129"/>
                  </a:lnTo>
                  <a:lnTo>
                    <a:pt x="779999" y="708437"/>
                  </a:lnTo>
                  <a:lnTo>
                    <a:pt x="778233" y="709975"/>
                  </a:lnTo>
                  <a:lnTo>
                    <a:pt x="775997" y="711000"/>
                  </a:lnTo>
                  <a:lnTo>
                    <a:pt x="774506" y="712742"/>
                  </a:lnTo>
                  <a:lnTo>
                    <a:pt x="771559" y="722444"/>
                  </a:lnTo>
                  <a:lnTo>
                    <a:pt x="766479" y="722537"/>
                  </a:lnTo>
                  <a:lnTo>
                    <a:pt x="764986" y="721492"/>
                  </a:lnTo>
                  <a:lnTo>
                    <a:pt x="763991" y="719736"/>
                  </a:lnTo>
                  <a:lnTo>
                    <a:pt x="763327" y="717508"/>
                  </a:lnTo>
                  <a:lnTo>
                    <a:pt x="761826" y="716022"/>
                  </a:lnTo>
                  <a:lnTo>
                    <a:pt x="757337" y="714371"/>
                  </a:lnTo>
                  <a:lnTo>
                    <a:pt x="745831" y="712254"/>
                  </a:lnTo>
                  <a:lnTo>
                    <a:pt x="719445" y="697885"/>
                  </a:lnTo>
                  <a:lnTo>
                    <a:pt x="702354" y="694093"/>
                  </a:lnTo>
                  <a:lnTo>
                    <a:pt x="689059" y="687796"/>
                  </a:lnTo>
                  <a:lnTo>
                    <a:pt x="647519" y="674309"/>
                  </a:lnTo>
                  <a:lnTo>
                    <a:pt x="603239" y="652688"/>
                  </a:lnTo>
                  <a:lnTo>
                    <a:pt x="556948" y="633673"/>
                  </a:lnTo>
                  <a:lnTo>
                    <a:pt x="509440" y="614626"/>
                  </a:lnTo>
                  <a:lnTo>
                    <a:pt x="466079" y="606290"/>
                  </a:lnTo>
                  <a:lnTo>
                    <a:pt x="419015" y="592139"/>
                  </a:lnTo>
                  <a:lnTo>
                    <a:pt x="376520" y="576492"/>
                  </a:lnTo>
                  <a:lnTo>
                    <a:pt x="332785" y="568185"/>
                  </a:lnTo>
                  <a:lnTo>
                    <a:pt x="285672" y="554039"/>
                  </a:lnTo>
                  <a:lnTo>
                    <a:pt x="243171" y="538392"/>
                  </a:lnTo>
                  <a:lnTo>
                    <a:pt x="202257" y="530085"/>
                  </a:lnTo>
                  <a:lnTo>
                    <a:pt x="159299" y="510029"/>
                  </a:lnTo>
                  <a:lnTo>
                    <a:pt x="116555" y="481658"/>
                  </a:lnTo>
                  <a:lnTo>
                    <a:pt x="77001" y="458713"/>
                  </a:lnTo>
                  <a:lnTo>
                    <a:pt x="45821" y="447841"/>
                  </a:lnTo>
                  <a:lnTo>
                    <a:pt x="42189" y="448403"/>
                  </a:lnTo>
                  <a:lnTo>
                    <a:pt x="19103" y="458168"/>
                  </a:lnTo>
                  <a:lnTo>
                    <a:pt x="0" y="47492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3" name="SMARTInkShape-Group57"/>
          <p:cNvGrpSpPr/>
          <p:nvPr/>
        </p:nvGrpSpPr>
        <p:grpSpPr>
          <a:xfrm>
            <a:off x="10325111" y="1409700"/>
            <a:ext cx="1628765" cy="1428751"/>
            <a:chOff x="10325111" y="1409700"/>
            <a:chExt cx="1628765" cy="1428751"/>
          </a:xfrm>
        </p:grpSpPr>
        <p:sp>
          <p:nvSpPr>
            <p:cNvPr id="121" name="SMARTInkShape-221"/>
            <p:cNvSpPr/>
            <p:nvPr>
              <p:custDataLst>
                <p:tags r:id="rId14"/>
              </p:custDataLst>
            </p:nvPr>
          </p:nvSpPr>
          <p:spPr>
            <a:xfrm>
              <a:off x="10325111" y="1409700"/>
              <a:ext cx="1628765" cy="1428751"/>
            </a:xfrm>
            <a:custGeom>
              <a:avLst/>
              <a:gdLst/>
              <a:ahLst/>
              <a:cxnLst/>
              <a:rect l="0" t="0" r="0" b="0"/>
              <a:pathLst>
                <a:path w="1628765" h="1428751">
                  <a:moveTo>
                    <a:pt x="142864" y="0"/>
                  </a:moveTo>
                  <a:lnTo>
                    <a:pt x="142864" y="0"/>
                  </a:lnTo>
                  <a:lnTo>
                    <a:pt x="133731" y="0"/>
                  </a:lnTo>
                  <a:lnTo>
                    <a:pt x="133344" y="41832"/>
                  </a:lnTo>
                  <a:lnTo>
                    <a:pt x="134399" y="57750"/>
                  </a:lnTo>
                  <a:lnTo>
                    <a:pt x="141541" y="101849"/>
                  </a:lnTo>
                  <a:lnTo>
                    <a:pt x="142472" y="137539"/>
                  </a:lnTo>
                  <a:lnTo>
                    <a:pt x="142748" y="174926"/>
                  </a:lnTo>
                  <a:lnTo>
                    <a:pt x="142829" y="212814"/>
                  </a:lnTo>
                  <a:lnTo>
                    <a:pt x="142853" y="250851"/>
                  </a:lnTo>
                  <a:lnTo>
                    <a:pt x="142862" y="293989"/>
                  </a:lnTo>
                  <a:lnTo>
                    <a:pt x="142862" y="340285"/>
                  </a:lnTo>
                  <a:lnTo>
                    <a:pt x="137807" y="387516"/>
                  </a:lnTo>
                  <a:lnTo>
                    <a:pt x="135325" y="424818"/>
                  </a:lnTo>
                  <a:lnTo>
                    <a:pt x="133164" y="466092"/>
                  </a:lnTo>
                  <a:lnTo>
                    <a:pt x="128676" y="509130"/>
                  </a:lnTo>
                  <a:lnTo>
                    <a:pt x="123152" y="552952"/>
                  </a:lnTo>
                  <a:lnTo>
                    <a:pt x="118228" y="597123"/>
                  </a:lnTo>
                  <a:lnTo>
                    <a:pt x="116040" y="641449"/>
                  </a:lnTo>
                  <a:lnTo>
                    <a:pt x="112245" y="685844"/>
                  </a:lnTo>
                  <a:lnTo>
                    <a:pt x="107031" y="731328"/>
                  </a:lnTo>
                  <a:lnTo>
                    <a:pt x="104158" y="755310"/>
                  </a:lnTo>
                  <a:lnTo>
                    <a:pt x="101185" y="779765"/>
                  </a:lnTo>
                  <a:lnTo>
                    <a:pt x="95059" y="826693"/>
                  </a:lnTo>
                  <a:lnTo>
                    <a:pt x="88809" y="872244"/>
                  </a:lnTo>
                  <a:lnTo>
                    <a:pt x="82503" y="917183"/>
                  </a:lnTo>
                  <a:lnTo>
                    <a:pt x="76173" y="961851"/>
                  </a:lnTo>
                  <a:lnTo>
                    <a:pt x="69833" y="1005339"/>
                  </a:lnTo>
                  <a:lnTo>
                    <a:pt x="63486" y="1045834"/>
                  </a:lnTo>
                  <a:lnTo>
                    <a:pt x="57137" y="1082176"/>
                  </a:lnTo>
                  <a:lnTo>
                    <a:pt x="50788" y="1115967"/>
                  </a:lnTo>
                  <a:lnTo>
                    <a:pt x="41264" y="1162624"/>
                  </a:lnTo>
                  <a:lnTo>
                    <a:pt x="31387" y="1207907"/>
                  </a:lnTo>
                  <a:lnTo>
                    <a:pt x="26580" y="1234904"/>
                  </a:lnTo>
                  <a:lnTo>
                    <a:pt x="10691" y="1281315"/>
                  </a:lnTo>
                  <a:lnTo>
                    <a:pt x="10037" y="1288435"/>
                  </a:lnTo>
                  <a:lnTo>
                    <a:pt x="8805" y="1290756"/>
                  </a:lnTo>
                  <a:lnTo>
                    <a:pt x="6925" y="1292304"/>
                  </a:lnTo>
                  <a:lnTo>
                    <a:pt x="1359" y="1294788"/>
                  </a:lnTo>
                  <a:lnTo>
                    <a:pt x="598" y="1297950"/>
                  </a:lnTo>
                  <a:lnTo>
                    <a:pt x="110" y="1303547"/>
                  </a:lnTo>
                  <a:lnTo>
                    <a:pt x="0" y="1296603"/>
                  </a:lnTo>
                  <a:lnTo>
                    <a:pt x="2815" y="1295934"/>
                  </a:lnTo>
                  <a:lnTo>
                    <a:pt x="41547" y="1294343"/>
                  </a:lnTo>
                  <a:lnTo>
                    <a:pt x="59390" y="1287862"/>
                  </a:lnTo>
                  <a:lnTo>
                    <a:pt x="105798" y="1286049"/>
                  </a:lnTo>
                  <a:lnTo>
                    <a:pt x="133644" y="1288749"/>
                  </a:lnTo>
                  <a:lnTo>
                    <a:pt x="176557" y="1294086"/>
                  </a:lnTo>
                  <a:lnTo>
                    <a:pt x="220309" y="1295140"/>
                  </a:lnTo>
                  <a:lnTo>
                    <a:pt x="261531" y="1295323"/>
                  </a:lnTo>
                  <a:lnTo>
                    <a:pt x="302085" y="1295377"/>
                  </a:lnTo>
                  <a:lnTo>
                    <a:pt x="347145" y="1295393"/>
                  </a:lnTo>
                  <a:lnTo>
                    <a:pt x="378294" y="1295397"/>
                  </a:lnTo>
                  <a:lnTo>
                    <a:pt x="412599" y="1295399"/>
                  </a:lnTo>
                  <a:lnTo>
                    <a:pt x="447955" y="1295399"/>
                  </a:lnTo>
                  <a:lnTo>
                    <a:pt x="481307" y="1295400"/>
                  </a:lnTo>
                  <a:lnTo>
                    <a:pt x="516592" y="1298222"/>
                  </a:lnTo>
                  <a:lnTo>
                    <a:pt x="553440" y="1301946"/>
                  </a:lnTo>
                  <a:lnTo>
                    <a:pt x="590984" y="1303601"/>
                  </a:lnTo>
                  <a:lnTo>
                    <a:pt x="626014" y="1307159"/>
                  </a:lnTo>
                  <a:lnTo>
                    <a:pt x="660281" y="1311210"/>
                  </a:lnTo>
                  <a:lnTo>
                    <a:pt x="696677" y="1313010"/>
                  </a:lnTo>
                  <a:lnTo>
                    <a:pt x="734020" y="1313810"/>
                  </a:lnTo>
                  <a:lnTo>
                    <a:pt x="771784" y="1315224"/>
                  </a:lnTo>
                  <a:lnTo>
                    <a:pt x="809733" y="1319380"/>
                  </a:lnTo>
                  <a:lnTo>
                    <a:pt x="847767" y="1321933"/>
                  </a:lnTo>
                  <a:lnTo>
                    <a:pt x="885839" y="1324126"/>
                  </a:lnTo>
                  <a:lnTo>
                    <a:pt x="923925" y="1328628"/>
                  </a:lnTo>
                  <a:lnTo>
                    <a:pt x="962019" y="1334157"/>
                  </a:lnTo>
                  <a:lnTo>
                    <a:pt x="1000116" y="1340142"/>
                  </a:lnTo>
                  <a:lnTo>
                    <a:pt x="1038216" y="1346330"/>
                  </a:lnTo>
                  <a:lnTo>
                    <a:pt x="1076314" y="1349785"/>
                  </a:lnTo>
                  <a:lnTo>
                    <a:pt x="1114414" y="1352380"/>
                  </a:lnTo>
                  <a:lnTo>
                    <a:pt x="1152514" y="1357060"/>
                  </a:lnTo>
                  <a:lnTo>
                    <a:pt x="1190614" y="1362669"/>
                  </a:lnTo>
                  <a:lnTo>
                    <a:pt x="1227656" y="1368689"/>
                  </a:lnTo>
                  <a:lnTo>
                    <a:pt x="1261757" y="1374892"/>
                  </a:lnTo>
                  <a:lnTo>
                    <a:pt x="1294553" y="1381177"/>
                  </a:lnTo>
                  <a:lnTo>
                    <a:pt x="1326767" y="1386440"/>
                  </a:lnTo>
                  <a:lnTo>
                    <a:pt x="1358723" y="1388779"/>
                  </a:lnTo>
                  <a:lnTo>
                    <a:pt x="1390566" y="1392641"/>
                  </a:lnTo>
                  <a:lnTo>
                    <a:pt x="1432598" y="1400765"/>
                  </a:lnTo>
                  <a:lnTo>
                    <a:pt x="1467982" y="1407052"/>
                  </a:lnTo>
                  <a:lnTo>
                    <a:pt x="1512808" y="1414233"/>
                  </a:lnTo>
                  <a:lnTo>
                    <a:pt x="1554333" y="1418568"/>
                  </a:lnTo>
                  <a:lnTo>
                    <a:pt x="1578840" y="1421852"/>
                  </a:lnTo>
                  <a:lnTo>
                    <a:pt x="1606085" y="1427388"/>
                  </a:lnTo>
                  <a:lnTo>
                    <a:pt x="1628764" y="14287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SMARTInkShape-222"/>
            <p:cNvSpPr/>
            <p:nvPr>
              <p:custDataLst>
                <p:tags r:id="rId15"/>
              </p:custDataLst>
            </p:nvPr>
          </p:nvSpPr>
          <p:spPr>
            <a:xfrm>
              <a:off x="10335213" y="1812989"/>
              <a:ext cx="1123363" cy="844487"/>
            </a:xfrm>
            <a:custGeom>
              <a:avLst/>
              <a:gdLst/>
              <a:ahLst/>
              <a:cxnLst/>
              <a:rect l="0" t="0" r="0" b="0"/>
              <a:pathLst>
                <a:path w="1123363" h="844487">
                  <a:moveTo>
                    <a:pt x="8937" y="844486"/>
                  </a:moveTo>
                  <a:lnTo>
                    <a:pt x="8937" y="844486"/>
                  </a:lnTo>
                  <a:lnTo>
                    <a:pt x="3880" y="844486"/>
                  </a:lnTo>
                  <a:lnTo>
                    <a:pt x="2391" y="843428"/>
                  </a:lnTo>
                  <a:lnTo>
                    <a:pt x="1398" y="841664"/>
                  </a:lnTo>
                  <a:lnTo>
                    <a:pt x="0" y="831303"/>
                  </a:lnTo>
                  <a:lnTo>
                    <a:pt x="548" y="794067"/>
                  </a:lnTo>
                  <a:lnTo>
                    <a:pt x="7039" y="758051"/>
                  </a:lnTo>
                  <a:lnTo>
                    <a:pt x="12679" y="725637"/>
                  </a:lnTo>
                  <a:lnTo>
                    <a:pt x="21538" y="687242"/>
                  </a:lnTo>
                  <a:lnTo>
                    <a:pt x="32529" y="643366"/>
                  </a:lnTo>
                  <a:lnTo>
                    <a:pt x="38422" y="618331"/>
                  </a:lnTo>
                  <a:lnTo>
                    <a:pt x="44468" y="592116"/>
                  </a:lnTo>
                  <a:lnTo>
                    <a:pt x="51675" y="565114"/>
                  </a:lnTo>
                  <a:lnTo>
                    <a:pt x="59655" y="537588"/>
                  </a:lnTo>
                  <a:lnTo>
                    <a:pt x="68149" y="509712"/>
                  </a:lnTo>
                  <a:lnTo>
                    <a:pt x="76986" y="481604"/>
                  </a:lnTo>
                  <a:lnTo>
                    <a:pt x="86055" y="453339"/>
                  </a:lnTo>
                  <a:lnTo>
                    <a:pt x="95274" y="424971"/>
                  </a:lnTo>
                  <a:lnTo>
                    <a:pt x="104594" y="397593"/>
                  </a:lnTo>
                  <a:lnTo>
                    <a:pt x="113984" y="370874"/>
                  </a:lnTo>
                  <a:lnTo>
                    <a:pt x="123418" y="344595"/>
                  </a:lnTo>
                  <a:lnTo>
                    <a:pt x="133941" y="319667"/>
                  </a:lnTo>
                  <a:lnTo>
                    <a:pt x="156922" y="272214"/>
                  </a:lnTo>
                  <a:lnTo>
                    <a:pt x="181247" y="232073"/>
                  </a:lnTo>
                  <a:lnTo>
                    <a:pt x="213098" y="185369"/>
                  </a:lnTo>
                  <a:lnTo>
                    <a:pt x="235940" y="157067"/>
                  </a:lnTo>
                  <a:lnTo>
                    <a:pt x="242823" y="151257"/>
                  </a:lnTo>
                  <a:lnTo>
                    <a:pt x="248469" y="148442"/>
                  </a:lnTo>
                  <a:lnTo>
                    <a:pt x="253292" y="147623"/>
                  </a:lnTo>
                  <a:lnTo>
                    <a:pt x="257566" y="148136"/>
                  </a:lnTo>
                  <a:lnTo>
                    <a:pt x="261473" y="151652"/>
                  </a:lnTo>
                  <a:lnTo>
                    <a:pt x="268636" y="164027"/>
                  </a:lnTo>
                  <a:lnTo>
                    <a:pt x="273563" y="198956"/>
                  </a:lnTo>
                  <a:lnTo>
                    <a:pt x="274715" y="230559"/>
                  </a:lnTo>
                  <a:lnTo>
                    <a:pt x="275228" y="264713"/>
                  </a:lnTo>
                  <a:lnTo>
                    <a:pt x="275456" y="297531"/>
                  </a:lnTo>
                  <a:lnTo>
                    <a:pt x="275556" y="329756"/>
                  </a:lnTo>
                  <a:lnTo>
                    <a:pt x="275614" y="374826"/>
                  </a:lnTo>
                  <a:lnTo>
                    <a:pt x="278452" y="409347"/>
                  </a:lnTo>
                  <a:lnTo>
                    <a:pt x="283239" y="423549"/>
                  </a:lnTo>
                  <a:lnTo>
                    <a:pt x="285996" y="427336"/>
                  </a:lnTo>
                  <a:lnTo>
                    <a:pt x="288894" y="429861"/>
                  </a:lnTo>
                  <a:lnTo>
                    <a:pt x="291883" y="429428"/>
                  </a:lnTo>
                  <a:lnTo>
                    <a:pt x="298026" y="423302"/>
                  </a:lnTo>
                  <a:lnTo>
                    <a:pt x="318199" y="379309"/>
                  </a:lnTo>
                  <a:lnTo>
                    <a:pt x="338460" y="332947"/>
                  </a:lnTo>
                  <a:lnTo>
                    <a:pt x="358945" y="293991"/>
                  </a:lnTo>
                  <a:lnTo>
                    <a:pt x="379338" y="251983"/>
                  </a:lnTo>
                  <a:lnTo>
                    <a:pt x="400042" y="208618"/>
                  </a:lnTo>
                  <a:lnTo>
                    <a:pt x="423357" y="164650"/>
                  </a:lnTo>
                  <a:lnTo>
                    <a:pt x="447829" y="126059"/>
                  </a:lnTo>
                  <a:lnTo>
                    <a:pt x="471758" y="92327"/>
                  </a:lnTo>
                  <a:lnTo>
                    <a:pt x="504139" y="50594"/>
                  </a:lnTo>
                  <a:lnTo>
                    <a:pt x="539015" y="19767"/>
                  </a:lnTo>
                  <a:lnTo>
                    <a:pt x="568869" y="4048"/>
                  </a:lnTo>
                  <a:lnTo>
                    <a:pt x="584468" y="0"/>
                  </a:lnTo>
                  <a:lnTo>
                    <a:pt x="591591" y="1037"/>
                  </a:lnTo>
                  <a:lnTo>
                    <a:pt x="605150" y="7834"/>
                  </a:lnTo>
                  <a:lnTo>
                    <a:pt x="624684" y="28617"/>
                  </a:lnTo>
                  <a:lnTo>
                    <a:pt x="642643" y="72747"/>
                  </a:lnTo>
                  <a:lnTo>
                    <a:pt x="653079" y="117112"/>
                  </a:lnTo>
                  <a:lnTo>
                    <a:pt x="659641" y="151850"/>
                  </a:lnTo>
                  <a:lnTo>
                    <a:pt x="663265" y="185634"/>
                  </a:lnTo>
                  <a:lnTo>
                    <a:pt x="665303" y="231582"/>
                  </a:lnTo>
                  <a:lnTo>
                    <a:pt x="667897" y="256701"/>
                  </a:lnTo>
                  <a:lnTo>
                    <a:pt x="676106" y="274920"/>
                  </a:lnTo>
                  <a:lnTo>
                    <a:pt x="681257" y="279567"/>
                  </a:lnTo>
                  <a:lnTo>
                    <a:pt x="686809" y="281607"/>
                  </a:lnTo>
                  <a:lnTo>
                    <a:pt x="692627" y="281908"/>
                  </a:lnTo>
                  <a:lnTo>
                    <a:pt x="704735" y="276599"/>
                  </a:lnTo>
                  <a:lnTo>
                    <a:pt x="751284" y="233716"/>
                  </a:lnTo>
                  <a:lnTo>
                    <a:pt x="788632" y="190324"/>
                  </a:lnTo>
                  <a:lnTo>
                    <a:pt x="817607" y="155814"/>
                  </a:lnTo>
                  <a:lnTo>
                    <a:pt x="848125" y="122132"/>
                  </a:lnTo>
                  <a:lnTo>
                    <a:pt x="880384" y="89523"/>
                  </a:lnTo>
                  <a:lnTo>
                    <a:pt x="915889" y="57391"/>
                  </a:lnTo>
                  <a:lnTo>
                    <a:pt x="961465" y="24721"/>
                  </a:lnTo>
                  <a:lnTo>
                    <a:pt x="1001780" y="6692"/>
                  </a:lnTo>
                  <a:lnTo>
                    <a:pt x="1024875" y="3997"/>
                  </a:lnTo>
                  <a:lnTo>
                    <a:pt x="1044666" y="7385"/>
                  </a:lnTo>
                  <a:lnTo>
                    <a:pt x="1060516" y="15947"/>
                  </a:lnTo>
                  <a:lnTo>
                    <a:pt x="1071795" y="32452"/>
                  </a:lnTo>
                  <a:lnTo>
                    <a:pt x="1079276" y="53899"/>
                  </a:lnTo>
                  <a:lnTo>
                    <a:pt x="1084547" y="90831"/>
                  </a:lnTo>
                  <a:lnTo>
                    <a:pt x="1091283" y="135876"/>
                  </a:lnTo>
                  <a:lnTo>
                    <a:pt x="1093231" y="170773"/>
                  </a:lnTo>
                  <a:lnTo>
                    <a:pt x="1096917" y="207450"/>
                  </a:lnTo>
                  <a:lnTo>
                    <a:pt x="1102084" y="243859"/>
                  </a:lnTo>
                  <a:lnTo>
                    <a:pt x="1107909" y="277680"/>
                  </a:lnTo>
                  <a:lnTo>
                    <a:pt x="1119212" y="324125"/>
                  </a:lnTo>
                  <a:lnTo>
                    <a:pt x="1123362" y="33966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6" name="SMARTInkShape-Group58"/>
          <p:cNvGrpSpPr/>
          <p:nvPr/>
        </p:nvGrpSpPr>
        <p:grpSpPr>
          <a:xfrm>
            <a:off x="6324600" y="2314575"/>
            <a:ext cx="28576" cy="19051"/>
            <a:chOff x="6324600" y="2314575"/>
            <a:chExt cx="28576" cy="19051"/>
          </a:xfrm>
        </p:grpSpPr>
        <p:sp>
          <p:nvSpPr>
            <p:cNvPr id="124" name="SMARTInkShape-223"/>
            <p:cNvSpPr/>
            <p:nvPr>
              <p:custDataLst>
                <p:tags r:id="rId12"/>
              </p:custDataLst>
            </p:nvPr>
          </p:nvSpPr>
          <p:spPr>
            <a:xfrm>
              <a:off x="6334125" y="2333625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19050" y="0"/>
                  </a:moveTo>
                  <a:lnTo>
                    <a:pt x="1905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" name="SMARTInkShape-224"/>
            <p:cNvSpPr/>
            <p:nvPr>
              <p:custDataLst>
                <p:tags r:id="rId13"/>
              </p:custDataLst>
            </p:nvPr>
          </p:nvSpPr>
          <p:spPr>
            <a:xfrm>
              <a:off x="6324600" y="23145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7927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SMARTInkShape-2035"/>
          <p:cNvSpPr/>
          <p:nvPr>
            <p:custDataLst>
              <p:tags r:id="rId1"/>
            </p:custDataLst>
          </p:nvPr>
        </p:nvSpPr>
        <p:spPr>
          <a:xfrm>
            <a:off x="4448175" y="5086350"/>
            <a:ext cx="28576" cy="419101"/>
          </a:xfrm>
          <a:custGeom>
            <a:avLst/>
            <a:gdLst/>
            <a:ahLst/>
            <a:cxnLst/>
            <a:rect l="0" t="0" r="0" b="0"/>
            <a:pathLst>
              <a:path w="28576" h="419101">
                <a:moveTo>
                  <a:pt x="28575" y="0"/>
                </a:moveTo>
                <a:lnTo>
                  <a:pt x="28575" y="0"/>
                </a:lnTo>
                <a:lnTo>
                  <a:pt x="28575" y="45138"/>
                </a:lnTo>
                <a:lnTo>
                  <a:pt x="28575" y="86652"/>
                </a:lnTo>
                <a:lnTo>
                  <a:pt x="28575" y="124008"/>
                </a:lnTo>
                <a:lnTo>
                  <a:pt x="20971" y="169566"/>
                </a:lnTo>
                <a:lnTo>
                  <a:pt x="13387" y="206757"/>
                </a:lnTo>
                <a:lnTo>
                  <a:pt x="9611" y="244588"/>
                </a:lnTo>
                <a:lnTo>
                  <a:pt x="3318" y="281549"/>
                </a:lnTo>
                <a:lnTo>
                  <a:pt x="655" y="325843"/>
                </a:lnTo>
                <a:lnTo>
                  <a:pt x="86" y="372404"/>
                </a:lnTo>
                <a:lnTo>
                  <a:pt x="0" y="4191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07" name="SMARTInkShape-Group288"/>
          <p:cNvGrpSpPr/>
          <p:nvPr/>
        </p:nvGrpSpPr>
        <p:grpSpPr>
          <a:xfrm>
            <a:off x="3267075" y="4914900"/>
            <a:ext cx="3304912" cy="1314451"/>
            <a:chOff x="3267075" y="4914900"/>
            <a:chExt cx="3304912" cy="1314451"/>
          </a:xfrm>
        </p:grpSpPr>
        <p:sp>
          <p:nvSpPr>
            <p:cNvPr id="588" name="SMARTInkShape-2036"/>
            <p:cNvSpPr/>
            <p:nvPr>
              <p:custDataLst>
                <p:tags r:id="rId124"/>
              </p:custDataLst>
            </p:nvPr>
          </p:nvSpPr>
          <p:spPr>
            <a:xfrm>
              <a:off x="3343309" y="5115040"/>
              <a:ext cx="180942" cy="333261"/>
            </a:xfrm>
            <a:custGeom>
              <a:avLst/>
              <a:gdLst/>
              <a:ahLst/>
              <a:cxnLst/>
              <a:rect l="0" t="0" r="0" b="0"/>
              <a:pathLst>
                <a:path w="180942" h="333261">
                  <a:moveTo>
                    <a:pt x="9491" y="9410"/>
                  </a:moveTo>
                  <a:lnTo>
                    <a:pt x="9491" y="9410"/>
                  </a:lnTo>
                  <a:lnTo>
                    <a:pt x="82" y="0"/>
                  </a:lnTo>
                  <a:lnTo>
                    <a:pt x="0" y="4976"/>
                  </a:lnTo>
                  <a:lnTo>
                    <a:pt x="2804" y="10262"/>
                  </a:lnTo>
                  <a:lnTo>
                    <a:pt x="6519" y="16139"/>
                  </a:lnTo>
                  <a:lnTo>
                    <a:pt x="22633" y="59488"/>
                  </a:lnTo>
                  <a:lnTo>
                    <a:pt x="41280" y="106199"/>
                  </a:lnTo>
                  <a:lnTo>
                    <a:pt x="65351" y="153744"/>
                  </a:lnTo>
                  <a:lnTo>
                    <a:pt x="87925" y="200102"/>
                  </a:lnTo>
                  <a:lnTo>
                    <a:pt x="121165" y="246716"/>
                  </a:lnTo>
                  <a:lnTo>
                    <a:pt x="154063" y="291937"/>
                  </a:lnTo>
                  <a:lnTo>
                    <a:pt x="178061" y="323485"/>
                  </a:lnTo>
                  <a:lnTo>
                    <a:pt x="180941" y="3332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9" name="SMARTInkShape-2037"/>
            <p:cNvSpPr/>
            <p:nvPr>
              <p:custDataLst>
                <p:tags r:id="rId125"/>
              </p:custDataLst>
            </p:nvPr>
          </p:nvSpPr>
          <p:spPr>
            <a:xfrm>
              <a:off x="3267075" y="5124450"/>
              <a:ext cx="295276" cy="285751"/>
            </a:xfrm>
            <a:custGeom>
              <a:avLst/>
              <a:gdLst/>
              <a:ahLst/>
              <a:cxnLst/>
              <a:rect l="0" t="0" r="0" b="0"/>
              <a:pathLst>
                <a:path w="295276" h="285751">
                  <a:moveTo>
                    <a:pt x="295275" y="0"/>
                  </a:moveTo>
                  <a:lnTo>
                    <a:pt x="295275" y="0"/>
                  </a:lnTo>
                  <a:lnTo>
                    <a:pt x="290219" y="0"/>
                  </a:lnTo>
                  <a:lnTo>
                    <a:pt x="284914" y="2822"/>
                  </a:lnTo>
                  <a:lnTo>
                    <a:pt x="259088" y="22120"/>
                  </a:lnTo>
                  <a:lnTo>
                    <a:pt x="221804" y="63679"/>
                  </a:lnTo>
                  <a:lnTo>
                    <a:pt x="175910" y="109817"/>
                  </a:lnTo>
                  <a:lnTo>
                    <a:pt x="128437" y="157311"/>
                  </a:lnTo>
                  <a:lnTo>
                    <a:pt x="83970" y="204925"/>
                  </a:lnTo>
                  <a:lnTo>
                    <a:pt x="43836" y="249682"/>
                  </a:lnTo>
                  <a:lnTo>
                    <a:pt x="27335" y="262246"/>
                  </a:lnTo>
                  <a:lnTo>
                    <a:pt x="15084" y="279233"/>
                  </a:lnTo>
                  <a:lnTo>
                    <a:pt x="9173" y="282853"/>
                  </a:lnTo>
                  <a:lnTo>
                    <a:pt x="0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0" name="SMARTInkShape-2038"/>
            <p:cNvSpPr/>
            <p:nvPr>
              <p:custDataLst>
                <p:tags r:id="rId126"/>
              </p:custDataLst>
            </p:nvPr>
          </p:nvSpPr>
          <p:spPr>
            <a:xfrm>
              <a:off x="3667178" y="5067300"/>
              <a:ext cx="238073" cy="419101"/>
            </a:xfrm>
            <a:custGeom>
              <a:avLst/>
              <a:gdLst/>
              <a:ahLst/>
              <a:cxnLst/>
              <a:rect l="0" t="0" r="0" b="0"/>
              <a:pathLst>
                <a:path w="238073" h="419101">
                  <a:moveTo>
                    <a:pt x="238072" y="0"/>
                  </a:moveTo>
                  <a:lnTo>
                    <a:pt x="238072" y="0"/>
                  </a:lnTo>
                  <a:lnTo>
                    <a:pt x="210349" y="0"/>
                  </a:lnTo>
                  <a:lnTo>
                    <a:pt x="201762" y="2822"/>
                  </a:lnTo>
                  <a:lnTo>
                    <a:pt x="177787" y="17305"/>
                  </a:lnTo>
                  <a:lnTo>
                    <a:pt x="142174" y="60242"/>
                  </a:lnTo>
                  <a:lnTo>
                    <a:pt x="110987" y="99695"/>
                  </a:lnTo>
                  <a:lnTo>
                    <a:pt x="88477" y="141558"/>
                  </a:lnTo>
                  <a:lnTo>
                    <a:pt x="68470" y="185771"/>
                  </a:lnTo>
                  <a:lnTo>
                    <a:pt x="44135" y="228724"/>
                  </a:lnTo>
                  <a:lnTo>
                    <a:pt x="21767" y="274055"/>
                  </a:lnTo>
                  <a:lnTo>
                    <a:pt x="4545" y="317019"/>
                  </a:lnTo>
                  <a:lnTo>
                    <a:pt x="351" y="363049"/>
                  </a:lnTo>
                  <a:lnTo>
                    <a:pt x="0" y="388540"/>
                  </a:lnTo>
                  <a:lnTo>
                    <a:pt x="2793" y="397756"/>
                  </a:lnTo>
                  <a:lnTo>
                    <a:pt x="5020" y="401696"/>
                  </a:lnTo>
                  <a:lnTo>
                    <a:pt x="18266" y="412297"/>
                  </a:lnTo>
                  <a:lnTo>
                    <a:pt x="30540" y="417085"/>
                  </a:lnTo>
                  <a:lnTo>
                    <a:pt x="66622" y="419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1" name="SMARTInkShape-2039"/>
            <p:cNvSpPr/>
            <p:nvPr>
              <p:custDataLst>
                <p:tags r:id="rId127"/>
              </p:custDataLst>
            </p:nvPr>
          </p:nvSpPr>
          <p:spPr>
            <a:xfrm>
              <a:off x="4010814" y="5067300"/>
              <a:ext cx="123037" cy="399870"/>
            </a:xfrm>
            <a:custGeom>
              <a:avLst/>
              <a:gdLst/>
              <a:ahLst/>
              <a:cxnLst/>
              <a:rect l="0" t="0" r="0" b="0"/>
              <a:pathLst>
                <a:path w="123037" h="399870">
                  <a:moveTo>
                    <a:pt x="75411" y="0"/>
                  </a:moveTo>
                  <a:lnTo>
                    <a:pt x="75411" y="0"/>
                  </a:lnTo>
                  <a:lnTo>
                    <a:pt x="75411" y="5057"/>
                  </a:lnTo>
                  <a:lnTo>
                    <a:pt x="72589" y="10361"/>
                  </a:lnTo>
                  <a:lnTo>
                    <a:pt x="70355" y="13257"/>
                  </a:lnTo>
                  <a:lnTo>
                    <a:pt x="67872" y="22120"/>
                  </a:lnTo>
                  <a:lnTo>
                    <a:pt x="63652" y="39008"/>
                  </a:lnTo>
                  <a:lnTo>
                    <a:pt x="48658" y="77574"/>
                  </a:lnTo>
                  <a:lnTo>
                    <a:pt x="29714" y="117394"/>
                  </a:lnTo>
                  <a:lnTo>
                    <a:pt x="21655" y="153317"/>
                  </a:lnTo>
                  <a:lnTo>
                    <a:pt x="13875" y="198324"/>
                  </a:lnTo>
                  <a:lnTo>
                    <a:pt x="3205" y="244335"/>
                  </a:lnTo>
                  <a:lnTo>
                    <a:pt x="0" y="285095"/>
                  </a:lnTo>
                  <a:lnTo>
                    <a:pt x="2267" y="314131"/>
                  </a:lnTo>
                  <a:lnTo>
                    <a:pt x="12514" y="347331"/>
                  </a:lnTo>
                  <a:lnTo>
                    <a:pt x="39215" y="382125"/>
                  </a:lnTo>
                  <a:lnTo>
                    <a:pt x="54691" y="393093"/>
                  </a:lnTo>
                  <a:lnTo>
                    <a:pt x="72682" y="397988"/>
                  </a:lnTo>
                  <a:lnTo>
                    <a:pt x="105319" y="399869"/>
                  </a:lnTo>
                  <a:lnTo>
                    <a:pt x="112692" y="397147"/>
                  </a:lnTo>
                  <a:lnTo>
                    <a:pt x="123036" y="390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2" name="SMARTInkShape-2040"/>
            <p:cNvSpPr/>
            <p:nvPr>
              <p:custDataLst>
                <p:tags r:id="rId128"/>
              </p:custDataLst>
            </p:nvPr>
          </p:nvSpPr>
          <p:spPr>
            <a:xfrm>
              <a:off x="3933825" y="5210175"/>
              <a:ext cx="285751" cy="57151"/>
            </a:xfrm>
            <a:custGeom>
              <a:avLst/>
              <a:gdLst/>
              <a:ahLst/>
              <a:cxnLst/>
              <a:rect l="0" t="0" r="0" b="0"/>
              <a:pathLst>
                <a:path w="285751" h="57151">
                  <a:moveTo>
                    <a:pt x="0" y="57150"/>
                  </a:moveTo>
                  <a:lnTo>
                    <a:pt x="0" y="57150"/>
                  </a:lnTo>
                  <a:lnTo>
                    <a:pt x="33114" y="56092"/>
                  </a:lnTo>
                  <a:lnTo>
                    <a:pt x="63680" y="48949"/>
                  </a:lnTo>
                  <a:lnTo>
                    <a:pt x="102813" y="44977"/>
                  </a:lnTo>
                  <a:lnTo>
                    <a:pt x="150417" y="31402"/>
                  </a:lnTo>
                  <a:lnTo>
                    <a:pt x="194707" y="20886"/>
                  </a:lnTo>
                  <a:lnTo>
                    <a:pt x="235857" y="8930"/>
                  </a:lnTo>
                  <a:lnTo>
                    <a:pt x="256503" y="2646"/>
                  </a:lnTo>
                  <a:lnTo>
                    <a:pt x="2857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3" name="SMARTInkShape-2041"/>
            <p:cNvSpPr/>
            <p:nvPr>
              <p:custDataLst>
                <p:tags r:id="rId129"/>
              </p:custDataLst>
            </p:nvPr>
          </p:nvSpPr>
          <p:spPr>
            <a:xfrm>
              <a:off x="4352925" y="5267325"/>
              <a:ext cx="180976" cy="28576"/>
            </a:xfrm>
            <a:custGeom>
              <a:avLst/>
              <a:gdLst/>
              <a:ahLst/>
              <a:cxnLst/>
              <a:rect l="0" t="0" r="0" b="0"/>
              <a:pathLst>
                <a:path w="180976" h="28576">
                  <a:moveTo>
                    <a:pt x="0" y="28575"/>
                  </a:moveTo>
                  <a:lnTo>
                    <a:pt x="0" y="28575"/>
                  </a:lnTo>
                  <a:lnTo>
                    <a:pt x="42562" y="27517"/>
                  </a:lnTo>
                  <a:lnTo>
                    <a:pt x="88622" y="16816"/>
                  </a:lnTo>
                  <a:lnTo>
                    <a:pt x="127186" y="10485"/>
                  </a:lnTo>
                  <a:lnTo>
                    <a:pt x="151279" y="8751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4" name="SMARTInkShape-2042"/>
            <p:cNvSpPr/>
            <p:nvPr>
              <p:custDataLst>
                <p:tags r:id="rId130"/>
              </p:custDataLst>
            </p:nvPr>
          </p:nvSpPr>
          <p:spPr>
            <a:xfrm>
              <a:off x="4629150" y="5076825"/>
              <a:ext cx="200026" cy="28576"/>
            </a:xfrm>
            <a:custGeom>
              <a:avLst/>
              <a:gdLst/>
              <a:ahLst/>
              <a:cxnLst/>
              <a:rect l="0" t="0" r="0" b="0"/>
              <a:pathLst>
                <a:path w="200026" h="28576">
                  <a:moveTo>
                    <a:pt x="0" y="28575"/>
                  </a:moveTo>
                  <a:lnTo>
                    <a:pt x="0" y="28575"/>
                  </a:lnTo>
                  <a:lnTo>
                    <a:pt x="41941" y="28575"/>
                  </a:lnTo>
                  <a:lnTo>
                    <a:pt x="87038" y="27517"/>
                  </a:lnTo>
                  <a:lnTo>
                    <a:pt x="133523" y="20374"/>
                  </a:lnTo>
                  <a:lnTo>
                    <a:pt x="177258" y="10965"/>
                  </a:lnTo>
                  <a:lnTo>
                    <a:pt x="187437" y="7343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5" name="SMARTInkShape-2043"/>
            <p:cNvSpPr/>
            <p:nvPr>
              <p:custDataLst>
                <p:tags r:id="rId131"/>
              </p:custDataLst>
            </p:nvPr>
          </p:nvSpPr>
          <p:spPr>
            <a:xfrm>
              <a:off x="4772025" y="5105400"/>
              <a:ext cx="9524" cy="314326"/>
            </a:xfrm>
            <a:custGeom>
              <a:avLst/>
              <a:gdLst/>
              <a:ahLst/>
              <a:cxnLst/>
              <a:rect l="0" t="0" r="0" b="0"/>
              <a:pathLst>
                <a:path w="9524" h="314326">
                  <a:moveTo>
                    <a:pt x="0" y="0"/>
                  </a:moveTo>
                  <a:lnTo>
                    <a:pt x="0" y="0"/>
                  </a:lnTo>
                  <a:lnTo>
                    <a:pt x="1058" y="33113"/>
                  </a:lnTo>
                  <a:lnTo>
                    <a:pt x="8642" y="64482"/>
                  </a:lnTo>
                  <a:lnTo>
                    <a:pt x="9447" y="108397"/>
                  </a:lnTo>
                  <a:lnTo>
                    <a:pt x="9515" y="152877"/>
                  </a:lnTo>
                  <a:lnTo>
                    <a:pt x="9523" y="192549"/>
                  </a:lnTo>
                  <a:lnTo>
                    <a:pt x="6703" y="219682"/>
                  </a:lnTo>
                  <a:lnTo>
                    <a:pt x="589" y="265917"/>
                  </a:lnTo>
                  <a:lnTo>
                    <a:pt x="0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6" name="SMARTInkShape-2044"/>
            <p:cNvSpPr/>
            <p:nvPr>
              <p:custDataLst>
                <p:tags r:id="rId132"/>
              </p:custDataLst>
            </p:nvPr>
          </p:nvSpPr>
          <p:spPr>
            <a:xfrm>
              <a:off x="4905375" y="4991100"/>
              <a:ext cx="142759" cy="466590"/>
            </a:xfrm>
            <a:custGeom>
              <a:avLst/>
              <a:gdLst/>
              <a:ahLst/>
              <a:cxnLst/>
              <a:rect l="0" t="0" r="0" b="0"/>
              <a:pathLst>
                <a:path w="142759" h="466590">
                  <a:moveTo>
                    <a:pt x="0" y="0"/>
                  </a:moveTo>
                  <a:lnTo>
                    <a:pt x="0" y="0"/>
                  </a:lnTo>
                  <a:lnTo>
                    <a:pt x="8201" y="0"/>
                  </a:lnTo>
                  <a:lnTo>
                    <a:pt x="22667" y="13257"/>
                  </a:lnTo>
                  <a:lnTo>
                    <a:pt x="35013" y="34173"/>
                  </a:lnTo>
                  <a:lnTo>
                    <a:pt x="50465" y="64959"/>
                  </a:lnTo>
                  <a:lnTo>
                    <a:pt x="60529" y="80729"/>
                  </a:lnTo>
                  <a:lnTo>
                    <a:pt x="78436" y="122525"/>
                  </a:lnTo>
                  <a:lnTo>
                    <a:pt x="96986" y="161668"/>
                  </a:lnTo>
                  <a:lnTo>
                    <a:pt x="117387" y="207579"/>
                  </a:lnTo>
                  <a:lnTo>
                    <a:pt x="129208" y="244832"/>
                  </a:lnTo>
                  <a:lnTo>
                    <a:pt x="138356" y="281622"/>
                  </a:lnTo>
                  <a:lnTo>
                    <a:pt x="141982" y="325857"/>
                  </a:lnTo>
                  <a:lnTo>
                    <a:pt x="142758" y="373464"/>
                  </a:lnTo>
                  <a:lnTo>
                    <a:pt x="141782" y="399581"/>
                  </a:lnTo>
                  <a:lnTo>
                    <a:pt x="129613" y="434495"/>
                  </a:lnTo>
                  <a:lnTo>
                    <a:pt x="120484" y="448826"/>
                  </a:lnTo>
                  <a:lnTo>
                    <a:pt x="114226" y="453478"/>
                  </a:lnTo>
                  <a:lnTo>
                    <a:pt x="107917" y="456604"/>
                  </a:lnTo>
                  <a:lnTo>
                    <a:pt x="97127" y="465182"/>
                  </a:lnTo>
                  <a:lnTo>
                    <a:pt x="73957" y="466589"/>
                  </a:lnTo>
                  <a:lnTo>
                    <a:pt x="67089" y="463843"/>
                  </a:lnTo>
                  <a:lnTo>
                    <a:pt x="60509" y="460152"/>
                  </a:lnTo>
                  <a:lnTo>
                    <a:pt x="47625" y="457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7" name="SMARTInkShape-2045"/>
            <p:cNvSpPr/>
            <p:nvPr>
              <p:custDataLst>
                <p:tags r:id="rId133"/>
              </p:custDataLst>
            </p:nvPr>
          </p:nvSpPr>
          <p:spPr>
            <a:xfrm>
              <a:off x="5219700" y="5248275"/>
              <a:ext cx="390526" cy="38085"/>
            </a:xfrm>
            <a:custGeom>
              <a:avLst/>
              <a:gdLst/>
              <a:ahLst/>
              <a:cxnLst/>
              <a:rect l="0" t="0" r="0" b="0"/>
              <a:pathLst>
                <a:path w="390526" h="38085">
                  <a:moveTo>
                    <a:pt x="0" y="28575"/>
                  </a:moveTo>
                  <a:lnTo>
                    <a:pt x="0" y="28575"/>
                  </a:lnTo>
                  <a:lnTo>
                    <a:pt x="0" y="36776"/>
                  </a:lnTo>
                  <a:lnTo>
                    <a:pt x="1059" y="37217"/>
                  </a:lnTo>
                  <a:lnTo>
                    <a:pt x="41832" y="38084"/>
                  </a:lnTo>
                  <a:lnTo>
                    <a:pt x="81994" y="33041"/>
                  </a:lnTo>
                  <a:lnTo>
                    <a:pt x="118251" y="29898"/>
                  </a:lnTo>
                  <a:lnTo>
                    <a:pt x="155805" y="23911"/>
                  </a:lnTo>
                  <a:lnTo>
                    <a:pt x="193743" y="20490"/>
                  </a:lnTo>
                  <a:lnTo>
                    <a:pt x="236852" y="14420"/>
                  </a:lnTo>
                  <a:lnTo>
                    <a:pt x="278082" y="10975"/>
                  </a:lnTo>
                  <a:lnTo>
                    <a:pt x="317109" y="4899"/>
                  </a:lnTo>
                  <a:lnTo>
                    <a:pt x="359560" y="967"/>
                  </a:lnTo>
                  <a:lnTo>
                    <a:pt x="390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8" name="SMARTInkShape-2046"/>
            <p:cNvSpPr/>
            <p:nvPr>
              <p:custDataLst>
                <p:tags r:id="rId134"/>
              </p:custDataLst>
            </p:nvPr>
          </p:nvSpPr>
          <p:spPr>
            <a:xfrm>
              <a:off x="5629275" y="5000625"/>
              <a:ext cx="247651" cy="342901"/>
            </a:xfrm>
            <a:custGeom>
              <a:avLst/>
              <a:gdLst/>
              <a:ahLst/>
              <a:cxnLst/>
              <a:rect l="0" t="0" r="0" b="0"/>
              <a:pathLst>
                <a:path w="247651" h="342901">
                  <a:moveTo>
                    <a:pt x="0" y="0"/>
                  </a:moveTo>
                  <a:lnTo>
                    <a:pt x="0" y="0"/>
                  </a:lnTo>
                  <a:lnTo>
                    <a:pt x="7604" y="8663"/>
                  </a:lnTo>
                  <a:lnTo>
                    <a:pt x="45057" y="54189"/>
                  </a:lnTo>
                  <a:lnTo>
                    <a:pt x="76280" y="96114"/>
                  </a:lnTo>
                  <a:lnTo>
                    <a:pt x="101616" y="133521"/>
                  </a:lnTo>
                  <a:lnTo>
                    <a:pt x="128061" y="179088"/>
                  </a:lnTo>
                  <a:lnTo>
                    <a:pt x="159940" y="226032"/>
                  </a:lnTo>
                  <a:lnTo>
                    <a:pt x="181876" y="266193"/>
                  </a:lnTo>
                  <a:lnTo>
                    <a:pt x="216258" y="310548"/>
                  </a:lnTo>
                  <a:lnTo>
                    <a:pt x="247650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9" name="SMARTInkShape-2047"/>
            <p:cNvSpPr/>
            <p:nvPr>
              <p:custDataLst>
                <p:tags r:id="rId135"/>
              </p:custDataLst>
            </p:nvPr>
          </p:nvSpPr>
          <p:spPr>
            <a:xfrm>
              <a:off x="5581650" y="5029200"/>
              <a:ext cx="314326" cy="323851"/>
            </a:xfrm>
            <a:custGeom>
              <a:avLst/>
              <a:gdLst/>
              <a:ahLst/>
              <a:cxnLst/>
              <a:rect l="0" t="0" r="0" b="0"/>
              <a:pathLst>
                <a:path w="314326" h="323851">
                  <a:moveTo>
                    <a:pt x="314325" y="0"/>
                  </a:moveTo>
                  <a:lnTo>
                    <a:pt x="314325" y="0"/>
                  </a:lnTo>
                  <a:lnTo>
                    <a:pt x="309269" y="0"/>
                  </a:lnTo>
                  <a:lnTo>
                    <a:pt x="303964" y="2822"/>
                  </a:lnTo>
                  <a:lnTo>
                    <a:pt x="263020" y="41832"/>
                  </a:lnTo>
                  <a:lnTo>
                    <a:pt x="216767" y="88039"/>
                  </a:lnTo>
                  <a:lnTo>
                    <a:pt x="171146" y="133655"/>
                  </a:lnTo>
                  <a:lnTo>
                    <a:pt x="123785" y="181015"/>
                  </a:lnTo>
                  <a:lnTo>
                    <a:pt x="76195" y="228605"/>
                  </a:lnTo>
                  <a:lnTo>
                    <a:pt x="37236" y="269680"/>
                  </a:lnTo>
                  <a:lnTo>
                    <a:pt x="7694" y="314391"/>
                  </a:lnTo>
                  <a:lnTo>
                    <a:pt x="0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0" name="SMARTInkShape-2048"/>
            <p:cNvSpPr/>
            <p:nvPr>
              <p:custDataLst>
                <p:tags r:id="rId136"/>
              </p:custDataLst>
            </p:nvPr>
          </p:nvSpPr>
          <p:spPr>
            <a:xfrm>
              <a:off x="6215955" y="5019675"/>
              <a:ext cx="108646" cy="352426"/>
            </a:xfrm>
            <a:custGeom>
              <a:avLst/>
              <a:gdLst/>
              <a:ahLst/>
              <a:cxnLst/>
              <a:rect l="0" t="0" r="0" b="0"/>
              <a:pathLst>
                <a:path w="108646" h="352426">
                  <a:moveTo>
                    <a:pt x="108645" y="0"/>
                  </a:moveTo>
                  <a:lnTo>
                    <a:pt x="108645" y="0"/>
                  </a:lnTo>
                  <a:lnTo>
                    <a:pt x="107587" y="24472"/>
                  </a:lnTo>
                  <a:lnTo>
                    <a:pt x="95462" y="50891"/>
                  </a:lnTo>
                  <a:lnTo>
                    <a:pt x="73434" y="96738"/>
                  </a:lnTo>
                  <a:lnTo>
                    <a:pt x="50811" y="143797"/>
                  </a:lnTo>
                  <a:lnTo>
                    <a:pt x="32243" y="181248"/>
                  </a:lnTo>
                  <a:lnTo>
                    <a:pt x="12061" y="226771"/>
                  </a:lnTo>
                  <a:lnTo>
                    <a:pt x="0" y="271826"/>
                  </a:lnTo>
                  <a:lnTo>
                    <a:pt x="3311" y="296206"/>
                  </a:lnTo>
                  <a:lnTo>
                    <a:pt x="16915" y="329904"/>
                  </a:lnTo>
                  <a:lnTo>
                    <a:pt x="25895" y="339946"/>
                  </a:lnTo>
                  <a:lnTo>
                    <a:pt x="36942" y="346879"/>
                  </a:lnTo>
                  <a:lnTo>
                    <a:pt x="56120" y="350782"/>
                  </a:lnTo>
                  <a:lnTo>
                    <a:pt x="89595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1" name="SMARTInkShape-2049"/>
            <p:cNvSpPr/>
            <p:nvPr>
              <p:custDataLst>
                <p:tags r:id="rId137"/>
              </p:custDataLst>
            </p:nvPr>
          </p:nvSpPr>
          <p:spPr>
            <a:xfrm>
              <a:off x="4486275" y="5867400"/>
              <a:ext cx="447676" cy="19051"/>
            </a:xfrm>
            <a:custGeom>
              <a:avLst/>
              <a:gdLst/>
              <a:ahLst/>
              <a:cxnLst/>
              <a:rect l="0" t="0" r="0" b="0"/>
              <a:pathLst>
                <a:path w="447676" h="19051">
                  <a:moveTo>
                    <a:pt x="0" y="19050"/>
                  </a:moveTo>
                  <a:lnTo>
                    <a:pt x="0" y="19050"/>
                  </a:lnTo>
                  <a:lnTo>
                    <a:pt x="45717" y="19050"/>
                  </a:lnTo>
                  <a:lnTo>
                    <a:pt x="86728" y="19050"/>
                  </a:lnTo>
                  <a:lnTo>
                    <a:pt x="125082" y="17992"/>
                  </a:lnTo>
                  <a:lnTo>
                    <a:pt x="172326" y="11511"/>
                  </a:lnTo>
                  <a:lnTo>
                    <a:pt x="209810" y="7291"/>
                  </a:lnTo>
                  <a:lnTo>
                    <a:pt x="247727" y="2160"/>
                  </a:lnTo>
                  <a:lnTo>
                    <a:pt x="285772" y="640"/>
                  </a:lnTo>
                  <a:lnTo>
                    <a:pt x="323857" y="190"/>
                  </a:lnTo>
                  <a:lnTo>
                    <a:pt x="369595" y="38"/>
                  </a:lnTo>
                  <a:lnTo>
                    <a:pt x="416030" y="5"/>
                  </a:lnTo>
                  <a:lnTo>
                    <a:pt x="4476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2" name="SMARTInkShape-2050"/>
            <p:cNvSpPr/>
            <p:nvPr>
              <p:custDataLst>
                <p:tags r:id="rId138"/>
              </p:custDataLst>
            </p:nvPr>
          </p:nvSpPr>
          <p:spPr>
            <a:xfrm>
              <a:off x="6124575" y="5172075"/>
              <a:ext cx="209551" cy="19051"/>
            </a:xfrm>
            <a:custGeom>
              <a:avLst/>
              <a:gdLst/>
              <a:ahLst/>
              <a:cxnLst/>
              <a:rect l="0" t="0" r="0" b="0"/>
              <a:pathLst>
                <a:path w="209551" h="19051">
                  <a:moveTo>
                    <a:pt x="0" y="0"/>
                  </a:moveTo>
                  <a:lnTo>
                    <a:pt x="0" y="0"/>
                  </a:lnTo>
                  <a:lnTo>
                    <a:pt x="5057" y="5057"/>
                  </a:lnTo>
                  <a:lnTo>
                    <a:pt x="10361" y="7539"/>
                  </a:lnTo>
                  <a:lnTo>
                    <a:pt x="57751" y="18090"/>
                  </a:lnTo>
                  <a:lnTo>
                    <a:pt x="96793" y="18924"/>
                  </a:lnTo>
                  <a:lnTo>
                    <a:pt x="143078" y="19034"/>
                  </a:lnTo>
                  <a:lnTo>
                    <a:pt x="188410" y="19048"/>
                  </a:lnTo>
                  <a:lnTo>
                    <a:pt x="20955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3" name="SMARTInkShape-2051"/>
            <p:cNvSpPr/>
            <p:nvPr>
              <p:custDataLst>
                <p:tags r:id="rId139"/>
              </p:custDataLst>
            </p:nvPr>
          </p:nvSpPr>
          <p:spPr>
            <a:xfrm>
              <a:off x="3381375" y="5572125"/>
              <a:ext cx="3171826" cy="66676"/>
            </a:xfrm>
            <a:custGeom>
              <a:avLst/>
              <a:gdLst/>
              <a:ahLst/>
              <a:cxnLst/>
              <a:rect l="0" t="0" r="0" b="0"/>
              <a:pathLst>
                <a:path w="3171826" h="66676">
                  <a:moveTo>
                    <a:pt x="0" y="66675"/>
                  </a:moveTo>
                  <a:lnTo>
                    <a:pt x="0" y="66675"/>
                  </a:lnTo>
                  <a:lnTo>
                    <a:pt x="45124" y="66675"/>
                  </a:lnTo>
                  <a:lnTo>
                    <a:pt x="88017" y="66675"/>
                  </a:lnTo>
                  <a:lnTo>
                    <a:pt x="133652" y="63853"/>
                  </a:lnTo>
                  <a:lnTo>
                    <a:pt x="167659" y="59136"/>
                  </a:lnTo>
                  <a:lnTo>
                    <a:pt x="208426" y="57738"/>
                  </a:lnTo>
                  <a:lnTo>
                    <a:pt x="250139" y="54502"/>
                  </a:lnTo>
                  <a:lnTo>
                    <a:pt x="281565" y="50682"/>
                  </a:lnTo>
                  <a:lnTo>
                    <a:pt x="316698" y="48984"/>
                  </a:lnTo>
                  <a:lnTo>
                    <a:pt x="353480" y="45407"/>
                  </a:lnTo>
                  <a:lnTo>
                    <a:pt x="392052" y="41347"/>
                  </a:lnTo>
                  <a:lnTo>
                    <a:pt x="433890" y="39543"/>
                  </a:lnTo>
                  <a:lnTo>
                    <a:pt x="477179" y="38741"/>
                  </a:lnTo>
                  <a:lnTo>
                    <a:pt x="521113" y="37327"/>
                  </a:lnTo>
                  <a:lnTo>
                    <a:pt x="565334" y="33170"/>
                  </a:lnTo>
                  <a:lnTo>
                    <a:pt x="609682" y="27795"/>
                  </a:lnTo>
                  <a:lnTo>
                    <a:pt x="656203" y="22937"/>
                  </a:lnTo>
                  <a:lnTo>
                    <a:pt x="681944" y="21641"/>
                  </a:lnTo>
                  <a:lnTo>
                    <a:pt x="708629" y="20777"/>
                  </a:lnTo>
                  <a:lnTo>
                    <a:pt x="734886" y="19143"/>
                  </a:lnTo>
                  <a:lnTo>
                    <a:pt x="760857" y="16995"/>
                  </a:lnTo>
                  <a:lnTo>
                    <a:pt x="786638" y="14505"/>
                  </a:lnTo>
                  <a:lnTo>
                    <a:pt x="812292" y="12845"/>
                  </a:lnTo>
                  <a:lnTo>
                    <a:pt x="837862" y="11738"/>
                  </a:lnTo>
                  <a:lnTo>
                    <a:pt x="863374" y="11000"/>
                  </a:lnTo>
                  <a:lnTo>
                    <a:pt x="889908" y="9451"/>
                  </a:lnTo>
                  <a:lnTo>
                    <a:pt x="917122" y="7359"/>
                  </a:lnTo>
                  <a:lnTo>
                    <a:pt x="944790" y="4906"/>
                  </a:lnTo>
                  <a:lnTo>
                    <a:pt x="971702" y="3271"/>
                  </a:lnTo>
                  <a:lnTo>
                    <a:pt x="998109" y="2180"/>
                  </a:lnTo>
                  <a:lnTo>
                    <a:pt x="1024181" y="1453"/>
                  </a:lnTo>
                  <a:lnTo>
                    <a:pt x="1050029" y="969"/>
                  </a:lnTo>
                  <a:lnTo>
                    <a:pt x="1075728" y="646"/>
                  </a:lnTo>
                  <a:lnTo>
                    <a:pt x="1101327" y="431"/>
                  </a:lnTo>
                  <a:lnTo>
                    <a:pt x="1127918" y="287"/>
                  </a:lnTo>
                  <a:lnTo>
                    <a:pt x="1155171" y="191"/>
                  </a:lnTo>
                  <a:lnTo>
                    <a:pt x="1182863" y="127"/>
                  </a:lnTo>
                  <a:lnTo>
                    <a:pt x="1209792" y="85"/>
                  </a:lnTo>
                  <a:lnTo>
                    <a:pt x="1236211" y="57"/>
                  </a:lnTo>
                  <a:lnTo>
                    <a:pt x="1262291" y="38"/>
                  </a:lnTo>
                  <a:lnTo>
                    <a:pt x="1289202" y="25"/>
                  </a:lnTo>
                  <a:lnTo>
                    <a:pt x="1316668" y="17"/>
                  </a:lnTo>
                  <a:lnTo>
                    <a:pt x="1344504" y="12"/>
                  </a:lnTo>
                  <a:lnTo>
                    <a:pt x="1371527" y="8"/>
                  </a:lnTo>
                  <a:lnTo>
                    <a:pt x="1398010" y="5"/>
                  </a:lnTo>
                  <a:lnTo>
                    <a:pt x="1424132" y="3"/>
                  </a:lnTo>
                  <a:lnTo>
                    <a:pt x="1451071" y="2"/>
                  </a:lnTo>
                  <a:lnTo>
                    <a:pt x="1478555" y="2"/>
                  </a:lnTo>
                  <a:lnTo>
                    <a:pt x="1506404" y="1"/>
                  </a:lnTo>
                  <a:lnTo>
                    <a:pt x="1534494" y="1059"/>
                  </a:lnTo>
                  <a:lnTo>
                    <a:pt x="1562746" y="2822"/>
                  </a:lnTo>
                  <a:lnTo>
                    <a:pt x="1591106" y="5057"/>
                  </a:lnTo>
                  <a:lnTo>
                    <a:pt x="1618479" y="6546"/>
                  </a:lnTo>
                  <a:lnTo>
                    <a:pt x="1645194" y="7539"/>
                  </a:lnTo>
                  <a:lnTo>
                    <a:pt x="1671471" y="8201"/>
                  </a:lnTo>
                  <a:lnTo>
                    <a:pt x="1698514" y="8642"/>
                  </a:lnTo>
                  <a:lnTo>
                    <a:pt x="1726068" y="8937"/>
                  </a:lnTo>
                  <a:lnTo>
                    <a:pt x="1753962" y="9133"/>
                  </a:lnTo>
                  <a:lnTo>
                    <a:pt x="1781025" y="10321"/>
                  </a:lnTo>
                  <a:lnTo>
                    <a:pt x="1807533" y="12173"/>
                  </a:lnTo>
                  <a:lnTo>
                    <a:pt x="1833673" y="14465"/>
                  </a:lnTo>
                  <a:lnTo>
                    <a:pt x="1859565" y="15994"/>
                  </a:lnTo>
                  <a:lnTo>
                    <a:pt x="1885293" y="17012"/>
                  </a:lnTo>
                  <a:lnTo>
                    <a:pt x="1910912" y="17691"/>
                  </a:lnTo>
                  <a:lnTo>
                    <a:pt x="1937517" y="18144"/>
                  </a:lnTo>
                  <a:lnTo>
                    <a:pt x="1964779" y="18447"/>
                  </a:lnTo>
                  <a:lnTo>
                    <a:pt x="1992477" y="18648"/>
                  </a:lnTo>
                  <a:lnTo>
                    <a:pt x="2018350" y="19840"/>
                  </a:lnTo>
                  <a:lnTo>
                    <a:pt x="2043009" y="21693"/>
                  </a:lnTo>
                  <a:lnTo>
                    <a:pt x="2066856" y="23987"/>
                  </a:lnTo>
                  <a:lnTo>
                    <a:pt x="2091220" y="25516"/>
                  </a:lnTo>
                  <a:lnTo>
                    <a:pt x="2115930" y="26536"/>
                  </a:lnTo>
                  <a:lnTo>
                    <a:pt x="2140870" y="27216"/>
                  </a:lnTo>
                  <a:lnTo>
                    <a:pt x="2165964" y="27669"/>
                  </a:lnTo>
                  <a:lnTo>
                    <a:pt x="2191159" y="27971"/>
                  </a:lnTo>
                  <a:lnTo>
                    <a:pt x="2216422" y="28172"/>
                  </a:lnTo>
                  <a:lnTo>
                    <a:pt x="2240673" y="28306"/>
                  </a:lnTo>
                  <a:lnTo>
                    <a:pt x="2287374" y="28456"/>
                  </a:lnTo>
                  <a:lnTo>
                    <a:pt x="2332824" y="31345"/>
                  </a:lnTo>
                  <a:lnTo>
                    <a:pt x="2377719" y="35097"/>
                  </a:lnTo>
                  <a:lnTo>
                    <a:pt x="2422367" y="36766"/>
                  </a:lnTo>
                  <a:lnTo>
                    <a:pt x="2466904" y="37507"/>
                  </a:lnTo>
                  <a:lnTo>
                    <a:pt x="2510336" y="37836"/>
                  </a:lnTo>
                  <a:lnTo>
                    <a:pt x="2550806" y="37983"/>
                  </a:lnTo>
                  <a:lnTo>
                    <a:pt x="2592780" y="38048"/>
                  </a:lnTo>
                  <a:lnTo>
                    <a:pt x="2635072" y="39136"/>
                  </a:lnTo>
                  <a:lnTo>
                    <a:pt x="2675035" y="43145"/>
                  </a:lnTo>
                  <a:lnTo>
                    <a:pt x="2711140" y="42813"/>
                  </a:lnTo>
                  <a:lnTo>
                    <a:pt x="2744827" y="40194"/>
                  </a:lnTo>
                  <a:lnTo>
                    <a:pt x="2777437" y="39031"/>
                  </a:lnTo>
                  <a:lnTo>
                    <a:pt x="2812391" y="38514"/>
                  </a:lnTo>
                  <a:lnTo>
                    <a:pt x="2846977" y="38284"/>
                  </a:lnTo>
                  <a:lnTo>
                    <a:pt x="2891306" y="37096"/>
                  </a:lnTo>
                  <a:lnTo>
                    <a:pt x="2936426" y="31570"/>
                  </a:lnTo>
                  <a:lnTo>
                    <a:pt x="2976018" y="28404"/>
                  </a:lnTo>
                  <a:lnTo>
                    <a:pt x="3018377" y="21211"/>
                  </a:lnTo>
                  <a:lnTo>
                    <a:pt x="3065854" y="18276"/>
                  </a:lnTo>
                  <a:lnTo>
                    <a:pt x="3106456" y="10887"/>
                  </a:lnTo>
                  <a:lnTo>
                    <a:pt x="3149157" y="9645"/>
                  </a:lnTo>
                  <a:lnTo>
                    <a:pt x="3159281" y="6755"/>
                  </a:lnTo>
                  <a:lnTo>
                    <a:pt x="3171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4" name="SMARTInkShape-2052"/>
            <p:cNvSpPr/>
            <p:nvPr>
              <p:custDataLst>
                <p:tags r:id="rId140"/>
              </p:custDataLst>
            </p:nvPr>
          </p:nvSpPr>
          <p:spPr>
            <a:xfrm>
              <a:off x="6486525" y="4981575"/>
              <a:ext cx="85462" cy="438151"/>
            </a:xfrm>
            <a:custGeom>
              <a:avLst/>
              <a:gdLst/>
              <a:ahLst/>
              <a:cxnLst/>
              <a:rect l="0" t="0" r="0" b="0"/>
              <a:pathLst>
                <a:path w="85462" h="43815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14189" y="18314"/>
                  </a:lnTo>
                  <a:lnTo>
                    <a:pt x="40082" y="62390"/>
                  </a:lnTo>
                  <a:lnTo>
                    <a:pt x="64532" y="105465"/>
                  </a:lnTo>
                  <a:lnTo>
                    <a:pt x="78952" y="143011"/>
                  </a:lnTo>
                  <a:lnTo>
                    <a:pt x="84387" y="187548"/>
                  </a:lnTo>
                  <a:lnTo>
                    <a:pt x="85461" y="230839"/>
                  </a:lnTo>
                  <a:lnTo>
                    <a:pt x="80617" y="274786"/>
                  </a:lnTo>
                  <a:lnTo>
                    <a:pt x="69468" y="315099"/>
                  </a:lnTo>
                  <a:lnTo>
                    <a:pt x="57074" y="357086"/>
                  </a:lnTo>
                  <a:lnTo>
                    <a:pt x="40207" y="398547"/>
                  </a:lnTo>
                  <a:lnTo>
                    <a:pt x="0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5" name="SMARTInkShape-2053"/>
            <p:cNvSpPr/>
            <p:nvPr>
              <p:custDataLst>
                <p:tags r:id="rId141"/>
              </p:custDataLst>
            </p:nvPr>
          </p:nvSpPr>
          <p:spPr>
            <a:xfrm>
              <a:off x="5954582" y="4914900"/>
              <a:ext cx="160469" cy="485776"/>
            </a:xfrm>
            <a:custGeom>
              <a:avLst/>
              <a:gdLst/>
              <a:ahLst/>
              <a:cxnLst/>
              <a:rect l="0" t="0" r="0" b="0"/>
              <a:pathLst>
                <a:path w="160469" h="485776">
                  <a:moveTo>
                    <a:pt x="160468" y="0"/>
                  </a:moveTo>
                  <a:lnTo>
                    <a:pt x="160468" y="0"/>
                  </a:lnTo>
                  <a:lnTo>
                    <a:pt x="133900" y="43436"/>
                  </a:lnTo>
                  <a:lnTo>
                    <a:pt x="111986" y="80077"/>
                  </a:lnTo>
                  <a:lnTo>
                    <a:pt x="96361" y="115450"/>
                  </a:lnTo>
                  <a:lnTo>
                    <a:pt x="82206" y="152741"/>
                  </a:lnTo>
                  <a:lnTo>
                    <a:pt x="64607" y="190601"/>
                  </a:lnTo>
                  <a:lnTo>
                    <a:pt x="48809" y="231452"/>
                  </a:lnTo>
                  <a:lnTo>
                    <a:pt x="34604" y="274248"/>
                  </a:lnTo>
                  <a:lnTo>
                    <a:pt x="19811" y="316561"/>
                  </a:lnTo>
                  <a:lnTo>
                    <a:pt x="8725" y="359790"/>
                  </a:lnTo>
                  <a:lnTo>
                    <a:pt x="555" y="407267"/>
                  </a:lnTo>
                  <a:lnTo>
                    <a:pt x="0" y="446160"/>
                  </a:lnTo>
                  <a:lnTo>
                    <a:pt x="6265" y="467452"/>
                  </a:lnTo>
                  <a:lnTo>
                    <a:pt x="11853" y="476926"/>
                  </a:lnTo>
                  <a:lnTo>
                    <a:pt x="15883" y="479875"/>
                  </a:lnTo>
                  <a:lnTo>
                    <a:pt x="30610" y="484027"/>
                  </a:lnTo>
                  <a:lnTo>
                    <a:pt x="55693" y="485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6" name="SMARTInkShape-2054"/>
            <p:cNvSpPr/>
            <p:nvPr>
              <p:custDataLst>
                <p:tags r:id="rId142"/>
              </p:custDataLst>
            </p:nvPr>
          </p:nvSpPr>
          <p:spPr>
            <a:xfrm>
              <a:off x="4743450" y="5867400"/>
              <a:ext cx="9526" cy="361951"/>
            </a:xfrm>
            <a:custGeom>
              <a:avLst/>
              <a:gdLst/>
              <a:ahLst/>
              <a:cxnLst/>
              <a:rect l="0" t="0" r="0" b="0"/>
              <a:pathLst>
                <a:path w="9526" h="361951">
                  <a:moveTo>
                    <a:pt x="0" y="0"/>
                  </a:moveTo>
                  <a:lnTo>
                    <a:pt x="0" y="0"/>
                  </a:lnTo>
                  <a:lnTo>
                    <a:pt x="0" y="46070"/>
                  </a:lnTo>
                  <a:lnTo>
                    <a:pt x="0" y="90053"/>
                  </a:lnTo>
                  <a:lnTo>
                    <a:pt x="0" y="133921"/>
                  </a:lnTo>
                  <a:lnTo>
                    <a:pt x="0" y="181050"/>
                  </a:lnTo>
                  <a:lnTo>
                    <a:pt x="0" y="228610"/>
                  </a:lnTo>
                  <a:lnTo>
                    <a:pt x="0" y="276226"/>
                  </a:lnTo>
                  <a:lnTo>
                    <a:pt x="0" y="320118"/>
                  </a:lnTo>
                  <a:lnTo>
                    <a:pt x="0" y="345468"/>
                  </a:lnTo>
                  <a:lnTo>
                    <a:pt x="2822" y="352156"/>
                  </a:lnTo>
                  <a:lnTo>
                    <a:pt x="9525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7" name="SMARTInkShape-Group289"/>
          <p:cNvGrpSpPr/>
          <p:nvPr/>
        </p:nvGrpSpPr>
        <p:grpSpPr>
          <a:xfrm>
            <a:off x="1685925" y="5238750"/>
            <a:ext cx="1543051" cy="695326"/>
            <a:chOff x="1685925" y="5238750"/>
            <a:chExt cx="1543051" cy="695326"/>
          </a:xfrm>
        </p:grpSpPr>
        <p:sp>
          <p:nvSpPr>
            <p:cNvPr id="608" name="SMARTInkShape-2055"/>
            <p:cNvSpPr/>
            <p:nvPr>
              <p:custDataLst>
                <p:tags r:id="rId115"/>
              </p:custDataLst>
            </p:nvPr>
          </p:nvSpPr>
          <p:spPr>
            <a:xfrm>
              <a:off x="1762276" y="5353050"/>
              <a:ext cx="237975" cy="581026"/>
            </a:xfrm>
            <a:custGeom>
              <a:avLst/>
              <a:gdLst/>
              <a:ahLst/>
              <a:cxnLst/>
              <a:rect l="0" t="0" r="0" b="0"/>
              <a:pathLst>
                <a:path w="237975" h="581026">
                  <a:moveTo>
                    <a:pt x="18899" y="0"/>
                  </a:moveTo>
                  <a:lnTo>
                    <a:pt x="18899" y="0"/>
                  </a:lnTo>
                  <a:lnTo>
                    <a:pt x="0" y="0"/>
                  </a:lnTo>
                  <a:lnTo>
                    <a:pt x="19153" y="22120"/>
                  </a:lnTo>
                  <a:lnTo>
                    <a:pt x="37971" y="67781"/>
                  </a:lnTo>
                  <a:lnTo>
                    <a:pt x="50653" y="104994"/>
                  </a:lnTo>
                  <a:lnTo>
                    <a:pt x="64408" y="149464"/>
                  </a:lnTo>
                  <a:lnTo>
                    <a:pt x="83588" y="192742"/>
                  </a:lnTo>
                  <a:lnTo>
                    <a:pt x="97333" y="232087"/>
                  </a:lnTo>
                  <a:lnTo>
                    <a:pt x="114811" y="274436"/>
                  </a:lnTo>
                  <a:lnTo>
                    <a:pt x="130573" y="313796"/>
                  </a:lnTo>
                  <a:lnTo>
                    <a:pt x="144768" y="352268"/>
                  </a:lnTo>
                  <a:lnTo>
                    <a:pt x="168528" y="398138"/>
                  </a:lnTo>
                  <a:lnTo>
                    <a:pt x="185999" y="444318"/>
                  </a:lnTo>
                  <a:lnTo>
                    <a:pt x="199642" y="485111"/>
                  </a:lnTo>
                  <a:lnTo>
                    <a:pt x="218904" y="532505"/>
                  </a:lnTo>
                  <a:lnTo>
                    <a:pt x="224207" y="545703"/>
                  </a:lnTo>
                  <a:lnTo>
                    <a:pt x="228250" y="562916"/>
                  </a:lnTo>
                  <a:lnTo>
                    <a:pt x="230433" y="565777"/>
                  </a:lnTo>
                  <a:lnTo>
                    <a:pt x="232947" y="567685"/>
                  </a:lnTo>
                  <a:lnTo>
                    <a:pt x="235740" y="572627"/>
                  </a:lnTo>
                  <a:lnTo>
                    <a:pt x="237974" y="581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9" name="SMARTInkShape-2056"/>
            <p:cNvSpPr/>
            <p:nvPr>
              <p:custDataLst>
                <p:tags r:id="rId116"/>
              </p:custDataLst>
            </p:nvPr>
          </p:nvSpPr>
          <p:spPr>
            <a:xfrm>
              <a:off x="1685925" y="5391150"/>
              <a:ext cx="390526" cy="466726"/>
            </a:xfrm>
            <a:custGeom>
              <a:avLst/>
              <a:gdLst/>
              <a:ahLst/>
              <a:cxnLst/>
              <a:rect l="0" t="0" r="0" b="0"/>
              <a:pathLst>
                <a:path w="390526" h="466726">
                  <a:moveTo>
                    <a:pt x="390525" y="0"/>
                  </a:moveTo>
                  <a:lnTo>
                    <a:pt x="390525" y="0"/>
                  </a:lnTo>
                  <a:lnTo>
                    <a:pt x="382324" y="0"/>
                  </a:lnTo>
                  <a:lnTo>
                    <a:pt x="381883" y="1058"/>
                  </a:lnTo>
                  <a:lnTo>
                    <a:pt x="381116" y="8201"/>
                  </a:lnTo>
                  <a:lnTo>
                    <a:pt x="374477" y="16868"/>
                  </a:lnTo>
                  <a:lnTo>
                    <a:pt x="370248" y="26753"/>
                  </a:lnTo>
                  <a:lnTo>
                    <a:pt x="340471" y="69762"/>
                  </a:lnTo>
                  <a:lnTo>
                    <a:pt x="309772" y="114706"/>
                  </a:lnTo>
                  <a:lnTo>
                    <a:pt x="271157" y="161978"/>
                  </a:lnTo>
                  <a:lnTo>
                    <a:pt x="237124" y="207640"/>
                  </a:lnTo>
                  <a:lnTo>
                    <a:pt x="199827" y="254602"/>
                  </a:lnTo>
                  <a:lnTo>
                    <a:pt x="161886" y="299823"/>
                  </a:lnTo>
                  <a:lnTo>
                    <a:pt x="124876" y="341917"/>
                  </a:lnTo>
                  <a:lnTo>
                    <a:pt x="93263" y="380806"/>
                  </a:lnTo>
                  <a:lnTo>
                    <a:pt x="48287" y="427772"/>
                  </a:lnTo>
                  <a:lnTo>
                    <a:pt x="11583" y="464663"/>
                  </a:lnTo>
                  <a:lnTo>
                    <a:pt x="7618" y="465810"/>
                  </a:lnTo>
                  <a:lnTo>
                    <a:pt x="0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0" name="SMARTInkShape-2057"/>
            <p:cNvSpPr/>
            <p:nvPr>
              <p:custDataLst>
                <p:tags r:id="rId117"/>
              </p:custDataLst>
            </p:nvPr>
          </p:nvSpPr>
          <p:spPr>
            <a:xfrm>
              <a:off x="1924050" y="52387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392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1" name="SMARTInkShape-2058"/>
            <p:cNvSpPr/>
            <p:nvPr>
              <p:custDataLst>
                <p:tags r:id="rId118"/>
              </p:custDataLst>
            </p:nvPr>
          </p:nvSpPr>
          <p:spPr>
            <a:xfrm>
              <a:off x="2126343" y="5372100"/>
              <a:ext cx="159658" cy="466726"/>
            </a:xfrm>
            <a:custGeom>
              <a:avLst/>
              <a:gdLst/>
              <a:ahLst/>
              <a:cxnLst/>
              <a:rect l="0" t="0" r="0" b="0"/>
              <a:pathLst>
                <a:path w="159658" h="466726">
                  <a:moveTo>
                    <a:pt x="159657" y="0"/>
                  </a:moveTo>
                  <a:lnTo>
                    <a:pt x="159657" y="0"/>
                  </a:lnTo>
                  <a:lnTo>
                    <a:pt x="154601" y="0"/>
                  </a:lnTo>
                  <a:lnTo>
                    <a:pt x="153111" y="1058"/>
                  </a:lnTo>
                  <a:lnTo>
                    <a:pt x="152118" y="2822"/>
                  </a:lnTo>
                  <a:lnTo>
                    <a:pt x="151456" y="5057"/>
                  </a:lnTo>
                  <a:lnTo>
                    <a:pt x="118099" y="52263"/>
                  </a:lnTo>
                  <a:lnTo>
                    <a:pt x="99713" y="95861"/>
                  </a:lnTo>
                  <a:lnTo>
                    <a:pt x="79103" y="141075"/>
                  </a:lnTo>
                  <a:lnTo>
                    <a:pt x="60883" y="179267"/>
                  </a:lnTo>
                  <a:lnTo>
                    <a:pt x="42079" y="222567"/>
                  </a:lnTo>
                  <a:lnTo>
                    <a:pt x="25218" y="262678"/>
                  </a:lnTo>
                  <a:lnTo>
                    <a:pt x="18223" y="301374"/>
                  </a:lnTo>
                  <a:lnTo>
                    <a:pt x="9918" y="338592"/>
                  </a:lnTo>
                  <a:lnTo>
                    <a:pt x="453" y="380149"/>
                  </a:lnTo>
                  <a:lnTo>
                    <a:pt x="0" y="398614"/>
                  </a:lnTo>
                  <a:lnTo>
                    <a:pt x="7539" y="439862"/>
                  </a:lnTo>
                  <a:lnTo>
                    <a:pt x="16782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2" name="SMARTInkShape-2059"/>
            <p:cNvSpPr/>
            <p:nvPr>
              <p:custDataLst>
                <p:tags r:id="rId119"/>
              </p:custDataLst>
            </p:nvPr>
          </p:nvSpPr>
          <p:spPr>
            <a:xfrm>
              <a:off x="2401136" y="5410200"/>
              <a:ext cx="84890" cy="422927"/>
            </a:xfrm>
            <a:custGeom>
              <a:avLst/>
              <a:gdLst/>
              <a:ahLst/>
              <a:cxnLst/>
              <a:rect l="0" t="0" r="0" b="0"/>
              <a:pathLst>
                <a:path w="84890" h="422927">
                  <a:moveTo>
                    <a:pt x="84889" y="0"/>
                  </a:moveTo>
                  <a:lnTo>
                    <a:pt x="84889" y="0"/>
                  </a:lnTo>
                  <a:lnTo>
                    <a:pt x="84889" y="5057"/>
                  </a:lnTo>
                  <a:lnTo>
                    <a:pt x="83831" y="6546"/>
                  </a:lnTo>
                  <a:lnTo>
                    <a:pt x="82067" y="7539"/>
                  </a:lnTo>
                  <a:lnTo>
                    <a:pt x="79833" y="8201"/>
                  </a:lnTo>
                  <a:lnTo>
                    <a:pt x="78343" y="10759"/>
                  </a:lnTo>
                  <a:lnTo>
                    <a:pt x="68021" y="49545"/>
                  </a:lnTo>
                  <a:lnTo>
                    <a:pt x="53008" y="95503"/>
                  </a:lnTo>
                  <a:lnTo>
                    <a:pt x="40413" y="141004"/>
                  </a:lnTo>
                  <a:lnTo>
                    <a:pt x="30906" y="178188"/>
                  </a:lnTo>
                  <a:lnTo>
                    <a:pt x="21387" y="217074"/>
                  </a:lnTo>
                  <a:lnTo>
                    <a:pt x="11863" y="260580"/>
                  </a:lnTo>
                  <a:lnTo>
                    <a:pt x="3397" y="299694"/>
                  </a:lnTo>
                  <a:lnTo>
                    <a:pt x="0" y="341892"/>
                  </a:lnTo>
                  <a:lnTo>
                    <a:pt x="333" y="382787"/>
                  </a:lnTo>
                  <a:lnTo>
                    <a:pt x="4270" y="396258"/>
                  </a:lnTo>
                  <a:lnTo>
                    <a:pt x="12369" y="406479"/>
                  </a:lnTo>
                  <a:lnTo>
                    <a:pt x="29759" y="421664"/>
                  </a:lnTo>
                  <a:lnTo>
                    <a:pt x="33319" y="422926"/>
                  </a:lnTo>
                  <a:lnTo>
                    <a:pt x="36751" y="422708"/>
                  </a:lnTo>
                  <a:lnTo>
                    <a:pt x="46637" y="420169"/>
                  </a:lnTo>
                  <a:lnTo>
                    <a:pt x="65839" y="419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3" name="SMARTInkShape-2060"/>
            <p:cNvSpPr/>
            <p:nvPr>
              <p:custDataLst>
                <p:tags r:id="rId120"/>
              </p:custDataLst>
            </p:nvPr>
          </p:nvSpPr>
          <p:spPr>
            <a:xfrm>
              <a:off x="2324100" y="5610225"/>
              <a:ext cx="219076" cy="28571"/>
            </a:xfrm>
            <a:custGeom>
              <a:avLst/>
              <a:gdLst/>
              <a:ahLst/>
              <a:cxnLst/>
              <a:rect l="0" t="0" r="0" b="0"/>
              <a:pathLst>
                <a:path w="219076" h="28571">
                  <a:moveTo>
                    <a:pt x="0" y="19050"/>
                  </a:moveTo>
                  <a:lnTo>
                    <a:pt x="0" y="19050"/>
                  </a:lnTo>
                  <a:lnTo>
                    <a:pt x="8201" y="27251"/>
                  </a:lnTo>
                  <a:lnTo>
                    <a:pt x="55608" y="28523"/>
                  </a:lnTo>
                  <a:lnTo>
                    <a:pt x="102654" y="28570"/>
                  </a:lnTo>
                  <a:lnTo>
                    <a:pt x="142792" y="27516"/>
                  </a:lnTo>
                  <a:lnTo>
                    <a:pt x="189352" y="13387"/>
                  </a:lnTo>
                  <a:lnTo>
                    <a:pt x="204153" y="9611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4" name="SMARTInkShape-2061"/>
            <p:cNvSpPr/>
            <p:nvPr>
              <p:custDataLst>
                <p:tags r:id="rId121"/>
              </p:custDataLst>
            </p:nvPr>
          </p:nvSpPr>
          <p:spPr>
            <a:xfrm>
              <a:off x="2647950" y="5381625"/>
              <a:ext cx="118762" cy="514351"/>
            </a:xfrm>
            <a:custGeom>
              <a:avLst/>
              <a:gdLst/>
              <a:ahLst/>
              <a:cxnLst/>
              <a:rect l="0" t="0" r="0" b="0"/>
              <a:pathLst>
                <a:path w="118762" h="51435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16247" y="8663"/>
                  </a:lnTo>
                  <a:lnTo>
                    <a:pt x="42562" y="49361"/>
                  </a:lnTo>
                  <a:lnTo>
                    <a:pt x="64107" y="88890"/>
                  </a:lnTo>
                  <a:lnTo>
                    <a:pt x="83924" y="132093"/>
                  </a:lnTo>
                  <a:lnTo>
                    <a:pt x="100617" y="172260"/>
                  </a:lnTo>
                  <a:lnTo>
                    <a:pt x="111284" y="219862"/>
                  </a:lnTo>
                  <a:lnTo>
                    <a:pt x="118761" y="264974"/>
                  </a:lnTo>
                  <a:lnTo>
                    <a:pt x="116279" y="312064"/>
                  </a:lnTo>
                  <a:lnTo>
                    <a:pt x="111869" y="359308"/>
                  </a:lnTo>
                  <a:lnTo>
                    <a:pt x="101233" y="389742"/>
                  </a:lnTo>
                  <a:lnTo>
                    <a:pt x="83732" y="428470"/>
                  </a:lnTo>
                  <a:lnTo>
                    <a:pt x="62479" y="464578"/>
                  </a:lnTo>
                  <a:lnTo>
                    <a:pt x="22570" y="509013"/>
                  </a:lnTo>
                  <a:lnTo>
                    <a:pt x="16028" y="511978"/>
                  </a:lnTo>
                  <a:lnTo>
                    <a:pt x="0" y="514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5" name="SMARTInkShape-2062"/>
            <p:cNvSpPr/>
            <p:nvPr>
              <p:custDataLst>
                <p:tags r:id="rId122"/>
              </p:custDataLst>
            </p:nvPr>
          </p:nvSpPr>
          <p:spPr>
            <a:xfrm>
              <a:off x="2952750" y="5591175"/>
              <a:ext cx="209551" cy="28576"/>
            </a:xfrm>
            <a:custGeom>
              <a:avLst/>
              <a:gdLst/>
              <a:ahLst/>
              <a:cxnLst/>
              <a:rect l="0" t="0" r="0" b="0"/>
              <a:pathLst>
                <a:path w="209551" h="28576">
                  <a:moveTo>
                    <a:pt x="0" y="0"/>
                  </a:moveTo>
                  <a:lnTo>
                    <a:pt x="0" y="0"/>
                  </a:lnTo>
                  <a:lnTo>
                    <a:pt x="13257" y="0"/>
                  </a:lnTo>
                  <a:lnTo>
                    <a:pt x="58809" y="9701"/>
                  </a:lnTo>
                  <a:lnTo>
                    <a:pt x="104993" y="17610"/>
                  </a:lnTo>
                  <a:lnTo>
                    <a:pt x="152429" y="21682"/>
                  </a:lnTo>
                  <a:lnTo>
                    <a:pt x="196369" y="27970"/>
                  </a:lnTo>
                  <a:lnTo>
                    <a:pt x="20955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6" name="SMARTInkShape-2063"/>
            <p:cNvSpPr/>
            <p:nvPr>
              <p:custDataLst>
                <p:tags r:id="rId123"/>
              </p:custDataLst>
            </p:nvPr>
          </p:nvSpPr>
          <p:spPr>
            <a:xfrm>
              <a:off x="2952750" y="5772542"/>
              <a:ext cx="276226" cy="9134"/>
            </a:xfrm>
            <a:custGeom>
              <a:avLst/>
              <a:gdLst/>
              <a:ahLst/>
              <a:cxnLst/>
              <a:rect l="0" t="0" r="0" b="0"/>
              <a:pathLst>
                <a:path w="276226" h="9134">
                  <a:moveTo>
                    <a:pt x="0" y="9133"/>
                  </a:moveTo>
                  <a:lnTo>
                    <a:pt x="0" y="9133"/>
                  </a:lnTo>
                  <a:lnTo>
                    <a:pt x="41832" y="9133"/>
                  </a:lnTo>
                  <a:lnTo>
                    <a:pt x="87275" y="8075"/>
                  </a:lnTo>
                  <a:lnTo>
                    <a:pt x="131461" y="1594"/>
                  </a:lnTo>
                  <a:lnTo>
                    <a:pt x="176133" y="0"/>
                  </a:lnTo>
                  <a:lnTo>
                    <a:pt x="223606" y="6232"/>
                  </a:lnTo>
                  <a:lnTo>
                    <a:pt x="276225" y="91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5" name="SMARTInkShape-Group290"/>
          <p:cNvGrpSpPr/>
          <p:nvPr/>
        </p:nvGrpSpPr>
        <p:grpSpPr>
          <a:xfrm>
            <a:off x="66675" y="4854296"/>
            <a:ext cx="1209676" cy="632105"/>
            <a:chOff x="66675" y="4854296"/>
            <a:chExt cx="1209676" cy="632105"/>
          </a:xfrm>
        </p:grpSpPr>
        <p:sp>
          <p:nvSpPr>
            <p:cNvPr id="618" name="SMARTInkShape-2064"/>
            <p:cNvSpPr/>
            <p:nvPr>
              <p:custDataLst>
                <p:tags r:id="rId108"/>
              </p:custDataLst>
            </p:nvPr>
          </p:nvSpPr>
          <p:spPr>
            <a:xfrm>
              <a:off x="66675" y="4854296"/>
              <a:ext cx="295223" cy="612482"/>
            </a:xfrm>
            <a:custGeom>
              <a:avLst/>
              <a:gdLst/>
              <a:ahLst/>
              <a:cxnLst/>
              <a:rect l="0" t="0" r="0" b="0"/>
              <a:pathLst>
                <a:path w="295223" h="612482">
                  <a:moveTo>
                    <a:pt x="114300" y="108229"/>
                  </a:moveTo>
                  <a:lnTo>
                    <a:pt x="114300" y="108229"/>
                  </a:lnTo>
                  <a:lnTo>
                    <a:pt x="104891" y="108229"/>
                  </a:lnTo>
                  <a:lnTo>
                    <a:pt x="99753" y="113286"/>
                  </a:lnTo>
                  <a:lnTo>
                    <a:pt x="97251" y="121412"/>
                  </a:lnTo>
                  <a:lnTo>
                    <a:pt x="94455" y="158648"/>
                  </a:lnTo>
                  <a:lnTo>
                    <a:pt x="87763" y="204658"/>
                  </a:lnTo>
                  <a:lnTo>
                    <a:pt x="83507" y="244750"/>
                  </a:lnTo>
                  <a:lnTo>
                    <a:pt x="75543" y="287322"/>
                  </a:lnTo>
                  <a:lnTo>
                    <a:pt x="69302" y="326747"/>
                  </a:lnTo>
                  <a:lnTo>
                    <a:pt x="64631" y="365239"/>
                  </a:lnTo>
                  <a:lnTo>
                    <a:pt x="56544" y="403455"/>
                  </a:lnTo>
                  <a:lnTo>
                    <a:pt x="44330" y="449238"/>
                  </a:lnTo>
                  <a:lnTo>
                    <a:pt x="36098" y="485321"/>
                  </a:lnTo>
                  <a:lnTo>
                    <a:pt x="30804" y="497597"/>
                  </a:lnTo>
                  <a:lnTo>
                    <a:pt x="29015" y="506169"/>
                  </a:lnTo>
                  <a:lnTo>
                    <a:pt x="28592" y="463957"/>
                  </a:lnTo>
                  <a:lnTo>
                    <a:pt x="28578" y="418150"/>
                  </a:lnTo>
                  <a:lnTo>
                    <a:pt x="33632" y="375858"/>
                  </a:lnTo>
                  <a:lnTo>
                    <a:pt x="38937" y="342533"/>
                  </a:lnTo>
                  <a:lnTo>
                    <a:pt x="43764" y="307615"/>
                  </a:lnTo>
                  <a:lnTo>
                    <a:pt x="45909" y="274456"/>
                  </a:lnTo>
                  <a:lnTo>
                    <a:pt x="49684" y="242080"/>
                  </a:lnTo>
                  <a:lnTo>
                    <a:pt x="54890" y="210052"/>
                  </a:lnTo>
                  <a:lnTo>
                    <a:pt x="63771" y="163329"/>
                  </a:lnTo>
                  <a:lnTo>
                    <a:pt x="73105" y="122203"/>
                  </a:lnTo>
                  <a:lnTo>
                    <a:pt x="82574" y="84265"/>
                  </a:lnTo>
                  <a:lnTo>
                    <a:pt x="95255" y="42464"/>
                  </a:lnTo>
                  <a:lnTo>
                    <a:pt x="104776" y="18893"/>
                  </a:lnTo>
                  <a:lnTo>
                    <a:pt x="111478" y="5206"/>
                  </a:lnTo>
                  <a:lnTo>
                    <a:pt x="112419" y="1447"/>
                  </a:lnTo>
                  <a:lnTo>
                    <a:pt x="114104" y="0"/>
                  </a:lnTo>
                  <a:lnTo>
                    <a:pt x="116286" y="93"/>
                  </a:lnTo>
                  <a:lnTo>
                    <a:pt x="121533" y="3018"/>
                  </a:lnTo>
                  <a:lnTo>
                    <a:pt x="127392" y="7846"/>
                  </a:lnTo>
                  <a:lnTo>
                    <a:pt x="136641" y="21571"/>
                  </a:lnTo>
                  <a:lnTo>
                    <a:pt x="152415" y="64558"/>
                  </a:lnTo>
                  <a:lnTo>
                    <a:pt x="161930" y="99875"/>
                  </a:lnTo>
                  <a:lnTo>
                    <a:pt x="171451" y="139974"/>
                  </a:lnTo>
                  <a:lnTo>
                    <a:pt x="180975" y="185368"/>
                  </a:lnTo>
                  <a:lnTo>
                    <a:pt x="188384" y="217655"/>
                  </a:lnTo>
                  <a:lnTo>
                    <a:pt x="198732" y="253171"/>
                  </a:lnTo>
                  <a:lnTo>
                    <a:pt x="207564" y="287300"/>
                  </a:lnTo>
                  <a:lnTo>
                    <a:pt x="216076" y="320108"/>
                  </a:lnTo>
                  <a:lnTo>
                    <a:pt x="232768" y="367270"/>
                  </a:lnTo>
                  <a:lnTo>
                    <a:pt x="251119" y="408525"/>
                  </a:lnTo>
                  <a:lnTo>
                    <a:pt x="268904" y="447561"/>
                  </a:lnTo>
                  <a:lnTo>
                    <a:pt x="281347" y="484879"/>
                  </a:lnTo>
                  <a:lnTo>
                    <a:pt x="293232" y="531225"/>
                  </a:lnTo>
                  <a:lnTo>
                    <a:pt x="295155" y="576927"/>
                  </a:lnTo>
                  <a:lnTo>
                    <a:pt x="295222" y="585708"/>
                  </a:lnTo>
                  <a:lnTo>
                    <a:pt x="293123" y="589532"/>
                  </a:lnTo>
                  <a:lnTo>
                    <a:pt x="273812" y="606533"/>
                  </a:lnTo>
                  <a:lnTo>
                    <a:pt x="264216" y="610156"/>
                  </a:lnTo>
                  <a:lnTo>
                    <a:pt x="240809" y="612481"/>
                  </a:lnTo>
                  <a:lnTo>
                    <a:pt x="198100" y="604803"/>
                  </a:lnTo>
                  <a:lnTo>
                    <a:pt x="152147" y="596158"/>
                  </a:lnTo>
                  <a:lnTo>
                    <a:pt x="126572" y="591820"/>
                  </a:lnTo>
                  <a:lnTo>
                    <a:pt x="102767" y="586654"/>
                  </a:lnTo>
                  <a:lnTo>
                    <a:pt x="78427" y="582301"/>
                  </a:lnTo>
                  <a:lnTo>
                    <a:pt x="31880" y="570328"/>
                  </a:lnTo>
                  <a:lnTo>
                    <a:pt x="10378" y="566074"/>
                  </a:lnTo>
                  <a:lnTo>
                    <a:pt x="0" y="5654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9" name="SMARTInkShape-2065"/>
            <p:cNvSpPr/>
            <p:nvPr>
              <p:custDataLst>
                <p:tags r:id="rId109"/>
              </p:custDataLst>
            </p:nvPr>
          </p:nvSpPr>
          <p:spPr>
            <a:xfrm>
              <a:off x="390525" y="5019675"/>
              <a:ext cx="257176" cy="19050"/>
            </a:xfrm>
            <a:custGeom>
              <a:avLst/>
              <a:gdLst/>
              <a:ahLst/>
              <a:cxnLst/>
              <a:rect l="0" t="0" r="0" b="0"/>
              <a:pathLst>
                <a:path w="257176" h="19050">
                  <a:moveTo>
                    <a:pt x="0" y="9525"/>
                  </a:moveTo>
                  <a:lnTo>
                    <a:pt x="0" y="9525"/>
                  </a:lnTo>
                  <a:lnTo>
                    <a:pt x="5056" y="14582"/>
                  </a:lnTo>
                  <a:lnTo>
                    <a:pt x="13183" y="17064"/>
                  </a:lnTo>
                  <a:lnTo>
                    <a:pt x="60656" y="18998"/>
                  </a:lnTo>
                  <a:lnTo>
                    <a:pt x="105237" y="19043"/>
                  </a:lnTo>
                  <a:lnTo>
                    <a:pt x="152461" y="19049"/>
                  </a:lnTo>
                  <a:lnTo>
                    <a:pt x="200033" y="16228"/>
                  </a:lnTo>
                  <a:lnTo>
                    <a:pt x="243992" y="7291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0" name="SMARTInkShape-2066"/>
            <p:cNvSpPr/>
            <p:nvPr>
              <p:custDataLst>
                <p:tags r:id="rId110"/>
              </p:custDataLst>
            </p:nvPr>
          </p:nvSpPr>
          <p:spPr>
            <a:xfrm>
              <a:off x="523875" y="5029200"/>
              <a:ext cx="9526" cy="381001"/>
            </a:xfrm>
            <a:custGeom>
              <a:avLst/>
              <a:gdLst/>
              <a:ahLst/>
              <a:cxnLst/>
              <a:rect l="0" t="0" r="0" b="0"/>
              <a:pathLst>
                <a:path w="9526" h="381001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6703" y="10361"/>
                  </a:lnTo>
                  <a:lnTo>
                    <a:pt x="4469" y="13257"/>
                  </a:lnTo>
                  <a:lnTo>
                    <a:pt x="1986" y="22120"/>
                  </a:lnTo>
                  <a:lnTo>
                    <a:pt x="174" y="64959"/>
                  </a:lnTo>
                  <a:lnTo>
                    <a:pt x="23" y="105804"/>
                  </a:lnTo>
                  <a:lnTo>
                    <a:pt x="3" y="152536"/>
                  </a:lnTo>
                  <a:lnTo>
                    <a:pt x="1" y="191585"/>
                  </a:lnTo>
                  <a:lnTo>
                    <a:pt x="0" y="236145"/>
                  </a:lnTo>
                  <a:lnTo>
                    <a:pt x="0" y="278943"/>
                  </a:lnTo>
                  <a:lnTo>
                    <a:pt x="1058" y="326009"/>
                  </a:lnTo>
                  <a:lnTo>
                    <a:pt x="9263" y="367902"/>
                  </a:lnTo>
                  <a:lnTo>
                    <a:pt x="9525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1" name="SMARTInkShape-2067"/>
            <p:cNvSpPr/>
            <p:nvPr>
              <p:custDataLst>
                <p:tags r:id="rId111"/>
              </p:custDataLst>
            </p:nvPr>
          </p:nvSpPr>
          <p:spPr>
            <a:xfrm>
              <a:off x="704850" y="5181600"/>
              <a:ext cx="142876" cy="9526"/>
            </a:xfrm>
            <a:custGeom>
              <a:avLst/>
              <a:gdLst/>
              <a:ahLst/>
              <a:cxnLst/>
              <a:rect l="0" t="0" r="0" b="0"/>
              <a:pathLst>
                <a:path w="142876" h="9526">
                  <a:moveTo>
                    <a:pt x="0" y="0"/>
                  </a:moveTo>
                  <a:lnTo>
                    <a:pt x="0" y="0"/>
                  </a:lnTo>
                  <a:lnTo>
                    <a:pt x="45138" y="0"/>
                  </a:lnTo>
                  <a:lnTo>
                    <a:pt x="80298" y="1058"/>
                  </a:lnTo>
                  <a:lnTo>
                    <a:pt x="121057" y="8937"/>
                  </a:lnTo>
                  <a:lnTo>
                    <a:pt x="1428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2" name="SMARTInkShape-2068"/>
            <p:cNvSpPr/>
            <p:nvPr>
              <p:custDataLst>
                <p:tags r:id="rId112"/>
              </p:custDataLst>
            </p:nvPr>
          </p:nvSpPr>
          <p:spPr>
            <a:xfrm>
              <a:off x="676275" y="5314950"/>
              <a:ext cx="257176" cy="28576"/>
            </a:xfrm>
            <a:custGeom>
              <a:avLst/>
              <a:gdLst/>
              <a:ahLst/>
              <a:cxnLst/>
              <a:rect l="0" t="0" r="0" b="0"/>
              <a:pathLst>
                <a:path w="257176" h="28576">
                  <a:moveTo>
                    <a:pt x="0" y="28575"/>
                  </a:moveTo>
                  <a:lnTo>
                    <a:pt x="0" y="28575"/>
                  </a:lnTo>
                  <a:lnTo>
                    <a:pt x="45661" y="28575"/>
                  </a:lnTo>
                  <a:lnTo>
                    <a:pt x="87225" y="25753"/>
                  </a:lnTo>
                  <a:lnTo>
                    <a:pt x="128060" y="18874"/>
                  </a:lnTo>
                  <a:lnTo>
                    <a:pt x="170092" y="11685"/>
                  </a:lnTo>
                  <a:lnTo>
                    <a:pt x="209282" y="9952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3" name="SMARTInkShape-2069"/>
            <p:cNvSpPr/>
            <p:nvPr>
              <p:custDataLst>
                <p:tags r:id="rId113"/>
              </p:custDataLst>
            </p:nvPr>
          </p:nvSpPr>
          <p:spPr>
            <a:xfrm>
              <a:off x="942975" y="4953000"/>
              <a:ext cx="333376" cy="9526"/>
            </a:xfrm>
            <a:custGeom>
              <a:avLst/>
              <a:gdLst/>
              <a:ahLst/>
              <a:cxnLst/>
              <a:rect l="0" t="0" r="0" b="0"/>
              <a:pathLst>
                <a:path w="333376" h="952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10361" y="2822"/>
                  </a:lnTo>
                  <a:lnTo>
                    <a:pt x="13258" y="5057"/>
                  </a:lnTo>
                  <a:lnTo>
                    <a:pt x="22120" y="7539"/>
                  </a:lnTo>
                  <a:lnTo>
                    <a:pt x="68736" y="9410"/>
                  </a:lnTo>
                  <a:lnTo>
                    <a:pt x="106240" y="9503"/>
                  </a:lnTo>
                  <a:lnTo>
                    <a:pt x="150494" y="9520"/>
                  </a:lnTo>
                  <a:lnTo>
                    <a:pt x="190124" y="9524"/>
                  </a:lnTo>
                  <a:lnTo>
                    <a:pt x="235072" y="9525"/>
                  </a:lnTo>
                  <a:lnTo>
                    <a:pt x="280291" y="9525"/>
                  </a:lnTo>
                  <a:lnTo>
                    <a:pt x="326871" y="9525"/>
                  </a:lnTo>
                  <a:lnTo>
                    <a:pt x="3333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4" name="SMARTInkShape-2070"/>
            <p:cNvSpPr/>
            <p:nvPr>
              <p:custDataLst>
                <p:tags r:id="rId114"/>
              </p:custDataLst>
            </p:nvPr>
          </p:nvSpPr>
          <p:spPr>
            <a:xfrm>
              <a:off x="1104900" y="4962525"/>
              <a:ext cx="28576" cy="523876"/>
            </a:xfrm>
            <a:custGeom>
              <a:avLst/>
              <a:gdLst/>
              <a:ahLst/>
              <a:cxnLst/>
              <a:rect l="0" t="0" r="0" b="0"/>
              <a:pathLst>
                <a:path w="28576" h="523876">
                  <a:moveTo>
                    <a:pt x="28575" y="0"/>
                  </a:moveTo>
                  <a:lnTo>
                    <a:pt x="28575" y="0"/>
                  </a:lnTo>
                  <a:lnTo>
                    <a:pt x="28575" y="43229"/>
                  </a:lnTo>
                  <a:lnTo>
                    <a:pt x="28575" y="88161"/>
                  </a:lnTo>
                  <a:lnTo>
                    <a:pt x="28575" y="128184"/>
                  </a:lnTo>
                  <a:lnTo>
                    <a:pt x="28575" y="172938"/>
                  </a:lnTo>
                  <a:lnTo>
                    <a:pt x="23519" y="217488"/>
                  </a:lnTo>
                  <a:lnTo>
                    <a:pt x="18874" y="264466"/>
                  </a:lnTo>
                  <a:lnTo>
                    <a:pt x="12766" y="301904"/>
                  </a:lnTo>
                  <a:lnTo>
                    <a:pt x="9427" y="339808"/>
                  </a:lnTo>
                  <a:lnTo>
                    <a:pt x="3263" y="377850"/>
                  </a:lnTo>
                  <a:lnTo>
                    <a:pt x="967" y="414874"/>
                  </a:lnTo>
                  <a:lnTo>
                    <a:pt x="191" y="456365"/>
                  </a:lnTo>
                  <a:lnTo>
                    <a:pt x="25" y="502598"/>
                  </a:lnTo>
                  <a:lnTo>
                    <a:pt x="0" y="523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26" name="SMARTInkShape-2071"/>
          <p:cNvSpPr/>
          <p:nvPr>
            <p:custDataLst>
              <p:tags r:id="rId2"/>
            </p:custDataLst>
          </p:nvPr>
        </p:nvSpPr>
        <p:spPr>
          <a:xfrm>
            <a:off x="3867203" y="4601352"/>
            <a:ext cx="285564" cy="379651"/>
          </a:xfrm>
          <a:custGeom>
            <a:avLst/>
            <a:gdLst/>
            <a:ahLst/>
            <a:cxnLst/>
            <a:rect l="0" t="0" r="0" b="0"/>
            <a:pathLst>
              <a:path w="285564" h="379651">
                <a:moveTo>
                  <a:pt x="161872" y="27798"/>
                </a:moveTo>
                <a:lnTo>
                  <a:pt x="161872" y="27798"/>
                </a:lnTo>
                <a:lnTo>
                  <a:pt x="153671" y="27798"/>
                </a:lnTo>
                <a:lnTo>
                  <a:pt x="153230" y="28856"/>
                </a:lnTo>
                <a:lnTo>
                  <a:pt x="149699" y="40981"/>
                </a:lnTo>
                <a:lnTo>
                  <a:pt x="136123" y="78217"/>
                </a:lnTo>
                <a:lnTo>
                  <a:pt x="120881" y="124227"/>
                </a:lnTo>
                <a:lnTo>
                  <a:pt x="106688" y="161498"/>
                </a:lnTo>
                <a:lnTo>
                  <a:pt x="92957" y="199351"/>
                </a:lnTo>
                <a:lnTo>
                  <a:pt x="75483" y="237379"/>
                </a:lnTo>
                <a:lnTo>
                  <a:pt x="50616" y="283098"/>
                </a:lnTo>
                <a:lnTo>
                  <a:pt x="17692" y="328701"/>
                </a:lnTo>
                <a:lnTo>
                  <a:pt x="1993" y="349146"/>
                </a:lnTo>
                <a:lnTo>
                  <a:pt x="1311" y="347863"/>
                </a:lnTo>
                <a:lnTo>
                  <a:pt x="0" y="301746"/>
                </a:lnTo>
                <a:lnTo>
                  <a:pt x="8620" y="257869"/>
                </a:lnTo>
                <a:lnTo>
                  <a:pt x="22743" y="220968"/>
                </a:lnTo>
                <a:lnTo>
                  <a:pt x="35159" y="182165"/>
                </a:lnTo>
                <a:lnTo>
                  <a:pt x="50714" y="138683"/>
                </a:lnTo>
                <a:lnTo>
                  <a:pt x="63555" y="99576"/>
                </a:lnTo>
                <a:lnTo>
                  <a:pt x="83498" y="57381"/>
                </a:lnTo>
                <a:lnTo>
                  <a:pt x="97375" y="30919"/>
                </a:lnTo>
                <a:lnTo>
                  <a:pt x="115971" y="8071"/>
                </a:lnTo>
                <a:lnTo>
                  <a:pt x="123127" y="3156"/>
                </a:lnTo>
                <a:lnTo>
                  <a:pt x="133106" y="388"/>
                </a:lnTo>
                <a:lnTo>
                  <a:pt x="136344" y="0"/>
                </a:lnTo>
                <a:lnTo>
                  <a:pt x="139562" y="1858"/>
                </a:lnTo>
                <a:lnTo>
                  <a:pt x="165235" y="32820"/>
                </a:lnTo>
                <a:lnTo>
                  <a:pt x="180332" y="69712"/>
                </a:lnTo>
                <a:lnTo>
                  <a:pt x="193095" y="105128"/>
                </a:lnTo>
                <a:lnTo>
                  <a:pt x="207459" y="142433"/>
                </a:lnTo>
                <a:lnTo>
                  <a:pt x="218418" y="180297"/>
                </a:lnTo>
                <a:lnTo>
                  <a:pt x="231190" y="218327"/>
                </a:lnTo>
                <a:lnTo>
                  <a:pt x="254469" y="264048"/>
                </a:lnTo>
                <a:lnTo>
                  <a:pt x="270787" y="302594"/>
                </a:lnTo>
                <a:lnTo>
                  <a:pt x="283396" y="348556"/>
                </a:lnTo>
                <a:lnTo>
                  <a:pt x="285563" y="373692"/>
                </a:lnTo>
                <a:lnTo>
                  <a:pt x="284549" y="375869"/>
                </a:lnTo>
                <a:lnTo>
                  <a:pt x="282815" y="377320"/>
                </a:lnTo>
                <a:lnTo>
                  <a:pt x="278066" y="378933"/>
                </a:lnTo>
                <a:lnTo>
                  <a:pt x="272428" y="379650"/>
                </a:lnTo>
                <a:lnTo>
                  <a:pt x="266394" y="377146"/>
                </a:lnTo>
                <a:lnTo>
                  <a:pt x="223485" y="348746"/>
                </a:lnTo>
                <a:lnTo>
                  <a:pt x="181314" y="320832"/>
                </a:lnTo>
                <a:lnTo>
                  <a:pt x="145679" y="292315"/>
                </a:lnTo>
                <a:lnTo>
                  <a:pt x="141552" y="286693"/>
                </a:lnTo>
                <a:lnTo>
                  <a:pt x="131321" y="280445"/>
                </a:lnTo>
                <a:lnTo>
                  <a:pt x="120777" y="276611"/>
                </a:lnTo>
                <a:lnTo>
                  <a:pt x="95393" y="259102"/>
                </a:lnTo>
                <a:lnTo>
                  <a:pt x="85672" y="25639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7" name="SMARTInkShape-2072"/>
          <p:cNvSpPr/>
          <p:nvPr>
            <p:custDataLst>
              <p:tags r:id="rId3"/>
            </p:custDataLst>
          </p:nvPr>
        </p:nvSpPr>
        <p:spPr>
          <a:xfrm>
            <a:off x="3933825" y="3686175"/>
            <a:ext cx="28576" cy="342901"/>
          </a:xfrm>
          <a:custGeom>
            <a:avLst/>
            <a:gdLst/>
            <a:ahLst/>
            <a:cxnLst/>
            <a:rect l="0" t="0" r="0" b="0"/>
            <a:pathLst>
              <a:path w="28576" h="342901">
                <a:moveTo>
                  <a:pt x="28575" y="0"/>
                </a:moveTo>
                <a:lnTo>
                  <a:pt x="28575" y="0"/>
                </a:lnTo>
                <a:lnTo>
                  <a:pt x="28575" y="41954"/>
                </a:lnTo>
                <a:lnTo>
                  <a:pt x="27517" y="86233"/>
                </a:lnTo>
                <a:lnTo>
                  <a:pt x="20374" y="133417"/>
                </a:lnTo>
                <a:lnTo>
                  <a:pt x="18253" y="179067"/>
                </a:lnTo>
                <a:lnTo>
                  <a:pt x="8741" y="226028"/>
                </a:lnTo>
                <a:lnTo>
                  <a:pt x="1727" y="266192"/>
                </a:lnTo>
                <a:lnTo>
                  <a:pt x="227" y="311436"/>
                </a:lnTo>
                <a:lnTo>
                  <a:pt x="0" y="3429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48" name="SMARTInkShape-Group293"/>
          <p:cNvGrpSpPr/>
          <p:nvPr/>
        </p:nvGrpSpPr>
        <p:grpSpPr>
          <a:xfrm>
            <a:off x="2609850" y="3600450"/>
            <a:ext cx="4133292" cy="1333501"/>
            <a:chOff x="2609850" y="3600450"/>
            <a:chExt cx="4133292" cy="1333501"/>
          </a:xfrm>
        </p:grpSpPr>
        <p:sp>
          <p:nvSpPr>
            <p:cNvPr id="628" name="SMARTInkShape-2073"/>
            <p:cNvSpPr/>
            <p:nvPr>
              <p:custDataLst>
                <p:tags r:id="rId88"/>
              </p:custDataLst>
            </p:nvPr>
          </p:nvSpPr>
          <p:spPr>
            <a:xfrm>
              <a:off x="2744524" y="3705225"/>
              <a:ext cx="255852" cy="438151"/>
            </a:xfrm>
            <a:custGeom>
              <a:avLst/>
              <a:gdLst/>
              <a:ahLst/>
              <a:cxnLst/>
              <a:rect l="0" t="0" r="0" b="0"/>
              <a:pathLst>
                <a:path w="255852" h="438151">
                  <a:moveTo>
                    <a:pt x="8201" y="0"/>
                  </a:moveTo>
                  <a:lnTo>
                    <a:pt x="8201" y="0"/>
                  </a:lnTo>
                  <a:lnTo>
                    <a:pt x="3145" y="0"/>
                  </a:lnTo>
                  <a:lnTo>
                    <a:pt x="1655" y="1058"/>
                  </a:lnTo>
                  <a:lnTo>
                    <a:pt x="662" y="2822"/>
                  </a:lnTo>
                  <a:lnTo>
                    <a:pt x="0" y="5056"/>
                  </a:lnTo>
                  <a:lnTo>
                    <a:pt x="617" y="7604"/>
                  </a:lnTo>
                  <a:lnTo>
                    <a:pt x="25267" y="51204"/>
                  </a:lnTo>
                  <a:lnTo>
                    <a:pt x="62784" y="98096"/>
                  </a:lnTo>
                  <a:lnTo>
                    <a:pt x="88492" y="144308"/>
                  </a:lnTo>
                  <a:lnTo>
                    <a:pt x="113157" y="191410"/>
                  </a:lnTo>
                  <a:lnTo>
                    <a:pt x="138412" y="236423"/>
                  </a:lnTo>
                  <a:lnTo>
                    <a:pt x="157237" y="282435"/>
                  </a:lnTo>
                  <a:lnTo>
                    <a:pt x="180241" y="326017"/>
                  </a:lnTo>
                  <a:lnTo>
                    <a:pt x="204933" y="373485"/>
                  </a:lnTo>
                  <a:lnTo>
                    <a:pt x="236144" y="417545"/>
                  </a:lnTo>
                  <a:lnTo>
                    <a:pt x="255851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9" name="SMARTInkShape-2074"/>
            <p:cNvSpPr/>
            <p:nvPr>
              <p:custDataLst>
                <p:tags r:id="rId89"/>
              </p:custDataLst>
            </p:nvPr>
          </p:nvSpPr>
          <p:spPr>
            <a:xfrm>
              <a:off x="2724150" y="3657600"/>
              <a:ext cx="361951" cy="390526"/>
            </a:xfrm>
            <a:custGeom>
              <a:avLst/>
              <a:gdLst/>
              <a:ahLst/>
              <a:cxnLst/>
              <a:rect l="0" t="0" r="0" b="0"/>
              <a:pathLst>
                <a:path w="361951" h="390526">
                  <a:moveTo>
                    <a:pt x="361950" y="0"/>
                  </a:moveTo>
                  <a:lnTo>
                    <a:pt x="361950" y="0"/>
                  </a:lnTo>
                  <a:lnTo>
                    <a:pt x="361950" y="5056"/>
                  </a:lnTo>
                  <a:lnTo>
                    <a:pt x="360892" y="6546"/>
                  </a:lnTo>
                  <a:lnTo>
                    <a:pt x="359128" y="7539"/>
                  </a:lnTo>
                  <a:lnTo>
                    <a:pt x="343636" y="14189"/>
                  </a:lnTo>
                  <a:lnTo>
                    <a:pt x="335113" y="22534"/>
                  </a:lnTo>
                  <a:lnTo>
                    <a:pt x="297994" y="63704"/>
                  </a:lnTo>
                  <a:lnTo>
                    <a:pt x="255254" y="109819"/>
                  </a:lnTo>
                  <a:lnTo>
                    <a:pt x="212119" y="153064"/>
                  </a:lnTo>
                  <a:lnTo>
                    <a:pt x="170534" y="200113"/>
                  </a:lnTo>
                  <a:lnTo>
                    <a:pt x="128761" y="247661"/>
                  </a:lnTo>
                  <a:lnTo>
                    <a:pt x="92660" y="287737"/>
                  </a:lnTo>
                  <a:lnTo>
                    <a:pt x="55947" y="332579"/>
                  </a:lnTo>
                  <a:lnTo>
                    <a:pt x="41742" y="353365"/>
                  </a:lnTo>
                  <a:lnTo>
                    <a:pt x="0" y="390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0" name="SMARTInkShape-2075"/>
            <p:cNvSpPr/>
            <p:nvPr>
              <p:custDataLst>
                <p:tags r:id="rId90"/>
              </p:custDataLst>
            </p:nvPr>
          </p:nvSpPr>
          <p:spPr>
            <a:xfrm>
              <a:off x="3201741" y="3609975"/>
              <a:ext cx="179635" cy="495301"/>
            </a:xfrm>
            <a:custGeom>
              <a:avLst/>
              <a:gdLst/>
              <a:ahLst/>
              <a:cxnLst/>
              <a:rect l="0" t="0" r="0" b="0"/>
              <a:pathLst>
                <a:path w="179635" h="495301">
                  <a:moveTo>
                    <a:pt x="179634" y="0"/>
                  </a:moveTo>
                  <a:lnTo>
                    <a:pt x="179634" y="0"/>
                  </a:lnTo>
                  <a:lnTo>
                    <a:pt x="179634" y="5056"/>
                  </a:lnTo>
                  <a:lnTo>
                    <a:pt x="176812" y="10361"/>
                  </a:lnTo>
                  <a:lnTo>
                    <a:pt x="143987" y="50113"/>
                  </a:lnTo>
                  <a:lnTo>
                    <a:pt x="120403" y="95577"/>
                  </a:lnTo>
                  <a:lnTo>
                    <a:pt x="96673" y="138471"/>
                  </a:lnTo>
                  <a:lnTo>
                    <a:pt x="77912" y="175202"/>
                  </a:lnTo>
                  <a:lnTo>
                    <a:pt x="58948" y="212896"/>
                  </a:lnTo>
                  <a:lnTo>
                    <a:pt x="44980" y="255932"/>
                  </a:lnTo>
                  <a:lnTo>
                    <a:pt x="29082" y="297141"/>
                  </a:lnTo>
                  <a:lnTo>
                    <a:pt x="16022" y="336162"/>
                  </a:lnTo>
                  <a:lnTo>
                    <a:pt x="5450" y="374535"/>
                  </a:lnTo>
                  <a:lnTo>
                    <a:pt x="0" y="417823"/>
                  </a:lnTo>
                  <a:lnTo>
                    <a:pt x="115" y="446239"/>
                  </a:lnTo>
                  <a:lnTo>
                    <a:pt x="6381" y="467475"/>
                  </a:lnTo>
                  <a:lnTo>
                    <a:pt x="11969" y="476936"/>
                  </a:lnTo>
                  <a:lnTo>
                    <a:pt x="36759" y="495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1" name="SMARTInkShape-2076"/>
            <p:cNvSpPr/>
            <p:nvPr>
              <p:custDataLst>
                <p:tags r:id="rId91"/>
              </p:custDataLst>
            </p:nvPr>
          </p:nvSpPr>
          <p:spPr>
            <a:xfrm>
              <a:off x="3506198" y="3676650"/>
              <a:ext cx="170453" cy="394268"/>
            </a:xfrm>
            <a:custGeom>
              <a:avLst/>
              <a:gdLst/>
              <a:ahLst/>
              <a:cxnLst/>
              <a:rect l="0" t="0" r="0" b="0"/>
              <a:pathLst>
                <a:path w="170453" h="394268">
                  <a:moveTo>
                    <a:pt x="141877" y="0"/>
                  </a:moveTo>
                  <a:lnTo>
                    <a:pt x="141877" y="0"/>
                  </a:lnTo>
                  <a:lnTo>
                    <a:pt x="136821" y="5056"/>
                  </a:lnTo>
                  <a:lnTo>
                    <a:pt x="134338" y="10361"/>
                  </a:lnTo>
                  <a:lnTo>
                    <a:pt x="133676" y="13257"/>
                  </a:lnTo>
                  <a:lnTo>
                    <a:pt x="127296" y="19298"/>
                  </a:lnTo>
                  <a:lnTo>
                    <a:pt x="122631" y="22390"/>
                  </a:lnTo>
                  <a:lnTo>
                    <a:pt x="114626" y="34293"/>
                  </a:lnTo>
                  <a:lnTo>
                    <a:pt x="89997" y="78012"/>
                  </a:lnTo>
                  <a:lnTo>
                    <a:pt x="65464" y="124810"/>
                  </a:lnTo>
                  <a:lnTo>
                    <a:pt x="46564" y="165039"/>
                  </a:lnTo>
                  <a:lnTo>
                    <a:pt x="30381" y="207651"/>
                  </a:lnTo>
                  <a:lnTo>
                    <a:pt x="16061" y="247087"/>
                  </a:lnTo>
                  <a:lnTo>
                    <a:pt x="4056" y="285583"/>
                  </a:lnTo>
                  <a:lnTo>
                    <a:pt x="0" y="326404"/>
                  </a:lnTo>
                  <a:lnTo>
                    <a:pt x="4354" y="353182"/>
                  </a:lnTo>
                  <a:lnTo>
                    <a:pt x="12347" y="371111"/>
                  </a:lnTo>
                  <a:lnTo>
                    <a:pt x="26474" y="383126"/>
                  </a:lnTo>
                  <a:lnTo>
                    <a:pt x="49123" y="393389"/>
                  </a:lnTo>
                  <a:lnTo>
                    <a:pt x="69609" y="394267"/>
                  </a:lnTo>
                  <a:lnTo>
                    <a:pt x="112197" y="386207"/>
                  </a:lnTo>
                  <a:lnTo>
                    <a:pt x="154555" y="375483"/>
                  </a:lnTo>
                  <a:lnTo>
                    <a:pt x="170452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2" name="SMARTInkShape-2077"/>
            <p:cNvSpPr/>
            <p:nvPr>
              <p:custDataLst>
                <p:tags r:id="rId92"/>
              </p:custDataLst>
            </p:nvPr>
          </p:nvSpPr>
          <p:spPr>
            <a:xfrm>
              <a:off x="3429000" y="3829050"/>
              <a:ext cx="247651" cy="28308"/>
            </a:xfrm>
            <a:custGeom>
              <a:avLst/>
              <a:gdLst/>
              <a:ahLst/>
              <a:cxnLst/>
              <a:rect l="0" t="0" r="0" b="0"/>
              <a:pathLst>
                <a:path w="247651" h="28308">
                  <a:moveTo>
                    <a:pt x="0" y="9525"/>
                  </a:moveTo>
                  <a:lnTo>
                    <a:pt x="0" y="9525"/>
                  </a:lnTo>
                  <a:lnTo>
                    <a:pt x="0" y="14581"/>
                  </a:lnTo>
                  <a:lnTo>
                    <a:pt x="1058" y="16071"/>
                  </a:lnTo>
                  <a:lnTo>
                    <a:pt x="2822" y="17064"/>
                  </a:lnTo>
                  <a:lnTo>
                    <a:pt x="50113" y="27217"/>
                  </a:lnTo>
                  <a:lnTo>
                    <a:pt x="87275" y="28307"/>
                  </a:lnTo>
                  <a:lnTo>
                    <a:pt x="134283" y="25700"/>
                  </a:lnTo>
                  <a:lnTo>
                    <a:pt x="171726" y="21020"/>
                  </a:lnTo>
                  <a:lnTo>
                    <a:pt x="217248" y="14382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3" name="SMARTInkShape-2078"/>
            <p:cNvSpPr/>
            <p:nvPr>
              <p:custDataLst>
                <p:tags r:id="rId93"/>
              </p:custDataLst>
            </p:nvPr>
          </p:nvSpPr>
          <p:spPr>
            <a:xfrm>
              <a:off x="3810000" y="3819525"/>
              <a:ext cx="238126" cy="38067"/>
            </a:xfrm>
            <a:custGeom>
              <a:avLst/>
              <a:gdLst/>
              <a:ahLst/>
              <a:cxnLst/>
              <a:rect l="0" t="0" r="0" b="0"/>
              <a:pathLst>
                <a:path w="238126" h="38067">
                  <a:moveTo>
                    <a:pt x="0" y="28575"/>
                  </a:moveTo>
                  <a:lnTo>
                    <a:pt x="0" y="28575"/>
                  </a:lnTo>
                  <a:lnTo>
                    <a:pt x="0" y="33631"/>
                  </a:lnTo>
                  <a:lnTo>
                    <a:pt x="1058" y="35121"/>
                  </a:lnTo>
                  <a:lnTo>
                    <a:pt x="2822" y="36114"/>
                  </a:lnTo>
                  <a:lnTo>
                    <a:pt x="13184" y="37511"/>
                  </a:lnTo>
                  <a:lnTo>
                    <a:pt x="54189" y="38066"/>
                  </a:lnTo>
                  <a:lnTo>
                    <a:pt x="96114" y="30556"/>
                  </a:lnTo>
                  <a:lnTo>
                    <a:pt x="138577" y="23910"/>
                  </a:lnTo>
                  <a:lnTo>
                    <a:pt x="180126" y="12406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4" name="SMARTInkShape-2079"/>
            <p:cNvSpPr/>
            <p:nvPr>
              <p:custDataLst>
                <p:tags r:id="rId94"/>
              </p:custDataLst>
            </p:nvPr>
          </p:nvSpPr>
          <p:spPr>
            <a:xfrm>
              <a:off x="4152900" y="3629766"/>
              <a:ext cx="209003" cy="368673"/>
            </a:xfrm>
            <a:custGeom>
              <a:avLst/>
              <a:gdLst/>
              <a:ahLst/>
              <a:cxnLst/>
              <a:rect l="0" t="0" r="0" b="0"/>
              <a:pathLst>
                <a:path w="209003" h="368673">
                  <a:moveTo>
                    <a:pt x="123825" y="84984"/>
                  </a:moveTo>
                  <a:lnTo>
                    <a:pt x="123825" y="84984"/>
                  </a:lnTo>
                  <a:lnTo>
                    <a:pt x="122767" y="100193"/>
                  </a:lnTo>
                  <a:lnTo>
                    <a:pt x="116286" y="126402"/>
                  </a:lnTo>
                  <a:lnTo>
                    <a:pt x="109636" y="166896"/>
                  </a:lnTo>
                  <a:lnTo>
                    <a:pt x="98131" y="209114"/>
                  </a:lnTo>
                  <a:lnTo>
                    <a:pt x="85667" y="254299"/>
                  </a:lnTo>
                  <a:lnTo>
                    <a:pt x="78070" y="294112"/>
                  </a:lnTo>
                  <a:lnTo>
                    <a:pt x="66085" y="331742"/>
                  </a:lnTo>
                  <a:lnTo>
                    <a:pt x="58915" y="352801"/>
                  </a:lnTo>
                  <a:lnTo>
                    <a:pt x="57305" y="368672"/>
                  </a:lnTo>
                  <a:lnTo>
                    <a:pt x="57152" y="328878"/>
                  </a:lnTo>
                  <a:lnTo>
                    <a:pt x="59973" y="302946"/>
                  </a:lnTo>
                  <a:lnTo>
                    <a:pt x="70408" y="255626"/>
                  </a:lnTo>
                  <a:lnTo>
                    <a:pt x="74484" y="215861"/>
                  </a:lnTo>
                  <a:lnTo>
                    <a:pt x="80748" y="177267"/>
                  </a:lnTo>
                  <a:lnTo>
                    <a:pt x="84250" y="139021"/>
                  </a:lnTo>
                  <a:lnTo>
                    <a:pt x="90344" y="100877"/>
                  </a:lnTo>
                  <a:lnTo>
                    <a:pt x="95339" y="58725"/>
                  </a:lnTo>
                  <a:lnTo>
                    <a:pt x="106952" y="11927"/>
                  </a:lnTo>
                  <a:lnTo>
                    <a:pt x="113870" y="0"/>
                  </a:lnTo>
                  <a:lnTo>
                    <a:pt x="119229" y="4535"/>
                  </a:lnTo>
                  <a:lnTo>
                    <a:pt x="127520" y="17638"/>
                  </a:lnTo>
                  <a:lnTo>
                    <a:pt x="135405" y="57575"/>
                  </a:lnTo>
                  <a:lnTo>
                    <a:pt x="150554" y="104187"/>
                  </a:lnTo>
                  <a:lnTo>
                    <a:pt x="173337" y="151679"/>
                  </a:lnTo>
                  <a:lnTo>
                    <a:pt x="180525" y="190821"/>
                  </a:lnTo>
                  <a:lnTo>
                    <a:pt x="191038" y="232577"/>
                  </a:lnTo>
                  <a:lnTo>
                    <a:pt x="206775" y="275062"/>
                  </a:lnTo>
                  <a:lnTo>
                    <a:pt x="209002" y="295744"/>
                  </a:lnTo>
                  <a:lnTo>
                    <a:pt x="204331" y="311709"/>
                  </a:lnTo>
                  <a:lnTo>
                    <a:pt x="201837" y="315509"/>
                  </a:lnTo>
                  <a:lnTo>
                    <a:pt x="184030" y="328988"/>
                  </a:lnTo>
                  <a:lnTo>
                    <a:pt x="177747" y="331014"/>
                  </a:lnTo>
                  <a:lnTo>
                    <a:pt x="137287" y="332492"/>
                  </a:lnTo>
                  <a:lnTo>
                    <a:pt x="90291" y="324421"/>
                  </a:lnTo>
                  <a:lnTo>
                    <a:pt x="44531" y="313485"/>
                  </a:lnTo>
                  <a:lnTo>
                    <a:pt x="10366" y="301881"/>
                  </a:lnTo>
                  <a:lnTo>
                    <a:pt x="0" y="2945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5" name="SMARTInkShape-2080"/>
            <p:cNvSpPr/>
            <p:nvPr>
              <p:custDataLst>
                <p:tags r:id="rId95"/>
              </p:custDataLst>
            </p:nvPr>
          </p:nvSpPr>
          <p:spPr>
            <a:xfrm>
              <a:off x="4553802" y="3629025"/>
              <a:ext cx="170599" cy="408537"/>
            </a:xfrm>
            <a:custGeom>
              <a:avLst/>
              <a:gdLst/>
              <a:ahLst/>
              <a:cxnLst/>
              <a:rect l="0" t="0" r="0" b="0"/>
              <a:pathLst>
                <a:path w="170599" h="408537">
                  <a:moveTo>
                    <a:pt x="103923" y="0"/>
                  </a:moveTo>
                  <a:lnTo>
                    <a:pt x="103923" y="0"/>
                  </a:lnTo>
                  <a:lnTo>
                    <a:pt x="103923" y="5056"/>
                  </a:lnTo>
                  <a:lnTo>
                    <a:pt x="101101" y="10361"/>
                  </a:lnTo>
                  <a:lnTo>
                    <a:pt x="97377" y="16247"/>
                  </a:lnTo>
                  <a:lnTo>
                    <a:pt x="85997" y="43620"/>
                  </a:lnTo>
                  <a:lnTo>
                    <a:pt x="60269" y="89189"/>
                  </a:lnTo>
                  <a:lnTo>
                    <a:pt x="44108" y="127331"/>
                  </a:lnTo>
                  <a:lnTo>
                    <a:pt x="29755" y="162964"/>
                  </a:lnTo>
                  <a:lnTo>
                    <a:pt x="15425" y="207874"/>
                  </a:lnTo>
                  <a:lnTo>
                    <a:pt x="3461" y="254923"/>
                  </a:lnTo>
                  <a:lnTo>
                    <a:pt x="0" y="302160"/>
                  </a:lnTo>
                  <a:lnTo>
                    <a:pt x="585" y="321618"/>
                  </a:lnTo>
                  <a:lnTo>
                    <a:pt x="7923" y="345531"/>
                  </a:lnTo>
                  <a:lnTo>
                    <a:pt x="23032" y="370138"/>
                  </a:lnTo>
                  <a:lnTo>
                    <a:pt x="58398" y="397744"/>
                  </a:lnTo>
                  <a:lnTo>
                    <a:pt x="76281" y="404317"/>
                  </a:lnTo>
                  <a:lnTo>
                    <a:pt x="113632" y="408536"/>
                  </a:lnTo>
                  <a:lnTo>
                    <a:pt x="160170" y="401899"/>
                  </a:lnTo>
                  <a:lnTo>
                    <a:pt x="170598" y="400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6" name="SMARTInkShape-2081"/>
            <p:cNvSpPr/>
            <p:nvPr>
              <p:custDataLst>
                <p:tags r:id="rId96"/>
              </p:custDataLst>
            </p:nvPr>
          </p:nvSpPr>
          <p:spPr>
            <a:xfrm>
              <a:off x="4476750" y="3790950"/>
              <a:ext cx="304801" cy="38101"/>
            </a:xfrm>
            <a:custGeom>
              <a:avLst/>
              <a:gdLst/>
              <a:ahLst/>
              <a:cxnLst/>
              <a:rect l="0" t="0" r="0" b="0"/>
              <a:pathLst>
                <a:path w="304801" h="3810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5056" y="8201"/>
                  </a:lnTo>
                  <a:lnTo>
                    <a:pt x="6546" y="9701"/>
                  </a:lnTo>
                  <a:lnTo>
                    <a:pt x="8201" y="14189"/>
                  </a:lnTo>
                  <a:lnTo>
                    <a:pt x="10759" y="15810"/>
                  </a:lnTo>
                  <a:lnTo>
                    <a:pt x="30073" y="18410"/>
                  </a:lnTo>
                  <a:lnTo>
                    <a:pt x="50891" y="21682"/>
                  </a:lnTo>
                  <a:lnTo>
                    <a:pt x="91427" y="27213"/>
                  </a:lnTo>
                  <a:lnTo>
                    <a:pt x="133653" y="29364"/>
                  </a:lnTo>
                  <a:lnTo>
                    <a:pt x="178839" y="36061"/>
                  </a:lnTo>
                  <a:lnTo>
                    <a:pt x="218653" y="37697"/>
                  </a:lnTo>
                  <a:lnTo>
                    <a:pt x="262580" y="38021"/>
                  </a:lnTo>
                  <a:lnTo>
                    <a:pt x="30480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7" name="SMARTInkShape-2082"/>
            <p:cNvSpPr/>
            <p:nvPr>
              <p:custDataLst>
                <p:tags r:id="rId97"/>
              </p:custDataLst>
            </p:nvPr>
          </p:nvSpPr>
          <p:spPr>
            <a:xfrm>
              <a:off x="4876800" y="3600450"/>
              <a:ext cx="142192" cy="438151"/>
            </a:xfrm>
            <a:custGeom>
              <a:avLst/>
              <a:gdLst/>
              <a:ahLst/>
              <a:cxnLst/>
              <a:rect l="0" t="0" r="0" b="0"/>
              <a:pathLst>
                <a:path w="142192" h="43815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54547" y="36855"/>
                  </a:lnTo>
                  <a:lnTo>
                    <a:pt x="98458" y="79488"/>
                  </a:lnTo>
                  <a:lnTo>
                    <a:pt x="116427" y="99517"/>
                  </a:lnTo>
                  <a:lnTo>
                    <a:pt x="127865" y="125089"/>
                  </a:lnTo>
                  <a:lnTo>
                    <a:pt x="137684" y="171616"/>
                  </a:lnTo>
                  <a:lnTo>
                    <a:pt x="142191" y="219097"/>
                  </a:lnTo>
                  <a:lnTo>
                    <a:pt x="139850" y="247656"/>
                  </a:lnTo>
                  <a:lnTo>
                    <a:pt x="127660" y="295276"/>
                  </a:lnTo>
                  <a:lnTo>
                    <a:pt x="122845" y="323850"/>
                  </a:lnTo>
                  <a:lnTo>
                    <a:pt x="102516" y="366419"/>
                  </a:lnTo>
                  <a:lnTo>
                    <a:pt x="79428" y="411581"/>
                  </a:lnTo>
                  <a:lnTo>
                    <a:pt x="73049" y="420345"/>
                  </a:lnTo>
                  <a:lnTo>
                    <a:pt x="50833" y="436099"/>
                  </a:lnTo>
                  <a:lnTo>
                    <a:pt x="43519" y="437542"/>
                  </a:lnTo>
                  <a:lnTo>
                    <a:pt x="28575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8" name="SMARTInkShape-2083"/>
            <p:cNvSpPr/>
            <p:nvPr>
              <p:custDataLst>
                <p:tags r:id="rId98"/>
              </p:custDataLst>
            </p:nvPr>
          </p:nvSpPr>
          <p:spPr>
            <a:xfrm>
              <a:off x="5200650" y="3895725"/>
              <a:ext cx="304801" cy="28576"/>
            </a:xfrm>
            <a:custGeom>
              <a:avLst/>
              <a:gdLst/>
              <a:ahLst/>
              <a:cxnLst/>
              <a:rect l="0" t="0" r="0" b="0"/>
              <a:pathLst>
                <a:path w="304801" h="28576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10361" y="7539"/>
                  </a:lnTo>
                  <a:lnTo>
                    <a:pt x="52263" y="15994"/>
                  </a:lnTo>
                  <a:lnTo>
                    <a:pt x="89463" y="18447"/>
                  </a:lnTo>
                  <a:lnTo>
                    <a:pt x="124933" y="21693"/>
                  </a:lnTo>
                  <a:lnTo>
                    <a:pt x="162254" y="26536"/>
                  </a:lnTo>
                  <a:lnTo>
                    <a:pt x="207733" y="28172"/>
                  </a:lnTo>
                  <a:lnTo>
                    <a:pt x="252779" y="28496"/>
                  </a:lnTo>
                  <a:lnTo>
                    <a:pt x="30480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9" name="SMARTInkShape-2084"/>
            <p:cNvSpPr/>
            <p:nvPr>
              <p:custDataLst>
                <p:tags r:id="rId99"/>
              </p:custDataLst>
            </p:nvPr>
          </p:nvSpPr>
          <p:spPr>
            <a:xfrm>
              <a:off x="5600700" y="3724275"/>
              <a:ext cx="333376" cy="304801"/>
            </a:xfrm>
            <a:custGeom>
              <a:avLst/>
              <a:gdLst/>
              <a:ahLst/>
              <a:cxnLst/>
              <a:rect l="0" t="0" r="0" b="0"/>
              <a:pathLst>
                <a:path w="333376" h="304801">
                  <a:moveTo>
                    <a:pt x="0" y="0"/>
                  </a:moveTo>
                  <a:lnTo>
                    <a:pt x="0" y="0"/>
                  </a:lnTo>
                  <a:lnTo>
                    <a:pt x="41912" y="41912"/>
                  </a:lnTo>
                  <a:lnTo>
                    <a:pt x="86227" y="78688"/>
                  </a:lnTo>
                  <a:lnTo>
                    <a:pt x="133416" y="118665"/>
                  </a:lnTo>
                  <a:lnTo>
                    <a:pt x="171463" y="160592"/>
                  </a:lnTo>
                  <a:lnTo>
                    <a:pt x="209552" y="199762"/>
                  </a:lnTo>
                  <a:lnTo>
                    <a:pt x="249637" y="244793"/>
                  </a:lnTo>
                  <a:lnTo>
                    <a:pt x="294613" y="282677"/>
                  </a:lnTo>
                  <a:lnTo>
                    <a:pt x="322955" y="301708"/>
                  </a:lnTo>
                  <a:lnTo>
                    <a:pt x="333375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0" name="SMARTInkShape-2085"/>
            <p:cNvSpPr/>
            <p:nvPr>
              <p:custDataLst>
                <p:tags r:id="rId100"/>
              </p:custDataLst>
            </p:nvPr>
          </p:nvSpPr>
          <p:spPr>
            <a:xfrm>
              <a:off x="5629275" y="3705225"/>
              <a:ext cx="304801" cy="314326"/>
            </a:xfrm>
            <a:custGeom>
              <a:avLst/>
              <a:gdLst/>
              <a:ahLst/>
              <a:cxnLst/>
              <a:rect l="0" t="0" r="0" b="0"/>
              <a:pathLst>
                <a:path w="304801" h="314326">
                  <a:moveTo>
                    <a:pt x="304800" y="0"/>
                  </a:moveTo>
                  <a:lnTo>
                    <a:pt x="304800" y="0"/>
                  </a:lnTo>
                  <a:lnTo>
                    <a:pt x="296139" y="7604"/>
                  </a:lnTo>
                  <a:lnTo>
                    <a:pt x="282008" y="17305"/>
                  </a:lnTo>
                  <a:lnTo>
                    <a:pt x="246428" y="57750"/>
                  </a:lnTo>
                  <a:lnTo>
                    <a:pt x="198942" y="99258"/>
                  </a:lnTo>
                  <a:lnTo>
                    <a:pt x="157314" y="143403"/>
                  </a:lnTo>
                  <a:lnTo>
                    <a:pt x="113693" y="187747"/>
                  </a:lnTo>
                  <a:lnTo>
                    <a:pt x="74199" y="228433"/>
                  </a:lnTo>
                  <a:lnTo>
                    <a:pt x="31466" y="276030"/>
                  </a:lnTo>
                  <a:lnTo>
                    <a:pt x="0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1" name="SMARTInkShape-2086"/>
            <p:cNvSpPr/>
            <p:nvPr>
              <p:custDataLst>
                <p:tags r:id="rId101"/>
              </p:custDataLst>
            </p:nvPr>
          </p:nvSpPr>
          <p:spPr>
            <a:xfrm>
              <a:off x="5954135" y="3638550"/>
              <a:ext cx="237116" cy="400051"/>
            </a:xfrm>
            <a:custGeom>
              <a:avLst/>
              <a:gdLst/>
              <a:ahLst/>
              <a:cxnLst/>
              <a:rect l="0" t="0" r="0" b="0"/>
              <a:pathLst>
                <a:path w="237116" h="400051">
                  <a:moveTo>
                    <a:pt x="237115" y="0"/>
                  </a:moveTo>
                  <a:lnTo>
                    <a:pt x="237115" y="0"/>
                  </a:lnTo>
                  <a:lnTo>
                    <a:pt x="232059" y="0"/>
                  </a:lnTo>
                  <a:lnTo>
                    <a:pt x="230569" y="1058"/>
                  </a:lnTo>
                  <a:lnTo>
                    <a:pt x="229576" y="2822"/>
                  </a:lnTo>
                  <a:lnTo>
                    <a:pt x="228914" y="5056"/>
                  </a:lnTo>
                  <a:lnTo>
                    <a:pt x="222926" y="13257"/>
                  </a:lnTo>
                  <a:lnTo>
                    <a:pt x="176837" y="48483"/>
                  </a:lnTo>
                  <a:lnTo>
                    <a:pt x="131928" y="87092"/>
                  </a:lnTo>
                  <a:lnTo>
                    <a:pt x="96981" y="126917"/>
                  </a:lnTo>
                  <a:lnTo>
                    <a:pt x="73180" y="162841"/>
                  </a:lnTo>
                  <a:lnTo>
                    <a:pt x="48842" y="200296"/>
                  </a:lnTo>
                  <a:lnTo>
                    <a:pt x="31047" y="238206"/>
                  </a:lnTo>
                  <a:lnTo>
                    <a:pt x="10495" y="283884"/>
                  </a:lnTo>
                  <a:lnTo>
                    <a:pt x="2399" y="313772"/>
                  </a:lnTo>
                  <a:lnTo>
                    <a:pt x="0" y="337680"/>
                  </a:lnTo>
                  <a:lnTo>
                    <a:pt x="4346" y="358169"/>
                  </a:lnTo>
                  <a:lnTo>
                    <a:pt x="17393" y="377646"/>
                  </a:lnTo>
                  <a:lnTo>
                    <a:pt x="25866" y="384801"/>
                  </a:lnTo>
                  <a:lnTo>
                    <a:pt x="36587" y="391651"/>
                  </a:lnTo>
                  <a:lnTo>
                    <a:pt x="46615" y="400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2" name="SMARTInkShape-2087"/>
            <p:cNvSpPr/>
            <p:nvPr>
              <p:custDataLst>
                <p:tags r:id="rId102"/>
              </p:custDataLst>
            </p:nvPr>
          </p:nvSpPr>
          <p:spPr>
            <a:xfrm>
              <a:off x="6336137" y="3676766"/>
              <a:ext cx="131339" cy="342785"/>
            </a:xfrm>
            <a:custGeom>
              <a:avLst/>
              <a:gdLst/>
              <a:ahLst/>
              <a:cxnLst/>
              <a:rect l="0" t="0" r="0" b="0"/>
              <a:pathLst>
                <a:path w="131339" h="342785">
                  <a:moveTo>
                    <a:pt x="131338" y="9409"/>
                  </a:moveTo>
                  <a:lnTo>
                    <a:pt x="131338" y="9409"/>
                  </a:lnTo>
                  <a:lnTo>
                    <a:pt x="131338" y="276"/>
                  </a:lnTo>
                  <a:lnTo>
                    <a:pt x="126282" y="0"/>
                  </a:lnTo>
                  <a:lnTo>
                    <a:pt x="120977" y="5580"/>
                  </a:lnTo>
                  <a:lnTo>
                    <a:pt x="114033" y="14057"/>
                  </a:lnTo>
                  <a:lnTo>
                    <a:pt x="99282" y="25838"/>
                  </a:lnTo>
                  <a:lnTo>
                    <a:pt x="70010" y="68141"/>
                  </a:lnTo>
                  <a:lnTo>
                    <a:pt x="44188" y="114393"/>
                  </a:lnTo>
                  <a:lnTo>
                    <a:pt x="23538" y="153383"/>
                  </a:lnTo>
                  <a:lnTo>
                    <a:pt x="8170" y="197931"/>
                  </a:lnTo>
                  <a:lnTo>
                    <a:pt x="0" y="237618"/>
                  </a:lnTo>
                  <a:lnTo>
                    <a:pt x="3640" y="266469"/>
                  </a:lnTo>
                  <a:lnTo>
                    <a:pt x="20430" y="310466"/>
                  </a:lnTo>
                  <a:lnTo>
                    <a:pt x="29482" y="320659"/>
                  </a:lnTo>
                  <a:lnTo>
                    <a:pt x="52539" y="335827"/>
                  </a:lnTo>
                  <a:lnTo>
                    <a:pt x="71184" y="340722"/>
                  </a:lnTo>
                  <a:lnTo>
                    <a:pt x="102763" y="3427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3" name="SMARTInkShape-2088"/>
            <p:cNvSpPr/>
            <p:nvPr>
              <p:custDataLst>
                <p:tags r:id="rId103"/>
              </p:custDataLst>
            </p:nvPr>
          </p:nvSpPr>
          <p:spPr>
            <a:xfrm>
              <a:off x="6238875" y="3819525"/>
              <a:ext cx="285751" cy="57151"/>
            </a:xfrm>
            <a:custGeom>
              <a:avLst/>
              <a:gdLst/>
              <a:ahLst/>
              <a:cxnLst/>
              <a:rect l="0" t="0" r="0" b="0"/>
              <a:pathLst>
                <a:path w="285751" h="5715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27446" y="13257"/>
                  </a:lnTo>
                  <a:lnTo>
                    <a:pt x="58809" y="24452"/>
                  </a:lnTo>
                  <a:lnTo>
                    <a:pt x="98400" y="30583"/>
                  </a:lnTo>
                  <a:lnTo>
                    <a:pt x="141616" y="41671"/>
                  </a:lnTo>
                  <a:lnTo>
                    <a:pt x="188330" y="47507"/>
                  </a:lnTo>
                  <a:lnTo>
                    <a:pt x="235501" y="54932"/>
                  </a:lnTo>
                  <a:lnTo>
                    <a:pt x="28575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4" name="SMARTInkShape-2089"/>
            <p:cNvSpPr/>
            <p:nvPr>
              <p:custDataLst>
                <p:tags r:id="rId104"/>
              </p:custDataLst>
            </p:nvPr>
          </p:nvSpPr>
          <p:spPr>
            <a:xfrm>
              <a:off x="6648450" y="3667125"/>
              <a:ext cx="94692" cy="438151"/>
            </a:xfrm>
            <a:custGeom>
              <a:avLst/>
              <a:gdLst/>
              <a:ahLst/>
              <a:cxnLst/>
              <a:rect l="0" t="0" r="0" b="0"/>
              <a:pathLst>
                <a:path w="94692" h="43815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36855" y="27447"/>
                  </a:lnTo>
                  <a:lnTo>
                    <a:pt x="53102" y="58809"/>
                  </a:lnTo>
                  <a:lnTo>
                    <a:pt x="69735" y="104993"/>
                  </a:lnTo>
                  <a:lnTo>
                    <a:pt x="85709" y="152429"/>
                  </a:lnTo>
                  <a:lnTo>
                    <a:pt x="92424" y="183806"/>
                  </a:lnTo>
                  <a:lnTo>
                    <a:pt x="94691" y="227278"/>
                  </a:lnTo>
                  <a:lnTo>
                    <a:pt x="87536" y="272985"/>
                  </a:lnTo>
                  <a:lnTo>
                    <a:pt x="72845" y="318367"/>
                  </a:lnTo>
                  <a:lnTo>
                    <a:pt x="57126" y="359660"/>
                  </a:lnTo>
                  <a:lnTo>
                    <a:pt x="40213" y="393398"/>
                  </a:lnTo>
                  <a:lnTo>
                    <a:pt x="0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5" name="SMARTInkShape-2090"/>
            <p:cNvSpPr/>
            <p:nvPr>
              <p:custDataLst>
                <p:tags r:id="rId105"/>
              </p:custDataLst>
            </p:nvPr>
          </p:nvSpPr>
          <p:spPr>
            <a:xfrm>
              <a:off x="2609850" y="4181475"/>
              <a:ext cx="3971926" cy="190108"/>
            </a:xfrm>
            <a:custGeom>
              <a:avLst/>
              <a:gdLst/>
              <a:ahLst/>
              <a:cxnLst/>
              <a:rect l="0" t="0" r="0" b="0"/>
              <a:pathLst>
                <a:path w="3971926" h="190108">
                  <a:moveTo>
                    <a:pt x="0" y="171450"/>
                  </a:moveTo>
                  <a:lnTo>
                    <a:pt x="0" y="171450"/>
                  </a:lnTo>
                  <a:lnTo>
                    <a:pt x="8201" y="179651"/>
                  </a:lnTo>
                  <a:lnTo>
                    <a:pt x="14189" y="180583"/>
                  </a:lnTo>
                  <a:lnTo>
                    <a:pt x="60559" y="180965"/>
                  </a:lnTo>
                  <a:lnTo>
                    <a:pt x="102402" y="188513"/>
                  </a:lnTo>
                  <a:lnTo>
                    <a:pt x="139819" y="190107"/>
                  </a:lnTo>
                  <a:lnTo>
                    <a:pt x="175601" y="185327"/>
                  </a:lnTo>
                  <a:lnTo>
                    <a:pt x="213014" y="182264"/>
                  </a:lnTo>
                  <a:lnTo>
                    <a:pt x="255967" y="181357"/>
                  </a:lnTo>
                  <a:lnTo>
                    <a:pt x="297151" y="181088"/>
                  </a:lnTo>
                  <a:lnTo>
                    <a:pt x="328918" y="181025"/>
                  </a:lnTo>
                  <a:lnTo>
                    <a:pt x="364202" y="180997"/>
                  </a:lnTo>
                  <a:lnTo>
                    <a:pt x="401051" y="180985"/>
                  </a:lnTo>
                  <a:lnTo>
                    <a:pt x="435773" y="180980"/>
                  </a:lnTo>
                  <a:lnTo>
                    <a:pt x="469902" y="180977"/>
                  </a:lnTo>
                  <a:lnTo>
                    <a:pt x="506237" y="180976"/>
                  </a:lnTo>
                  <a:lnTo>
                    <a:pt x="546375" y="180976"/>
                  </a:lnTo>
                  <a:lnTo>
                    <a:pt x="587850" y="179917"/>
                  </a:lnTo>
                  <a:lnTo>
                    <a:pt x="627450" y="175919"/>
                  </a:lnTo>
                  <a:lnTo>
                    <a:pt x="666217" y="173436"/>
                  </a:lnTo>
                  <a:lnTo>
                    <a:pt x="705672" y="171274"/>
                  </a:lnTo>
                  <a:lnTo>
                    <a:pt x="747901" y="166786"/>
                  </a:lnTo>
                  <a:lnTo>
                    <a:pt x="794187" y="161263"/>
                  </a:lnTo>
                  <a:lnTo>
                    <a:pt x="818383" y="158309"/>
                  </a:lnTo>
                  <a:lnTo>
                    <a:pt x="865023" y="155026"/>
                  </a:lnTo>
                  <a:lnTo>
                    <a:pt x="911504" y="152509"/>
                  </a:lnTo>
                  <a:lnTo>
                    <a:pt x="935753" y="150356"/>
                  </a:lnTo>
                  <a:lnTo>
                    <a:pt x="960385" y="147862"/>
                  </a:lnTo>
                  <a:lnTo>
                    <a:pt x="985274" y="146200"/>
                  </a:lnTo>
                  <a:lnTo>
                    <a:pt x="1010333" y="145092"/>
                  </a:lnTo>
                  <a:lnTo>
                    <a:pt x="1035505" y="144352"/>
                  </a:lnTo>
                  <a:lnTo>
                    <a:pt x="1060753" y="142802"/>
                  </a:lnTo>
                  <a:lnTo>
                    <a:pt x="1086052" y="140709"/>
                  </a:lnTo>
                  <a:lnTo>
                    <a:pt x="1111385" y="138256"/>
                  </a:lnTo>
                  <a:lnTo>
                    <a:pt x="1136740" y="135562"/>
                  </a:lnTo>
                  <a:lnTo>
                    <a:pt x="1162110" y="132708"/>
                  </a:lnTo>
                  <a:lnTo>
                    <a:pt x="1187490" y="129747"/>
                  </a:lnTo>
                  <a:lnTo>
                    <a:pt x="1212876" y="127773"/>
                  </a:lnTo>
                  <a:lnTo>
                    <a:pt x="1238268" y="126457"/>
                  </a:lnTo>
                  <a:lnTo>
                    <a:pt x="1263662" y="125580"/>
                  </a:lnTo>
                  <a:lnTo>
                    <a:pt x="1289058" y="123936"/>
                  </a:lnTo>
                  <a:lnTo>
                    <a:pt x="1314455" y="121782"/>
                  </a:lnTo>
                  <a:lnTo>
                    <a:pt x="1339853" y="119289"/>
                  </a:lnTo>
                  <a:lnTo>
                    <a:pt x="1365252" y="117626"/>
                  </a:lnTo>
                  <a:lnTo>
                    <a:pt x="1390652" y="116517"/>
                  </a:lnTo>
                  <a:lnTo>
                    <a:pt x="1416051" y="115778"/>
                  </a:lnTo>
                  <a:lnTo>
                    <a:pt x="1441451" y="114227"/>
                  </a:lnTo>
                  <a:lnTo>
                    <a:pt x="1466851" y="112135"/>
                  </a:lnTo>
                  <a:lnTo>
                    <a:pt x="1492250" y="109681"/>
                  </a:lnTo>
                  <a:lnTo>
                    <a:pt x="1518708" y="106988"/>
                  </a:lnTo>
                  <a:lnTo>
                    <a:pt x="1545872" y="104134"/>
                  </a:lnTo>
                  <a:lnTo>
                    <a:pt x="1573507" y="101173"/>
                  </a:lnTo>
                  <a:lnTo>
                    <a:pt x="1600396" y="99198"/>
                  </a:lnTo>
                  <a:lnTo>
                    <a:pt x="1626789" y="97882"/>
                  </a:lnTo>
                  <a:lnTo>
                    <a:pt x="1652851" y="97005"/>
                  </a:lnTo>
                  <a:lnTo>
                    <a:pt x="1679751" y="95362"/>
                  </a:lnTo>
                  <a:lnTo>
                    <a:pt x="1707209" y="93207"/>
                  </a:lnTo>
                  <a:lnTo>
                    <a:pt x="1735039" y="90714"/>
                  </a:lnTo>
                  <a:lnTo>
                    <a:pt x="1762060" y="87992"/>
                  </a:lnTo>
                  <a:lnTo>
                    <a:pt x="1788539" y="85120"/>
                  </a:lnTo>
                  <a:lnTo>
                    <a:pt x="1814660" y="82147"/>
                  </a:lnTo>
                  <a:lnTo>
                    <a:pt x="1841598" y="80164"/>
                  </a:lnTo>
                  <a:lnTo>
                    <a:pt x="1869082" y="78843"/>
                  </a:lnTo>
                  <a:lnTo>
                    <a:pt x="1896930" y="77962"/>
                  </a:lnTo>
                  <a:lnTo>
                    <a:pt x="1925020" y="76316"/>
                  </a:lnTo>
                  <a:lnTo>
                    <a:pt x="1953271" y="74161"/>
                  </a:lnTo>
                  <a:lnTo>
                    <a:pt x="1981631" y="71666"/>
                  </a:lnTo>
                  <a:lnTo>
                    <a:pt x="2010063" y="70002"/>
                  </a:lnTo>
                  <a:lnTo>
                    <a:pt x="2038542" y="68893"/>
                  </a:lnTo>
                  <a:lnTo>
                    <a:pt x="2067053" y="68154"/>
                  </a:lnTo>
                  <a:lnTo>
                    <a:pt x="2094527" y="66602"/>
                  </a:lnTo>
                  <a:lnTo>
                    <a:pt x="2121310" y="64510"/>
                  </a:lnTo>
                  <a:lnTo>
                    <a:pt x="2147632" y="62056"/>
                  </a:lnTo>
                  <a:lnTo>
                    <a:pt x="2175763" y="60421"/>
                  </a:lnTo>
                  <a:lnTo>
                    <a:pt x="2205100" y="59330"/>
                  </a:lnTo>
                  <a:lnTo>
                    <a:pt x="2235242" y="58604"/>
                  </a:lnTo>
                  <a:lnTo>
                    <a:pt x="2263803" y="57061"/>
                  </a:lnTo>
                  <a:lnTo>
                    <a:pt x="2291310" y="54974"/>
                  </a:lnTo>
                  <a:lnTo>
                    <a:pt x="2318115" y="52524"/>
                  </a:lnTo>
                  <a:lnTo>
                    <a:pt x="2345510" y="50891"/>
                  </a:lnTo>
                  <a:lnTo>
                    <a:pt x="2373299" y="49803"/>
                  </a:lnTo>
                  <a:lnTo>
                    <a:pt x="2401350" y="49077"/>
                  </a:lnTo>
                  <a:lnTo>
                    <a:pt x="2429574" y="48593"/>
                  </a:lnTo>
                  <a:lnTo>
                    <a:pt x="2457916" y="48270"/>
                  </a:lnTo>
                  <a:lnTo>
                    <a:pt x="2486336" y="48055"/>
                  </a:lnTo>
                  <a:lnTo>
                    <a:pt x="2514807" y="46854"/>
                  </a:lnTo>
                  <a:lnTo>
                    <a:pt x="2543313" y="44994"/>
                  </a:lnTo>
                  <a:lnTo>
                    <a:pt x="2571842" y="42696"/>
                  </a:lnTo>
                  <a:lnTo>
                    <a:pt x="2600387" y="41164"/>
                  </a:lnTo>
                  <a:lnTo>
                    <a:pt x="2628941" y="40143"/>
                  </a:lnTo>
                  <a:lnTo>
                    <a:pt x="2657502" y="39462"/>
                  </a:lnTo>
                  <a:lnTo>
                    <a:pt x="2685010" y="39008"/>
                  </a:lnTo>
                  <a:lnTo>
                    <a:pt x="2711815" y="38705"/>
                  </a:lnTo>
                  <a:lnTo>
                    <a:pt x="2738151" y="38503"/>
                  </a:lnTo>
                  <a:lnTo>
                    <a:pt x="2765235" y="38369"/>
                  </a:lnTo>
                  <a:lnTo>
                    <a:pt x="2792814" y="38279"/>
                  </a:lnTo>
                  <a:lnTo>
                    <a:pt x="2820727" y="38219"/>
                  </a:lnTo>
                  <a:lnTo>
                    <a:pt x="2848859" y="38180"/>
                  </a:lnTo>
                  <a:lnTo>
                    <a:pt x="2877139" y="38153"/>
                  </a:lnTo>
                  <a:lnTo>
                    <a:pt x="2905518" y="38136"/>
                  </a:lnTo>
                  <a:lnTo>
                    <a:pt x="2932904" y="38124"/>
                  </a:lnTo>
                  <a:lnTo>
                    <a:pt x="2959627" y="38116"/>
                  </a:lnTo>
                  <a:lnTo>
                    <a:pt x="2985910" y="38111"/>
                  </a:lnTo>
                  <a:lnTo>
                    <a:pt x="3011899" y="38107"/>
                  </a:lnTo>
                  <a:lnTo>
                    <a:pt x="3037691" y="38105"/>
                  </a:lnTo>
                  <a:lnTo>
                    <a:pt x="3063352" y="38103"/>
                  </a:lnTo>
                  <a:lnTo>
                    <a:pt x="3088927" y="39160"/>
                  </a:lnTo>
                  <a:lnTo>
                    <a:pt x="3114442" y="40924"/>
                  </a:lnTo>
                  <a:lnTo>
                    <a:pt x="3139920" y="43157"/>
                  </a:lnTo>
                  <a:lnTo>
                    <a:pt x="3164313" y="44647"/>
                  </a:lnTo>
                  <a:lnTo>
                    <a:pt x="3211173" y="46301"/>
                  </a:lnTo>
                  <a:lnTo>
                    <a:pt x="3235099" y="46742"/>
                  </a:lnTo>
                  <a:lnTo>
                    <a:pt x="3259516" y="47037"/>
                  </a:lnTo>
                  <a:lnTo>
                    <a:pt x="3307107" y="46305"/>
                  </a:lnTo>
                  <a:lnTo>
                    <a:pt x="3349425" y="42452"/>
                  </a:lnTo>
                  <a:lnTo>
                    <a:pt x="3389400" y="40034"/>
                  </a:lnTo>
                  <a:lnTo>
                    <a:pt x="3428333" y="38960"/>
                  </a:lnTo>
                  <a:lnTo>
                    <a:pt x="3466804" y="38482"/>
                  </a:lnTo>
                  <a:lnTo>
                    <a:pt x="3505068" y="38270"/>
                  </a:lnTo>
                  <a:lnTo>
                    <a:pt x="3542183" y="38176"/>
                  </a:lnTo>
                  <a:lnTo>
                    <a:pt x="3576318" y="38133"/>
                  </a:lnTo>
                  <a:lnTo>
                    <a:pt x="3611950" y="35292"/>
                  </a:lnTo>
                  <a:lnTo>
                    <a:pt x="3647894" y="31560"/>
                  </a:lnTo>
                  <a:lnTo>
                    <a:pt x="3681509" y="29902"/>
                  </a:lnTo>
                  <a:lnTo>
                    <a:pt x="3725127" y="28968"/>
                  </a:lnTo>
                  <a:lnTo>
                    <a:pt x="3764862" y="23635"/>
                  </a:lnTo>
                  <a:lnTo>
                    <a:pt x="3803446" y="20408"/>
                  </a:lnTo>
                  <a:lnTo>
                    <a:pt x="3841690" y="19452"/>
                  </a:lnTo>
                  <a:lnTo>
                    <a:pt x="3883876" y="18071"/>
                  </a:lnTo>
                  <a:lnTo>
                    <a:pt x="3925457" y="10859"/>
                  </a:lnTo>
                  <a:lnTo>
                    <a:pt x="397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6" name="SMARTInkShape-2091"/>
            <p:cNvSpPr/>
            <p:nvPr>
              <p:custDataLst>
                <p:tags r:id="rId106"/>
              </p:custDataLst>
            </p:nvPr>
          </p:nvSpPr>
          <p:spPr>
            <a:xfrm>
              <a:off x="4315625" y="4562475"/>
              <a:ext cx="113501" cy="371476"/>
            </a:xfrm>
            <a:custGeom>
              <a:avLst/>
              <a:gdLst/>
              <a:ahLst/>
              <a:cxnLst/>
              <a:rect l="0" t="0" r="0" b="0"/>
              <a:pathLst>
                <a:path w="113501" h="371476">
                  <a:moveTo>
                    <a:pt x="84925" y="0"/>
                  </a:moveTo>
                  <a:lnTo>
                    <a:pt x="84925" y="0"/>
                  </a:lnTo>
                  <a:lnTo>
                    <a:pt x="76724" y="0"/>
                  </a:lnTo>
                  <a:lnTo>
                    <a:pt x="76283" y="1058"/>
                  </a:lnTo>
                  <a:lnTo>
                    <a:pt x="75792" y="5056"/>
                  </a:lnTo>
                  <a:lnTo>
                    <a:pt x="74603" y="6546"/>
                  </a:lnTo>
                  <a:lnTo>
                    <a:pt x="70460" y="8201"/>
                  </a:lnTo>
                  <a:lnTo>
                    <a:pt x="68931" y="10759"/>
                  </a:lnTo>
                  <a:lnTo>
                    <a:pt x="52737" y="54271"/>
                  </a:lnTo>
                  <a:lnTo>
                    <a:pt x="39330" y="93584"/>
                  </a:lnTo>
                  <a:lnTo>
                    <a:pt x="25437" y="124389"/>
                  </a:lnTo>
                  <a:lnTo>
                    <a:pt x="19321" y="159858"/>
                  </a:lnTo>
                  <a:lnTo>
                    <a:pt x="11277" y="197178"/>
                  </a:lnTo>
                  <a:lnTo>
                    <a:pt x="3249" y="233989"/>
                  </a:lnTo>
                  <a:lnTo>
                    <a:pt x="0" y="275408"/>
                  </a:lnTo>
                  <a:lnTo>
                    <a:pt x="363" y="322684"/>
                  </a:lnTo>
                  <a:lnTo>
                    <a:pt x="4303" y="337796"/>
                  </a:lnTo>
                  <a:lnTo>
                    <a:pt x="12404" y="348745"/>
                  </a:lnTo>
                  <a:lnTo>
                    <a:pt x="34852" y="364398"/>
                  </a:lnTo>
                  <a:lnTo>
                    <a:pt x="53390" y="369378"/>
                  </a:lnTo>
                  <a:lnTo>
                    <a:pt x="96579" y="371353"/>
                  </a:lnTo>
                  <a:lnTo>
                    <a:pt x="113500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7" name="SMARTInkShape-2092"/>
            <p:cNvSpPr/>
            <p:nvPr>
              <p:custDataLst>
                <p:tags r:id="rId107"/>
              </p:custDataLst>
            </p:nvPr>
          </p:nvSpPr>
          <p:spPr>
            <a:xfrm>
              <a:off x="4219575" y="4714875"/>
              <a:ext cx="257176" cy="9526"/>
            </a:xfrm>
            <a:custGeom>
              <a:avLst/>
              <a:gdLst/>
              <a:ahLst/>
              <a:cxnLst/>
              <a:rect l="0" t="0" r="0" b="0"/>
              <a:pathLst>
                <a:path w="257176" h="9526">
                  <a:moveTo>
                    <a:pt x="0" y="9525"/>
                  </a:moveTo>
                  <a:lnTo>
                    <a:pt x="0" y="9525"/>
                  </a:lnTo>
                  <a:lnTo>
                    <a:pt x="43620" y="8467"/>
                  </a:lnTo>
                  <a:lnTo>
                    <a:pt x="86452" y="1324"/>
                  </a:lnTo>
                  <a:lnTo>
                    <a:pt x="125027" y="262"/>
                  </a:lnTo>
                  <a:lnTo>
                    <a:pt x="169493" y="52"/>
                  </a:lnTo>
                  <a:lnTo>
                    <a:pt x="209163" y="10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51" name="SMARTInkShape-Group294"/>
          <p:cNvGrpSpPr/>
          <p:nvPr/>
        </p:nvGrpSpPr>
        <p:grpSpPr>
          <a:xfrm>
            <a:off x="2047875" y="4333875"/>
            <a:ext cx="285751" cy="247535"/>
            <a:chOff x="2047875" y="4333875"/>
            <a:chExt cx="285751" cy="247535"/>
          </a:xfrm>
        </p:grpSpPr>
        <p:sp>
          <p:nvSpPr>
            <p:cNvPr id="649" name="SMARTInkShape-2093"/>
            <p:cNvSpPr/>
            <p:nvPr>
              <p:custDataLst>
                <p:tags r:id="rId86"/>
              </p:custDataLst>
            </p:nvPr>
          </p:nvSpPr>
          <p:spPr>
            <a:xfrm>
              <a:off x="2099537" y="4333875"/>
              <a:ext cx="186464" cy="19051"/>
            </a:xfrm>
            <a:custGeom>
              <a:avLst/>
              <a:gdLst/>
              <a:ahLst/>
              <a:cxnLst/>
              <a:rect l="0" t="0" r="0" b="0"/>
              <a:pathLst>
                <a:path w="186464" h="19051">
                  <a:moveTo>
                    <a:pt x="5488" y="9525"/>
                  </a:moveTo>
                  <a:lnTo>
                    <a:pt x="5488" y="9525"/>
                  </a:lnTo>
                  <a:lnTo>
                    <a:pt x="5488" y="116"/>
                  </a:lnTo>
                  <a:lnTo>
                    <a:pt x="0" y="23"/>
                  </a:lnTo>
                  <a:lnTo>
                    <a:pt x="47229" y="0"/>
                  </a:lnTo>
                  <a:lnTo>
                    <a:pt x="94062" y="0"/>
                  </a:lnTo>
                  <a:lnTo>
                    <a:pt x="110471" y="1058"/>
                  </a:lnTo>
                  <a:lnTo>
                    <a:pt x="157714" y="8936"/>
                  </a:lnTo>
                  <a:lnTo>
                    <a:pt x="169453" y="10322"/>
                  </a:lnTo>
                  <a:lnTo>
                    <a:pt x="186463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0" name="SMARTInkShape-2094"/>
            <p:cNvSpPr/>
            <p:nvPr>
              <p:custDataLst>
                <p:tags r:id="rId87"/>
              </p:custDataLst>
            </p:nvPr>
          </p:nvSpPr>
          <p:spPr>
            <a:xfrm>
              <a:off x="2047875" y="4562475"/>
              <a:ext cx="285751" cy="18935"/>
            </a:xfrm>
            <a:custGeom>
              <a:avLst/>
              <a:gdLst/>
              <a:ahLst/>
              <a:cxnLst/>
              <a:rect l="0" t="0" r="0" b="0"/>
              <a:pathLst>
                <a:path w="285751" h="18935">
                  <a:moveTo>
                    <a:pt x="0" y="9525"/>
                  </a:moveTo>
                  <a:lnTo>
                    <a:pt x="0" y="9525"/>
                  </a:lnTo>
                  <a:lnTo>
                    <a:pt x="5056" y="14581"/>
                  </a:lnTo>
                  <a:lnTo>
                    <a:pt x="10361" y="17064"/>
                  </a:lnTo>
                  <a:lnTo>
                    <a:pt x="45056" y="18934"/>
                  </a:lnTo>
                  <a:lnTo>
                    <a:pt x="90804" y="10839"/>
                  </a:lnTo>
                  <a:lnTo>
                    <a:pt x="138264" y="9640"/>
                  </a:lnTo>
                  <a:lnTo>
                    <a:pt x="171362" y="8489"/>
                  </a:lnTo>
                  <a:lnTo>
                    <a:pt x="217926" y="885"/>
                  </a:lnTo>
                  <a:lnTo>
                    <a:pt x="262447" y="23"/>
                  </a:lnTo>
                  <a:lnTo>
                    <a:pt x="2857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58" name="SMARTInkShape-Group295"/>
          <p:cNvGrpSpPr/>
          <p:nvPr/>
        </p:nvGrpSpPr>
        <p:grpSpPr>
          <a:xfrm>
            <a:off x="314364" y="3652520"/>
            <a:ext cx="1438030" cy="624190"/>
            <a:chOff x="314364" y="3652520"/>
            <a:chExt cx="1438030" cy="624190"/>
          </a:xfrm>
        </p:grpSpPr>
        <p:sp>
          <p:nvSpPr>
            <p:cNvPr id="652" name="SMARTInkShape-2095"/>
            <p:cNvSpPr/>
            <p:nvPr>
              <p:custDataLst>
                <p:tags r:id="rId80"/>
              </p:custDataLst>
            </p:nvPr>
          </p:nvSpPr>
          <p:spPr>
            <a:xfrm>
              <a:off x="727937" y="3933835"/>
              <a:ext cx="234089" cy="28566"/>
            </a:xfrm>
            <a:custGeom>
              <a:avLst/>
              <a:gdLst/>
              <a:ahLst/>
              <a:cxnLst/>
              <a:rect l="0" t="0" r="0" b="0"/>
              <a:pathLst>
                <a:path w="234089" h="28566">
                  <a:moveTo>
                    <a:pt x="5488" y="9515"/>
                  </a:moveTo>
                  <a:lnTo>
                    <a:pt x="5488" y="9515"/>
                  </a:lnTo>
                  <a:lnTo>
                    <a:pt x="5488" y="4459"/>
                  </a:lnTo>
                  <a:lnTo>
                    <a:pt x="4430" y="2969"/>
                  </a:lnTo>
                  <a:lnTo>
                    <a:pt x="2666" y="1976"/>
                  </a:lnTo>
                  <a:lnTo>
                    <a:pt x="431" y="1314"/>
                  </a:lnTo>
                  <a:lnTo>
                    <a:pt x="0" y="873"/>
                  </a:lnTo>
                  <a:lnTo>
                    <a:pt x="771" y="579"/>
                  </a:lnTo>
                  <a:lnTo>
                    <a:pt x="32853" y="0"/>
                  </a:lnTo>
                  <a:lnTo>
                    <a:pt x="74217" y="8192"/>
                  </a:lnTo>
                  <a:lnTo>
                    <a:pt x="117236" y="9341"/>
                  </a:lnTo>
                  <a:lnTo>
                    <a:pt x="140904" y="12285"/>
                  </a:lnTo>
                  <a:lnTo>
                    <a:pt x="180189" y="18151"/>
                  </a:lnTo>
                  <a:lnTo>
                    <a:pt x="219165" y="20020"/>
                  </a:lnTo>
                  <a:lnTo>
                    <a:pt x="234088" y="285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3" name="SMARTInkShape-2096"/>
            <p:cNvSpPr/>
            <p:nvPr>
              <p:custDataLst>
                <p:tags r:id="rId81"/>
              </p:custDataLst>
            </p:nvPr>
          </p:nvSpPr>
          <p:spPr>
            <a:xfrm>
              <a:off x="791411" y="3714750"/>
              <a:ext cx="122990" cy="447588"/>
            </a:xfrm>
            <a:custGeom>
              <a:avLst/>
              <a:gdLst/>
              <a:ahLst/>
              <a:cxnLst/>
              <a:rect l="0" t="0" r="0" b="0"/>
              <a:pathLst>
                <a:path w="122990" h="447588">
                  <a:moveTo>
                    <a:pt x="65839" y="0"/>
                  </a:moveTo>
                  <a:lnTo>
                    <a:pt x="65839" y="0"/>
                  </a:lnTo>
                  <a:lnTo>
                    <a:pt x="65839" y="5056"/>
                  </a:lnTo>
                  <a:lnTo>
                    <a:pt x="68661" y="10361"/>
                  </a:lnTo>
                  <a:lnTo>
                    <a:pt x="70895" y="13257"/>
                  </a:lnTo>
                  <a:lnTo>
                    <a:pt x="71327" y="16247"/>
                  </a:lnTo>
                  <a:lnTo>
                    <a:pt x="66253" y="48483"/>
                  </a:lnTo>
                  <a:lnTo>
                    <a:pt x="63140" y="69751"/>
                  </a:lnTo>
                  <a:lnTo>
                    <a:pt x="49608" y="115763"/>
                  </a:lnTo>
                  <a:lnTo>
                    <a:pt x="37194" y="160019"/>
                  </a:lnTo>
                  <a:lnTo>
                    <a:pt x="24550" y="204705"/>
                  </a:lnTo>
                  <a:lnTo>
                    <a:pt x="15035" y="241746"/>
                  </a:lnTo>
                  <a:lnTo>
                    <a:pt x="3396" y="284584"/>
                  </a:lnTo>
                  <a:lnTo>
                    <a:pt x="0" y="323619"/>
                  </a:lnTo>
                  <a:lnTo>
                    <a:pt x="2234" y="352357"/>
                  </a:lnTo>
                  <a:lnTo>
                    <a:pt x="10945" y="399207"/>
                  </a:lnTo>
                  <a:lnTo>
                    <a:pt x="13368" y="405838"/>
                  </a:lnTo>
                  <a:lnTo>
                    <a:pt x="21705" y="416028"/>
                  </a:lnTo>
                  <a:lnTo>
                    <a:pt x="31407" y="425143"/>
                  </a:lnTo>
                  <a:lnTo>
                    <a:pt x="39247" y="436250"/>
                  </a:lnTo>
                  <a:lnTo>
                    <a:pt x="43878" y="440058"/>
                  </a:lnTo>
                  <a:lnTo>
                    <a:pt x="54667" y="444290"/>
                  </a:lnTo>
                  <a:lnTo>
                    <a:pt x="101176" y="447543"/>
                  </a:lnTo>
                  <a:lnTo>
                    <a:pt x="105272" y="447587"/>
                  </a:lnTo>
                  <a:lnTo>
                    <a:pt x="112645" y="444814"/>
                  </a:lnTo>
                  <a:lnTo>
                    <a:pt x="122989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4" name="SMARTInkShape-2097"/>
            <p:cNvSpPr/>
            <p:nvPr>
              <p:custDataLst>
                <p:tags r:id="rId82"/>
              </p:custDataLst>
            </p:nvPr>
          </p:nvSpPr>
          <p:spPr>
            <a:xfrm>
              <a:off x="314364" y="3652520"/>
              <a:ext cx="295106" cy="624190"/>
            </a:xfrm>
            <a:custGeom>
              <a:avLst/>
              <a:gdLst/>
              <a:ahLst/>
              <a:cxnLst/>
              <a:rect l="0" t="0" r="0" b="0"/>
              <a:pathLst>
                <a:path w="295106" h="624190">
                  <a:moveTo>
                    <a:pt x="95211" y="62230"/>
                  </a:moveTo>
                  <a:lnTo>
                    <a:pt x="95211" y="62230"/>
                  </a:lnTo>
                  <a:lnTo>
                    <a:pt x="90155" y="67286"/>
                  </a:lnTo>
                  <a:lnTo>
                    <a:pt x="87672" y="72591"/>
                  </a:lnTo>
                  <a:lnTo>
                    <a:pt x="84705" y="114493"/>
                  </a:lnTo>
                  <a:lnTo>
                    <a:pt x="77495" y="158091"/>
                  </a:lnTo>
                  <a:lnTo>
                    <a:pt x="69879" y="203305"/>
                  </a:lnTo>
                  <a:lnTo>
                    <a:pt x="66538" y="240437"/>
                  </a:lnTo>
                  <a:lnTo>
                    <a:pt x="60375" y="278251"/>
                  </a:lnTo>
                  <a:lnTo>
                    <a:pt x="55961" y="316266"/>
                  </a:lnTo>
                  <a:lnTo>
                    <a:pt x="44306" y="353282"/>
                  </a:lnTo>
                  <a:lnTo>
                    <a:pt x="36472" y="397593"/>
                  </a:lnTo>
                  <a:lnTo>
                    <a:pt x="21977" y="444158"/>
                  </a:lnTo>
                  <a:lnTo>
                    <a:pt x="402" y="490241"/>
                  </a:lnTo>
                  <a:lnTo>
                    <a:pt x="0" y="477543"/>
                  </a:lnTo>
                  <a:lnTo>
                    <a:pt x="8606" y="430985"/>
                  </a:lnTo>
                  <a:lnTo>
                    <a:pt x="9312" y="384916"/>
                  </a:lnTo>
                  <a:lnTo>
                    <a:pt x="12257" y="347635"/>
                  </a:lnTo>
                  <a:lnTo>
                    <a:pt x="17010" y="309778"/>
                  </a:lnTo>
                  <a:lnTo>
                    <a:pt x="18418" y="271749"/>
                  </a:lnTo>
                  <a:lnTo>
                    <a:pt x="21658" y="233671"/>
                  </a:lnTo>
                  <a:lnTo>
                    <a:pt x="26498" y="195577"/>
                  </a:lnTo>
                  <a:lnTo>
                    <a:pt x="30754" y="157479"/>
                  </a:lnTo>
                  <a:lnTo>
                    <a:pt x="41674" y="111736"/>
                  </a:lnTo>
                  <a:lnTo>
                    <a:pt x="54346" y="65300"/>
                  </a:lnTo>
                  <a:lnTo>
                    <a:pt x="59114" y="44090"/>
                  </a:lnTo>
                  <a:lnTo>
                    <a:pt x="68798" y="15521"/>
                  </a:lnTo>
                  <a:lnTo>
                    <a:pt x="71252" y="12041"/>
                  </a:lnTo>
                  <a:lnTo>
                    <a:pt x="76802" y="8174"/>
                  </a:lnTo>
                  <a:lnTo>
                    <a:pt x="79763" y="7143"/>
                  </a:lnTo>
                  <a:lnTo>
                    <a:pt x="81737" y="5397"/>
                  </a:lnTo>
                  <a:lnTo>
                    <a:pt x="83931" y="635"/>
                  </a:lnTo>
                  <a:lnTo>
                    <a:pt x="85574" y="0"/>
                  </a:lnTo>
                  <a:lnTo>
                    <a:pt x="87728" y="635"/>
                  </a:lnTo>
                  <a:lnTo>
                    <a:pt x="93733" y="4202"/>
                  </a:lnTo>
                  <a:lnTo>
                    <a:pt x="108339" y="31518"/>
                  </a:lnTo>
                  <a:lnTo>
                    <a:pt x="116303" y="72728"/>
                  </a:lnTo>
                  <a:lnTo>
                    <a:pt x="127364" y="115104"/>
                  </a:lnTo>
                  <a:lnTo>
                    <a:pt x="136606" y="151744"/>
                  </a:lnTo>
                  <a:lnTo>
                    <a:pt x="151103" y="189412"/>
                  </a:lnTo>
                  <a:lnTo>
                    <a:pt x="163748" y="227384"/>
                  </a:lnTo>
                  <a:lnTo>
                    <a:pt x="174197" y="270503"/>
                  </a:lnTo>
                  <a:lnTo>
                    <a:pt x="183996" y="311736"/>
                  </a:lnTo>
                  <a:lnTo>
                    <a:pt x="198658" y="355821"/>
                  </a:lnTo>
                  <a:lnTo>
                    <a:pt x="211352" y="397341"/>
                  </a:lnTo>
                  <a:lnTo>
                    <a:pt x="221816" y="436453"/>
                  </a:lnTo>
                  <a:lnTo>
                    <a:pt x="231619" y="474854"/>
                  </a:lnTo>
                  <a:lnTo>
                    <a:pt x="250959" y="517092"/>
                  </a:lnTo>
                  <a:lnTo>
                    <a:pt x="272747" y="560221"/>
                  </a:lnTo>
                  <a:lnTo>
                    <a:pt x="281400" y="579612"/>
                  </a:lnTo>
                  <a:lnTo>
                    <a:pt x="287682" y="602305"/>
                  </a:lnTo>
                  <a:lnTo>
                    <a:pt x="291878" y="610238"/>
                  </a:lnTo>
                  <a:lnTo>
                    <a:pt x="295105" y="623598"/>
                  </a:lnTo>
                  <a:lnTo>
                    <a:pt x="272842" y="624189"/>
                  </a:lnTo>
                  <a:lnTo>
                    <a:pt x="266586" y="621376"/>
                  </a:lnTo>
                  <a:lnTo>
                    <a:pt x="221652" y="592406"/>
                  </a:lnTo>
                  <a:lnTo>
                    <a:pt x="179825" y="570227"/>
                  </a:lnTo>
                  <a:lnTo>
                    <a:pt x="152769" y="560352"/>
                  </a:lnTo>
                  <a:lnTo>
                    <a:pt x="106758" y="550239"/>
                  </a:lnTo>
                  <a:lnTo>
                    <a:pt x="86285" y="545844"/>
                  </a:lnTo>
                  <a:lnTo>
                    <a:pt x="66814" y="540662"/>
                  </a:lnTo>
                  <a:lnTo>
                    <a:pt x="19240" y="538488"/>
                  </a:lnTo>
                  <a:lnTo>
                    <a:pt x="9486" y="5384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5" name="SMARTInkShape-2098"/>
            <p:cNvSpPr/>
            <p:nvPr>
              <p:custDataLst>
                <p:tags r:id="rId83"/>
              </p:custDataLst>
            </p:nvPr>
          </p:nvSpPr>
          <p:spPr>
            <a:xfrm>
              <a:off x="1515043" y="3729818"/>
              <a:ext cx="237351" cy="298259"/>
            </a:xfrm>
            <a:custGeom>
              <a:avLst/>
              <a:gdLst/>
              <a:ahLst/>
              <a:cxnLst/>
              <a:rect l="0" t="0" r="0" b="0"/>
              <a:pathLst>
                <a:path w="237351" h="298259">
                  <a:moveTo>
                    <a:pt x="113732" y="23032"/>
                  </a:moveTo>
                  <a:lnTo>
                    <a:pt x="113732" y="23032"/>
                  </a:lnTo>
                  <a:lnTo>
                    <a:pt x="99543" y="23032"/>
                  </a:lnTo>
                  <a:lnTo>
                    <a:pt x="94020" y="25854"/>
                  </a:lnTo>
                  <a:lnTo>
                    <a:pt x="72418" y="45422"/>
                  </a:lnTo>
                  <a:lnTo>
                    <a:pt x="44233" y="92783"/>
                  </a:lnTo>
                  <a:lnTo>
                    <a:pt x="19070" y="139588"/>
                  </a:lnTo>
                  <a:lnTo>
                    <a:pt x="3743" y="184196"/>
                  </a:lnTo>
                  <a:lnTo>
                    <a:pt x="0" y="219363"/>
                  </a:lnTo>
                  <a:lnTo>
                    <a:pt x="7683" y="257937"/>
                  </a:lnTo>
                  <a:lnTo>
                    <a:pt x="10224" y="263243"/>
                  </a:lnTo>
                  <a:lnTo>
                    <a:pt x="34830" y="291671"/>
                  </a:lnTo>
                  <a:lnTo>
                    <a:pt x="45503" y="295886"/>
                  </a:lnTo>
                  <a:lnTo>
                    <a:pt x="63412" y="298258"/>
                  </a:lnTo>
                  <a:lnTo>
                    <a:pt x="94973" y="291455"/>
                  </a:lnTo>
                  <a:lnTo>
                    <a:pt x="142250" y="273729"/>
                  </a:lnTo>
                  <a:lnTo>
                    <a:pt x="181863" y="252909"/>
                  </a:lnTo>
                  <a:lnTo>
                    <a:pt x="199300" y="235194"/>
                  </a:lnTo>
                  <a:lnTo>
                    <a:pt x="229590" y="189407"/>
                  </a:lnTo>
                  <a:lnTo>
                    <a:pt x="235196" y="169459"/>
                  </a:lnTo>
                  <a:lnTo>
                    <a:pt x="237350" y="122814"/>
                  </a:lnTo>
                  <a:lnTo>
                    <a:pt x="236487" y="77086"/>
                  </a:lnTo>
                  <a:lnTo>
                    <a:pt x="224298" y="45267"/>
                  </a:lnTo>
                  <a:lnTo>
                    <a:pt x="210110" y="26210"/>
                  </a:lnTo>
                  <a:lnTo>
                    <a:pt x="198547" y="19152"/>
                  </a:lnTo>
                  <a:lnTo>
                    <a:pt x="154954" y="580"/>
                  </a:lnTo>
                  <a:lnTo>
                    <a:pt x="142283" y="0"/>
                  </a:lnTo>
                  <a:lnTo>
                    <a:pt x="107027" y="6455"/>
                  </a:lnTo>
                  <a:lnTo>
                    <a:pt x="94682" y="135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6" name="SMARTInkShape-2099"/>
            <p:cNvSpPr/>
            <p:nvPr>
              <p:custDataLst>
                <p:tags r:id="rId84"/>
              </p:custDataLst>
            </p:nvPr>
          </p:nvSpPr>
          <p:spPr>
            <a:xfrm>
              <a:off x="1181100" y="3886200"/>
              <a:ext cx="247439" cy="180976"/>
            </a:xfrm>
            <a:custGeom>
              <a:avLst/>
              <a:gdLst/>
              <a:ahLst/>
              <a:cxnLst/>
              <a:rect l="0" t="0" r="0" b="0"/>
              <a:pathLst>
                <a:path w="247439" h="180976">
                  <a:moveTo>
                    <a:pt x="0" y="0"/>
                  </a:moveTo>
                  <a:lnTo>
                    <a:pt x="0" y="0"/>
                  </a:lnTo>
                  <a:lnTo>
                    <a:pt x="41757" y="0"/>
                  </a:lnTo>
                  <a:lnTo>
                    <a:pt x="85963" y="0"/>
                  </a:lnTo>
                  <a:lnTo>
                    <a:pt x="116542" y="2822"/>
                  </a:lnTo>
                  <a:lnTo>
                    <a:pt x="164108" y="19298"/>
                  </a:lnTo>
                  <a:lnTo>
                    <a:pt x="185502" y="28648"/>
                  </a:lnTo>
                  <a:lnTo>
                    <a:pt x="230893" y="53978"/>
                  </a:lnTo>
                  <a:lnTo>
                    <a:pt x="239497" y="60326"/>
                  </a:lnTo>
                  <a:lnTo>
                    <a:pt x="244027" y="66676"/>
                  </a:lnTo>
                  <a:lnTo>
                    <a:pt x="246039" y="74083"/>
                  </a:lnTo>
                  <a:lnTo>
                    <a:pt x="247438" y="97101"/>
                  </a:lnTo>
                  <a:lnTo>
                    <a:pt x="244734" y="104186"/>
                  </a:lnTo>
                  <a:lnTo>
                    <a:pt x="231391" y="126060"/>
                  </a:lnTo>
                  <a:lnTo>
                    <a:pt x="186943" y="149407"/>
                  </a:lnTo>
                  <a:lnTo>
                    <a:pt x="149768" y="169575"/>
                  </a:lnTo>
                  <a:lnTo>
                    <a:pt x="130223" y="171285"/>
                  </a:lnTo>
                  <a:lnTo>
                    <a:pt x="128090" y="172398"/>
                  </a:lnTo>
                  <a:lnTo>
                    <a:pt x="126668" y="174199"/>
                  </a:lnTo>
                  <a:lnTo>
                    <a:pt x="123825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7" name="SMARTInkShape-2100"/>
            <p:cNvSpPr/>
            <p:nvPr>
              <p:custDataLst>
                <p:tags r:id="rId85"/>
              </p:custDataLst>
            </p:nvPr>
          </p:nvSpPr>
          <p:spPr>
            <a:xfrm>
              <a:off x="1030024" y="3962400"/>
              <a:ext cx="265377" cy="38101"/>
            </a:xfrm>
            <a:custGeom>
              <a:avLst/>
              <a:gdLst/>
              <a:ahLst/>
              <a:cxnLst/>
              <a:rect l="0" t="0" r="0" b="0"/>
              <a:pathLst>
                <a:path w="265377" h="38101">
                  <a:moveTo>
                    <a:pt x="8201" y="38100"/>
                  </a:moveTo>
                  <a:lnTo>
                    <a:pt x="8201" y="38100"/>
                  </a:lnTo>
                  <a:lnTo>
                    <a:pt x="0" y="38100"/>
                  </a:lnTo>
                  <a:lnTo>
                    <a:pt x="6993" y="38100"/>
                  </a:lnTo>
                  <a:lnTo>
                    <a:pt x="15567" y="31554"/>
                  </a:lnTo>
                  <a:lnTo>
                    <a:pt x="24377" y="29458"/>
                  </a:lnTo>
                  <a:lnTo>
                    <a:pt x="68906" y="27539"/>
                  </a:lnTo>
                  <a:lnTo>
                    <a:pt x="110176" y="19639"/>
                  </a:lnTo>
                  <a:lnTo>
                    <a:pt x="156496" y="19084"/>
                  </a:lnTo>
                  <a:lnTo>
                    <a:pt x="200763" y="10410"/>
                  </a:lnTo>
                  <a:lnTo>
                    <a:pt x="242157" y="8489"/>
                  </a:lnTo>
                  <a:lnTo>
                    <a:pt x="255655" y="1991"/>
                  </a:lnTo>
                  <a:lnTo>
                    <a:pt x="26537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59" name="SMARTInkShape-2101"/>
          <p:cNvSpPr/>
          <p:nvPr>
            <p:custDataLst>
              <p:tags r:id="rId4"/>
            </p:custDataLst>
          </p:nvPr>
        </p:nvSpPr>
        <p:spPr>
          <a:xfrm>
            <a:off x="6012194" y="3000375"/>
            <a:ext cx="160007" cy="456151"/>
          </a:xfrm>
          <a:custGeom>
            <a:avLst/>
            <a:gdLst/>
            <a:ahLst/>
            <a:cxnLst/>
            <a:rect l="0" t="0" r="0" b="0"/>
            <a:pathLst>
              <a:path w="160007" h="456151">
                <a:moveTo>
                  <a:pt x="83806" y="0"/>
                </a:moveTo>
                <a:lnTo>
                  <a:pt x="83806" y="0"/>
                </a:lnTo>
                <a:lnTo>
                  <a:pt x="83806" y="5056"/>
                </a:lnTo>
                <a:lnTo>
                  <a:pt x="86628" y="10361"/>
                </a:lnTo>
                <a:lnTo>
                  <a:pt x="88863" y="13257"/>
                </a:lnTo>
                <a:lnTo>
                  <a:pt x="91345" y="22120"/>
                </a:lnTo>
                <a:lnTo>
                  <a:pt x="92939" y="50113"/>
                </a:lnTo>
                <a:lnTo>
                  <a:pt x="85649" y="87275"/>
                </a:lnTo>
                <a:lnTo>
                  <a:pt x="71196" y="134283"/>
                </a:lnTo>
                <a:lnTo>
                  <a:pt x="57139" y="174549"/>
                </a:lnTo>
                <a:lnTo>
                  <a:pt x="43449" y="217171"/>
                </a:lnTo>
                <a:lnTo>
                  <a:pt x="28809" y="259433"/>
                </a:lnTo>
                <a:lnTo>
                  <a:pt x="17769" y="302647"/>
                </a:lnTo>
                <a:lnTo>
                  <a:pt x="4557" y="350118"/>
                </a:lnTo>
                <a:lnTo>
                  <a:pt x="0" y="380317"/>
                </a:lnTo>
                <a:lnTo>
                  <a:pt x="3705" y="409372"/>
                </a:lnTo>
                <a:lnTo>
                  <a:pt x="11507" y="427977"/>
                </a:lnTo>
                <a:lnTo>
                  <a:pt x="25578" y="445249"/>
                </a:lnTo>
                <a:lnTo>
                  <a:pt x="37113" y="451888"/>
                </a:lnTo>
                <a:lnTo>
                  <a:pt x="66822" y="456150"/>
                </a:lnTo>
                <a:lnTo>
                  <a:pt x="108752" y="449388"/>
                </a:lnTo>
                <a:lnTo>
                  <a:pt x="160006" y="4286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62" name="SMARTInkShape-Group297"/>
          <p:cNvGrpSpPr/>
          <p:nvPr/>
        </p:nvGrpSpPr>
        <p:grpSpPr>
          <a:xfrm>
            <a:off x="5469246" y="2982101"/>
            <a:ext cx="712480" cy="452006"/>
            <a:chOff x="5469246" y="2982101"/>
            <a:chExt cx="712480" cy="452006"/>
          </a:xfrm>
        </p:grpSpPr>
        <p:sp>
          <p:nvSpPr>
            <p:cNvPr id="660" name="SMARTInkShape-2102"/>
            <p:cNvSpPr/>
            <p:nvPr>
              <p:custDataLst>
                <p:tags r:id="rId78"/>
              </p:custDataLst>
            </p:nvPr>
          </p:nvSpPr>
          <p:spPr>
            <a:xfrm>
              <a:off x="5469246" y="2982101"/>
              <a:ext cx="317514" cy="452006"/>
            </a:xfrm>
            <a:custGeom>
              <a:avLst/>
              <a:gdLst/>
              <a:ahLst/>
              <a:cxnLst/>
              <a:rect l="0" t="0" r="0" b="0"/>
              <a:pathLst>
                <a:path w="317514" h="452006">
                  <a:moveTo>
                    <a:pt x="160029" y="18274"/>
                  </a:moveTo>
                  <a:lnTo>
                    <a:pt x="160029" y="18274"/>
                  </a:lnTo>
                  <a:lnTo>
                    <a:pt x="158971" y="34541"/>
                  </a:lnTo>
                  <a:lnTo>
                    <a:pt x="146772" y="76312"/>
                  </a:lnTo>
                  <a:lnTo>
                    <a:pt x="133461" y="122362"/>
                  </a:lnTo>
                  <a:lnTo>
                    <a:pt x="117467" y="164944"/>
                  </a:lnTo>
                  <a:lnTo>
                    <a:pt x="99323" y="204842"/>
                  </a:lnTo>
                  <a:lnTo>
                    <a:pt x="80541" y="243475"/>
                  </a:lnTo>
                  <a:lnTo>
                    <a:pt x="61571" y="281733"/>
                  </a:lnTo>
                  <a:lnTo>
                    <a:pt x="39020" y="326942"/>
                  </a:lnTo>
                  <a:lnTo>
                    <a:pt x="14144" y="371661"/>
                  </a:lnTo>
                  <a:lnTo>
                    <a:pt x="7702" y="376418"/>
                  </a:lnTo>
                  <a:lnTo>
                    <a:pt x="0" y="379472"/>
                  </a:lnTo>
                  <a:lnTo>
                    <a:pt x="1769" y="377068"/>
                  </a:lnTo>
                  <a:lnTo>
                    <a:pt x="3721" y="374944"/>
                  </a:lnTo>
                  <a:lnTo>
                    <a:pt x="5893" y="366942"/>
                  </a:lnTo>
                  <a:lnTo>
                    <a:pt x="17838" y="321908"/>
                  </a:lnTo>
                  <a:lnTo>
                    <a:pt x="35045" y="274631"/>
                  </a:lnTo>
                  <a:lnTo>
                    <a:pt x="47620" y="234872"/>
                  </a:lnTo>
                  <a:lnTo>
                    <a:pt x="58048" y="191224"/>
                  </a:lnTo>
                  <a:lnTo>
                    <a:pt x="67842" y="149834"/>
                  </a:lnTo>
                  <a:lnTo>
                    <a:pt x="82502" y="110759"/>
                  </a:lnTo>
                  <a:lnTo>
                    <a:pt x="98815" y="67234"/>
                  </a:lnTo>
                  <a:lnTo>
                    <a:pt x="115462" y="23507"/>
                  </a:lnTo>
                  <a:lnTo>
                    <a:pt x="125070" y="8065"/>
                  </a:lnTo>
                  <a:lnTo>
                    <a:pt x="131438" y="3153"/>
                  </a:lnTo>
                  <a:lnTo>
                    <a:pt x="139095" y="0"/>
                  </a:lnTo>
                  <a:lnTo>
                    <a:pt x="142964" y="2391"/>
                  </a:lnTo>
                  <a:lnTo>
                    <a:pt x="145478" y="4510"/>
                  </a:lnTo>
                  <a:lnTo>
                    <a:pt x="148270" y="12510"/>
                  </a:lnTo>
                  <a:lnTo>
                    <a:pt x="157814" y="49657"/>
                  </a:lnTo>
                  <a:lnTo>
                    <a:pt x="169744" y="92833"/>
                  </a:lnTo>
                  <a:lnTo>
                    <a:pt x="181957" y="128207"/>
                  </a:lnTo>
                  <a:lnTo>
                    <a:pt x="196160" y="169380"/>
                  </a:lnTo>
                  <a:lnTo>
                    <a:pt x="209893" y="208391"/>
                  </a:lnTo>
                  <a:lnTo>
                    <a:pt x="224545" y="246760"/>
                  </a:lnTo>
                  <a:lnTo>
                    <a:pt x="238411" y="284940"/>
                  </a:lnTo>
                  <a:lnTo>
                    <a:pt x="262060" y="330711"/>
                  </a:lnTo>
                  <a:lnTo>
                    <a:pt x="290614" y="377153"/>
                  </a:lnTo>
                  <a:lnTo>
                    <a:pt x="309364" y="415232"/>
                  </a:lnTo>
                  <a:lnTo>
                    <a:pt x="312125" y="423300"/>
                  </a:lnTo>
                  <a:lnTo>
                    <a:pt x="316880" y="430413"/>
                  </a:lnTo>
                  <a:lnTo>
                    <a:pt x="317513" y="433792"/>
                  </a:lnTo>
                  <a:lnTo>
                    <a:pt x="316877" y="437103"/>
                  </a:lnTo>
                  <a:lnTo>
                    <a:pt x="315395" y="440368"/>
                  </a:lnTo>
                  <a:lnTo>
                    <a:pt x="313348" y="442545"/>
                  </a:lnTo>
                  <a:lnTo>
                    <a:pt x="299431" y="451382"/>
                  </a:lnTo>
                  <a:lnTo>
                    <a:pt x="296356" y="452005"/>
                  </a:lnTo>
                  <a:lnTo>
                    <a:pt x="293247" y="451361"/>
                  </a:lnTo>
                  <a:lnTo>
                    <a:pt x="290116" y="449874"/>
                  </a:lnTo>
                  <a:lnTo>
                    <a:pt x="243085" y="446015"/>
                  </a:lnTo>
                  <a:lnTo>
                    <a:pt x="197977" y="430667"/>
                  </a:lnTo>
                  <a:lnTo>
                    <a:pt x="175741" y="422452"/>
                  </a:lnTo>
                  <a:lnTo>
                    <a:pt x="136071" y="413811"/>
                  </a:lnTo>
                  <a:lnTo>
                    <a:pt x="95297" y="391228"/>
                  </a:lnTo>
                  <a:lnTo>
                    <a:pt x="83829" y="3802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1" name="SMARTInkShape-2103"/>
            <p:cNvSpPr/>
            <p:nvPr>
              <p:custDataLst>
                <p:tags r:id="rId79"/>
              </p:custDataLst>
            </p:nvPr>
          </p:nvSpPr>
          <p:spPr>
            <a:xfrm>
              <a:off x="5924550" y="3238500"/>
              <a:ext cx="257176" cy="1"/>
            </a:xfrm>
            <a:custGeom>
              <a:avLst/>
              <a:gdLst/>
              <a:ahLst/>
              <a:cxnLst/>
              <a:rect l="0" t="0" r="0" b="0"/>
              <a:pathLst>
                <a:path w="257176" h="1">
                  <a:moveTo>
                    <a:pt x="0" y="0"/>
                  </a:moveTo>
                  <a:lnTo>
                    <a:pt x="0" y="0"/>
                  </a:lnTo>
                  <a:lnTo>
                    <a:pt x="41912" y="0"/>
                  </a:lnTo>
                  <a:lnTo>
                    <a:pt x="84558" y="0"/>
                  </a:lnTo>
                  <a:lnTo>
                    <a:pt x="121245" y="0"/>
                  </a:lnTo>
                  <a:lnTo>
                    <a:pt x="158926" y="0"/>
                  </a:lnTo>
                  <a:lnTo>
                    <a:pt x="195844" y="0"/>
                  </a:lnTo>
                  <a:lnTo>
                    <a:pt x="242043" y="0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63" name="SMARTInkShape-2104"/>
          <p:cNvSpPr/>
          <p:nvPr>
            <p:custDataLst>
              <p:tags r:id="rId5"/>
            </p:custDataLst>
          </p:nvPr>
        </p:nvSpPr>
        <p:spPr>
          <a:xfrm>
            <a:off x="5257800" y="2019300"/>
            <a:ext cx="28576" cy="266701"/>
          </a:xfrm>
          <a:custGeom>
            <a:avLst/>
            <a:gdLst/>
            <a:ahLst/>
            <a:cxnLst/>
            <a:rect l="0" t="0" r="0" b="0"/>
            <a:pathLst>
              <a:path w="28576" h="266701">
                <a:moveTo>
                  <a:pt x="28575" y="0"/>
                </a:moveTo>
                <a:lnTo>
                  <a:pt x="28575" y="0"/>
                </a:lnTo>
                <a:lnTo>
                  <a:pt x="27517" y="42562"/>
                </a:lnTo>
                <a:lnTo>
                  <a:pt x="16816" y="88622"/>
                </a:lnTo>
                <a:lnTo>
                  <a:pt x="10485" y="127186"/>
                </a:lnTo>
                <a:lnTo>
                  <a:pt x="9652" y="171893"/>
                </a:lnTo>
                <a:lnTo>
                  <a:pt x="2003" y="211594"/>
                </a:lnTo>
                <a:lnTo>
                  <a:pt x="176" y="258413"/>
                </a:lnTo>
                <a:lnTo>
                  <a:pt x="0" y="2667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82" name="SMARTInkShape-Group299"/>
          <p:cNvGrpSpPr/>
          <p:nvPr/>
        </p:nvGrpSpPr>
        <p:grpSpPr>
          <a:xfrm>
            <a:off x="3905250" y="1914525"/>
            <a:ext cx="3807663" cy="828676"/>
            <a:chOff x="3905250" y="1914525"/>
            <a:chExt cx="3807663" cy="828676"/>
          </a:xfrm>
        </p:grpSpPr>
        <p:sp>
          <p:nvSpPr>
            <p:cNvPr id="664" name="SMARTInkShape-2105"/>
            <p:cNvSpPr/>
            <p:nvPr>
              <p:custDataLst>
                <p:tags r:id="rId60"/>
              </p:custDataLst>
            </p:nvPr>
          </p:nvSpPr>
          <p:spPr>
            <a:xfrm>
              <a:off x="3971925" y="2047875"/>
              <a:ext cx="238126" cy="314326"/>
            </a:xfrm>
            <a:custGeom>
              <a:avLst/>
              <a:gdLst/>
              <a:ahLst/>
              <a:cxnLst/>
              <a:rect l="0" t="0" r="0" b="0"/>
              <a:pathLst>
                <a:path w="238126" h="31432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8201" y="5056"/>
                  </a:lnTo>
                  <a:lnTo>
                    <a:pt x="42616" y="51204"/>
                  </a:lnTo>
                  <a:lnTo>
                    <a:pt x="68145" y="82603"/>
                  </a:lnTo>
                  <a:lnTo>
                    <a:pt x="93807" y="128856"/>
                  </a:lnTo>
                  <a:lnTo>
                    <a:pt x="111271" y="168406"/>
                  </a:lnTo>
                  <a:lnTo>
                    <a:pt x="140137" y="210613"/>
                  </a:lnTo>
                  <a:lnTo>
                    <a:pt x="171507" y="254493"/>
                  </a:lnTo>
                  <a:lnTo>
                    <a:pt x="212551" y="298170"/>
                  </a:lnTo>
                  <a:lnTo>
                    <a:pt x="224433" y="309068"/>
                  </a:lnTo>
                  <a:lnTo>
                    <a:pt x="238125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5" name="SMARTInkShape-2106"/>
            <p:cNvSpPr/>
            <p:nvPr>
              <p:custDataLst>
                <p:tags r:id="rId61"/>
              </p:custDataLst>
            </p:nvPr>
          </p:nvSpPr>
          <p:spPr>
            <a:xfrm>
              <a:off x="3905250" y="1990725"/>
              <a:ext cx="476251" cy="428626"/>
            </a:xfrm>
            <a:custGeom>
              <a:avLst/>
              <a:gdLst/>
              <a:ahLst/>
              <a:cxnLst/>
              <a:rect l="0" t="0" r="0" b="0"/>
              <a:pathLst>
                <a:path w="476251" h="428626">
                  <a:moveTo>
                    <a:pt x="476250" y="0"/>
                  </a:moveTo>
                  <a:lnTo>
                    <a:pt x="476250" y="0"/>
                  </a:lnTo>
                  <a:lnTo>
                    <a:pt x="468049" y="0"/>
                  </a:lnTo>
                  <a:lnTo>
                    <a:pt x="424991" y="33114"/>
                  </a:lnTo>
                  <a:lnTo>
                    <a:pt x="378151" y="79102"/>
                  </a:lnTo>
                  <a:lnTo>
                    <a:pt x="331942" y="125265"/>
                  </a:lnTo>
                  <a:lnTo>
                    <a:pt x="284840" y="169539"/>
                  </a:lnTo>
                  <a:lnTo>
                    <a:pt x="239826" y="214229"/>
                  </a:lnTo>
                  <a:lnTo>
                    <a:pt x="204998" y="251271"/>
                  </a:lnTo>
                  <a:lnTo>
                    <a:pt x="167867" y="284000"/>
                  </a:lnTo>
                  <a:lnTo>
                    <a:pt x="124999" y="328992"/>
                  </a:lnTo>
                  <a:lnTo>
                    <a:pt x="85957" y="363279"/>
                  </a:lnTo>
                  <a:lnTo>
                    <a:pt x="38957" y="406033"/>
                  </a:lnTo>
                  <a:lnTo>
                    <a:pt x="10436" y="425492"/>
                  </a:lnTo>
                  <a:lnTo>
                    <a:pt x="0" y="428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6" name="SMARTInkShape-2107"/>
            <p:cNvSpPr/>
            <p:nvPr>
              <p:custDataLst>
                <p:tags r:id="rId62"/>
              </p:custDataLst>
            </p:nvPr>
          </p:nvSpPr>
          <p:spPr>
            <a:xfrm>
              <a:off x="4424303" y="1947422"/>
              <a:ext cx="204684" cy="447442"/>
            </a:xfrm>
            <a:custGeom>
              <a:avLst/>
              <a:gdLst/>
              <a:ahLst/>
              <a:cxnLst/>
              <a:rect l="0" t="0" r="0" b="0"/>
              <a:pathLst>
                <a:path w="204684" h="447442">
                  <a:moveTo>
                    <a:pt x="166747" y="24253"/>
                  </a:moveTo>
                  <a:lnTo>
                    <a:pt x="166747" y="24253"/>
                  </a:lnTo>
                  <a:lnTo>
                    <a:pt x="171803" y="19197"/>
                  </a:lnTo>
                  <a:lnTo>
                    <a:pt x="177108" y="16714"/>
                  </a:lnTo>
                  <a:lnTo>
                    <a:pt x="180004" y="16052"/>
                  </a:lnTo>
                  <a:lnTo>
                    <a:pt x="195396" y="7363"/>
                  </a:lnTo>
                  <a:lnTo>
                    <a:pt x="198546" y="6643"/>
                  </a:lnTo>
                  <a:lnTo>
                    <a:pt x="200646" y="5105"/>
                  </a:lnTo>
                  <a:lnTo>
                    <a:pt x="202046" y="3021"/>
                  </a:lnTo>
                  <a:lnTo>
                    <a:pt x="202980" y="573"/>
                  </a:lnTo>
                  <a:lnTo>
                    <a:pt x="203602" y="0"/>
                  </a:lnTo>
                  <a:lnTo>
                    <a:pt x="204017" y="676"/>
                  </a:lnTo>
                  <a:lnTo>
                    <a:pt x="204683" y="4309"/>
                  </a:lnTo>
                  <a:lnTo>
                    <a:pt x="186519" y="23438"/>
                  </a:lnTo>
                  <a:lnTo>
                    <a:pt x="164146" y="41457"/>
                  </a:lnTo>
                  <a:lnTo>
                    <a:pt x="134903" y="82414"/>
                  </a:lnTo>
                  <a:lnTo>
                    <a:pt x="103300" y="129161"/>
                  </a:lnTo>
                  <a:lnTo>
                    <a:pt x="82953" y="172211"/>
                  </a:lnTo>
                  <a:lnTo>
                    <a:pt x="64778" y="208968"/>
                  </a:lnTo>
                  <a:lnTo>
                    <a:pt x="45988" y="246670"/>
                  </a:lnTo>
                  <a:lnTo>
                    <a:pt x="32071" y="284653"/>
                  </a:lnTo>
                  <a:lnTo>
                    <a:pt x="16188" y="322718"/>
                  </a:lnTo>
                  <a:lnTo>
                    <a:pt x="6009" y="365902"/>
                  </a:lnTo>
                  <a:lnTo>
                    <a:pt x="0" y="394299"/>
                  </a:lnTo>
                  <a:lnTo>
                    <a:pt x="3978" y="424990"/>
                  </a:lnTo>
                  <a:lnTo>
                    <a:pt x="6376" y="428995"/>
                  </a:lnTo>
                  <a:lnTo>
                    <a:pt x="19864" y="439687"/>
                  </a:lnTo>
                  <a:lnTo>
                    <a:pt x="31263" y="446309"/>
                  </a:lnTo>
                  <a:lnTo>
                    <a:pt x="37266" y="447441"/>
                  </a:lnTo>
                  <a:lnTo>
                    <a:pt x="49581" y="445875"/>
                  </a:lnTo>
                  <a:lnTo>
                    <a:pt x="100072" y="4338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7" name="SMARTInkShape-2108"/>
            <p:cNvSpPr/>
            <p:nvPr>
              <p:custDataLst>
                <p:tags r:id="rId63"/>
              </p:custDataLst>
            </p:nvPr>
          </p:nvSpPr>
          <p:spPr>
            <a:xfrm>
              <a:off x="4839260" y="1990725"/>
              <a:ext cx="104216" cy="361760"/>
            </a:xfrm>
            <a:custGeom>
              <a:avLst/>
              <a:gdLst/>
              <a:ahLst/>
              <a:cxnLst/>
              <a:rect l="0" t="0" r="0" b="0"/>
              <a:pathLst>
                <a:path w="104216" h="361760">
                  <a:moveTo>
                    <a:pt x="104215" y="0"/>
                  </a:moveTo>
                  <a:lnTo>
                    <a:pt x="104215" y="0"/>
                  </a:lnTo>
                  <a:lnTo>
                    <a:pt x="99159" y="0"/>
                  </a:lnTo>
                  <a:lnTo>
                    <a:pt x="97669" y="1058"/>
                  </a:lnTo>
                  <a:lnTo>
                    <a:pt x="96676" y="2822"/>
                  </a:lnTo>
                  <a:lnTo>
                    <a:pt x="78520" y="42815"/>
                  </a:lnTo>
                  <a:lnTo>
                    <a:pt x="62900" y="86346"/>
                  </a:lnTo>
                  <a:lnTo>
                    <a:pt x="43686" y="125006"/>
                  </a:lnTo>
                  <a:lnTo>
                    <a:pt x="28602" y="169488"/>
                  </a:lnTo>
                  <a:lnTo>
                    <a:pt x="15431" y="214219"/>
                  </a:lnTo>
                  <a:lnTo>
                    <a:pt x="3696" y="256216"/>
                  </a:lnTo>
                  <a:lnTo>
                    <a:pt x="0" y="299617"/>
                  </a:lnTo>
                  <a:lnTo>
                    <a:pt x="609" y="332116"/>
                  </a:lnTo>
                  <a:lnTo>
                    <a:pt x="4546" y="342693"/>
                  </a:lnTo>
                  <a:lnTo>
                    <a:pt x="12645" y="350922"/>
                  </a:lnTo>
                  <a:lnTo>
                    <a:pt x="22242" y="357049"/>
                  </a:lnTo>
                  <a:lnTo>
                    <a:pt x="30035" y="359772"/>
                  </a:lnTo>
                  <a:lnTo>
                    <a:pt x="66541" y="361759"/>
                  </a:lnTo>
                  <a:lnTo>
                    <a:pt x="74418" y="359043"/>
                  </a:lnTo>
                  <a:lnTo>
                    <a:pt x="85165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8" name="SMARTInkShape-2109"/>
            <p:cNvSpPr/>
            <p:nvPr>
              <p:custDataLst>
                <p:tags r:id="rId64"/>
              </p:custDataLst>
            </p:nvPr>
          </p:nvSpPr>
          <p:spPr>
            <a:xfrm>
              <a:off x="4762500" y="2171700"/>
              <a:ext cx="247651" cy="19050"/>
            </a:xfrm>
            <a:custGeom>
              <a:avLst/>
              <a:gdLst/>
              <a:ahLst/>
              <a:cxnLst/>
              <a:rect l="0" t="0" r="0" b="0"/>
              <a:pathLst>
                <a:path w="247651" h="19050">
                  <a:moveTo>
                    <a:pt x="0" y="9525"/>
                  </a:moveTo>
                  <a:lnTo>
                    <a:pt x="0" y="9525"/>
                  </a:lnTo>
                  <a:lnTo>
                    <a:pt x="5056" y="14581"/>
                  </a:lnTo>
                  <a:lnTo>
                    <a:pt x="10361" y="17064"/>
                  </a:lnTo>
                  <a:lnTo>
                    <a:pt x="52263" y="18972"/>
                  </a:lnTo>
                  <a:lnTo>
                    <a:pt x="95861" y="19040"/>
                  </a:lnTo>
                  <a:lnTo>
                    <a:pt x="135417" y="19049"/>
                  </a:lnTo>
                  <a:lnTo>
                    <a:pt x="162537" y="16227"/>
                  </a:lnTo>
                  <a:lnTo>
                    <a:pt x="203085" y="10408"/>
                  </a:lnTo>
                  <a:lnTo>
                    <a:pt x="227390" y="8728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9" name="SMARTInkShape-2110"/>
            <p:cNvSpPr/>
            <p:nvPr>
              <p:custDataLst>
                <p:tags r:id="rId65"/>
              </p:custDataLst>
            </p:nvPr>
          </p:nvSpPr>
          <p:spPr>
            <a:xfrm>
              <a:off x="5143500" y="2181225"/>
              <a:ext cx="285751" cy="38101"/>
            </a:xfrm>
            <a:custGeom>
              <a:avLst/>
              <a:gdLst/>
              <a:ahLst/>
              <a:cxnLst/>
              <a:rect l="0" t="0" r="0" b="0"/>
              <a:pathLst>
                <a:path w="285751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3044"/>
                  </a:lnTo>
                  <a:lnTo>
                    <a:pt x="13184" y="30561"/>
                  </a:lnTo>
                  <a:lnTo>
                    <a:pt x="54189" y="23635"/>
                  </a:lnTo>
                  <a:lnTo>
                    <a:pt x="96114" y="19654"/>
                  </a:lnTo>
                  <a:lnTo>
                    <a:pt x="133521" y="19169"/>
                  </a:lnTo>
                  <a:lnTo>
                    <a:pt x="179088" y="12528"/>
                  </a:lnTo>
                  <a:lnTo>
                    <a:pt x="226032" y="10118"/>
                  </a:lnTo>
                  <a:lnTo>
                    <a:pt x="267224" y="8545"/>
                  </a:lnTo>
                  <a:lnTo>
                    <a:pt x="2857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0" name="SMARTInkShape-2111"/>
            <p:cNvSpPr/>
            <p:nvPr>
              <p:custDataLst>
                <p:tags r:id="rId66"/>
              </p:custDataLst>
            </p:nvPr>
          </p:nvSpPr>
          <p:spPr>
            <a:xfrm>
              <a:off x="5488331" y="1986905"/>
              <a:ext cx="198049" cy="306713"/>
            </a:xfrm>
            <a:custGeom>
              <a:avLst/>
              <a:gdLst/>
              <a:ahLst/>
              <a:cxnLst/>
              <a:rect l="0" t="0" r="0" b="0"/>
              <a:pathLst>
                <a:path w="198049" h="306713">
                  <a:moveTo>
                    <a:pt x="93319" y="51445"/>
                  </a:moveTo>
                  <a:lnTo>
                    <a:pt x="93319" y="51445"/>
                  </a:lnTo>
                  <a:lnTo>
                    <a:pt x="93319" y="64703"/>
                  </a:lnTo>
                  <a:lnTo>
                    <a:pt x="82560" y="110254"/>
                  </a:lnTo>
                  <a:lnTo>
                    <a:pt x="62452" y="156438"/>
                  </a:lnTo>
                  <a:lnTo>
                    <a:pt x="49043" y="199851"/>
                  </a:lnTo>
                  <a:lnTo>
                    <a:pt x="29835" y="244491"/>
                  </a:lnTo>
                  <a:lnTo>
                    <a:pt x="19944" y="267573"/>
                  </a:lnTo>
                  <a:lnTo>
                    <a:pt x="19003" y="271731"/>
                  </a:lnTo>
                  <a:lnTo>
                    <a:pt x="17316" y="274502"/>
                  </a:lnTo>
                  <a:lnTo>
                    <a:pt x="15134" y="276349"/>
                  </a:lnTo>
                  <a:lnTo>
                    <a:pt x="8035" y="279829"/>
                  </a:lnTo>
                  <a:lnTo>
                    <a:pt x="7725" y="269868"/>
                  </a:lnTo>
                  <a:lnTo>
                    <a:pt x="17302" y="226904"/>
                  </a:lnTo>
                  <a:lnTo>
                    <a:pt x="27308" y="185901"/>
                  </a:lnTo>
                  <a:lnTo>
                    <a:pt x="39475" y="141857"/>
                  </a:lnTo>
                  <a:lnTo>
                    <a:pt x="48909" y="104927"/>
                  </a:lnTo>
                  <a:lnTo>
                    <a:pt x="62635" y="63185"/>
                  </a:lnTo>
                  <a:lnTo>
                    <a:pt x="92731" y="16483"/>
                  </a:lnTo>
                  <a:lnTo>
                    <a:pt x="105903" y="1265"/>
                  </a:lnTo>
                  <a:lnTo>
                    <a:pt x="109117" y="0"/>
                  </a:lnTo>
                  <a:lnTo>
                    <a:pt x="112317" y="215"/>
                  </a:lnTo>
                  <a:lnTo>
                    <a:pt x="121878" y="2752"/>
                  </a:lnTo>
                  <a:lnTo>
                    <a:pt x="125059" y="3108"/>
                  </a:lnTo>
                  <a:lnTo>
                    <a:pt x="131414" y="9148"/>
                  </a:lnTo>
                  <a:lnTo>
                    <a:pt x="150468" y="45210"/>
                  </a:lnTo>
                  <a:lnTo>
                    <a:pt x="157172" y="71470"/>
                  </a:lnTo>
                  <a:lnTo>
                    <a:pt x="167227" y="118248"/>
                  </a:lnTo>
                  <a:lnTo>
                    <a:pt x="176396" y="159068"/>
                  </a:lnTo>
                  <a:lnTo>
                    <a:pt x="183577" y="202526"/>
                  </a:lnTo>
                  <a:lnTo>
                    <a:pt x="195451" y="243757"/>
                  </a:lnTo>
                  <a:lnTo>
                    <a:pt x="198025" y="289122"/>
                  </a:lnTo>
                  <a:lnTo>
                    <a:pt x="198048" y="292446"/>
                  </a:lnTo>
                  <a:lnTo>
                    <a:pt x="195251" y="298962"/>
                  </a:lnTo>
                  <a:lnTo>
                    <a:pt x="193024" y="302181"/>
                  </a:lnTo>
                  <a:lnTo>
                    <a:pt x="187726" y="305758"/>
                  </a:lnTo>
                  <a:lnTo>
                    <a:pt x="184833" y="306712"/>
                  </a:lnTo>
                  <a:lnTo>
                    <a:pt x="181845" y="306290"/>
                  </a:lnTo>
                  <a:lnTo>
                    <a:pt x="171525" y="301697"/>
                  </a:lnTo>
                  <a:lnTo>
                    <a:pt x="128343" y="288886"/>
                  </a:lnTo>
                  <a:lnTo>
                    <a:pt x="84360" y="277999"/>
                  </a:lnTo>
                  <a:lnTo>
                    <a:pt x="45744" y="263638"/>
                  </a:lnTo>
                  <a:lnTo>
                    <a:pt x="0" y="261009"/>
                  </a:lnTo>
                  <a:lnTo>
                    <a:pt x="7594" y="2609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1" name="SMARTInkShape-2112"/>
            <p:cNvSpPr/>
            <p:nvPr>
              <p:custDataLst>
                <p:tags r:id="rId67"/>
              </p:custDataLst>
            </p:nvPr>
          </p:nvSpPr>
          <p:spPr>
            <a:xfrm>
              <a:off x="5868823" y="1924050"/>
              <a:ext cx="84303" cy="370102"/>
            </a:xfrm>
            <a:custGeom>
              <a:avLst/>
              <a:gdLst/>
              <a:ahLst/>
              <a:cxnLst/>
              <a:rect l="0" t="0" r="0" b="0"/>
              <a:pathLst>
                <a:path w="84303" h="370102">
                  <a:moveTo>
                    <a:pt x="46202" y="0"/>
                  </a:moveTo>
                  <a:lnTo>
                    <a:pt x="46202" y="0"/>
                  </a:lnTo>
                  <a:lnTo>
                    <a:pt x="51259" y="5056"/>
                  </a:lnTo>
                  <a:lnTo>
                    <a:pt x="56563" y="7539"/>
                  </a:lnTo>
                  <a:lnTo>
                    <a:pt x="59459" y="8201"/>
                  </a:lnTo>
                  <a:lnTo>
                    <a:pt x="61391" y="10759"/>
                  </a:lnTo>
                  <a:lnTo>
                    <a:pt x="63536" y="19246"/>
                  </a:lnTo>
                  <a:lnTo>
                    <a:pt x="61667" y="30073"/>
                  </a:lnTo>
                  <a:lnTo>
                    <a:pt x="57487" y="48069"/>
                  </a:lnTo>
                  <a:lnTo>
                    <a:pt x="48355" y="87038"/>
                  </a:lnTo>
                  <a:lnTo>
                    <a:pt x="36475" y="126907"/>
                  </a:lnTo>
                  <a:lnTo>
                    <a:pt x="28993" y="170177"/>
                  </a:lnTo>
                  <a:lnTo>
                    <a:pt x="19911" y="215845"/>
                  </a:lnTo>
                  <a:lnTo>
                    <a:pt x="7926" y="256537"/>
                  </a:lnTo>
                  <a:lnTo>
                    <a:pt x="424" y="295149"/>
                  </a:lnTo>
                  <a:lnTo>
                    <a:pt x="0" y="325746"/>
                  </a:lnTo>
                  <a:lnTo>
                    <a:pt x="8310" y="357408"/>
                  </a:lnTo>
                  <a:lnTo>
                    <a:pt x="12780" y="364518"/>
                  </a:lnTo>
                  <a:lnTo>
                    <a:pt x="16512" y="366837"/>
                  </a:lnTo>
                  <a:lnTo>
                    <a:pt x="31878" y="370101"/>
                  </a:lnTo>
                  <a:lnTo>
                    <a:pt x="49837" y="370009"/>
                  </a:lnTo>
                  <a:lnTo>
                    <a:pt x="67505" y="363750"/>
                  </a:lnTo>
                  <a:lnTo>
                    <a:pt x="84302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2" name="SMARTInkShape-2113"/>
            <p:cNvSpPr/>
            <p:nvPr>
              <p:custDataLst>
                <p:tags r:id="rId68"/>
              </p:custDataLst>
            </p:nvPr>
          </p:nvSpPr>
          <p:spPr>
            <a:xfrm>
              <a:off x="5791200" y="2124075"/>
              <a:ext cx="247651" cy="37910"/>
            </a:xfrm>
            <a:custGeom>
              <a:avLst/>
              <a:gdLst/>
              <a:ahLst/>
              <a:cxnLst/>
              <a:rect l="0" t="0" r="0" b="0"/>
              <a:pathLst>
                <a:path w="247651" h="37910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5057" y="14189"/>
                  </a:lnTo>
                  <a:lnTo>
                    <a:pt x="13184" y="16890"/>
                  </a:lnTo>
                  <a:lnTo>
                    <a:pt x="29659" y="21232"/>
                  </a:lnTo>
                  <a:lnTo>
                    <a:pt x="42815" y="25311"/>
                  </a:lnTo>
                  <a:lnTo>
                    <a:pt x="79954" y="30753"/>
                  </a:lnTo>
                  <a:lnTo>
                    <a:pt x="126044" y="37132"/>
                  </a:lnTo>
                  <a:lnTo>
                    <a:pt x="165186" y="37909"/>
                  </a:lnTo>
                  <a:lnTo>
                    <a:pt x="210646" y="37017"/>
                  </a:lnTo>
                  <a:lnTo>
                    <a:pt x="24765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3" name="SMARTInkShape-2114"/>
            <p:cNvSpPr/>
            <p:nvPr>
              <p:custDataLst>
                <p:tags r:id="rId69"/>
              </p:custDataLst>
            </p:nvPr>
          </p:nvSpPr>
          <p:spPr>
            <a:xfrm>
              <a:off x="6115050" y="1914525"/>
              <a:ext cx="169405" cy="409576"/>
            </a:xfrm>
            <a:custGeom>
              <a:avLst/>
              <a:gdLst/>
              <a:ahLst/>
              <a:cxnLst/>
              <a:rect l="0" t="0" r="0" b="0"/>
              <a:pathLst>
                <a:path w="169405" h="409576">
                  <a:moveTo>
                    <a:pt x="0" y="0"/>
                  </a:moveTo>
                  <a:lnTo>
                    <a:pt x="0" y="0"/>
                  </a:lnTo>
                  <a:lnTo>
                    <a:pt x="13257" y="0"/>
                  </a:lnTo>
                  <a:lnTo>
                    <a:pt x="16247" y="2117"/>
                  </a:lnTo>
                  <a:lnTo>
                    <a:pt x="31471" y="17900"/>
                  </a:lnTo>
                  <a:lnTo>
                    <a:pt x="41503" y="25947"/>
                  </a:lnTo>
                  <a:lnTo>
                    <a:pt x="76864" y="69715"/>
                  </a:lnTo>
                  <a:lnTo>
                    <a:pt x="114359" y="116553"/>
                  </a:lnTo>
                  <a:lnTo>
                    <a:pt x="144999" y="162222"/>
                  </a:lnTo>
                  <a:lnTo>
                    <a:pt x="164543" y="209589"/>
                  </a:lnTo>
                  <a:lnTo>
                    <a:pt x="169404" y="238136"/>
                  </a:lnTo>
                  <a:lnTo>
                    <a:pt x="163642" y="278212"/>
                  </a:lnTo>
                  <a:lnTo>
                    <a:pt x="163070" y="287075"/>
                  </a:lnTo>
                  <a:lnTo>
                    <a:pt x="156789" y="302567"/>
                  </a:lnTo>
                  <a:lnTo>
                    <a:pt x="129498" y="342802"/>
                  </a:lnTo>
                  <a:lnTo>
                    <a:pt x="104641" y="368006"/>
                  </a:lnTo>
                  <a:lnTo>
                    <a:pt x="66663" y="394937"/>
                  </a:lnTo>
                  <a:lnTo>
                    <a:pt x="55028" y="398836"/>
                  </a:lnTo>
                  <a:lnTo>
                    <a:pt x="38100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4" name="SMARTInkShape-2115"/>
            <p:cNvSpPr/>
            <p:nvPr>
              <p:custDataLst>
                <p:tags r:id="rId70"/>
              </p:custDataLst>
            </p:nvPr>
          </p:nvSpPr>
          <p:spPr>
            <a:xfrm>
              <a:off x="6400800" y="2143125"/>
              <a:ext cx="180976" cy="38101"/>
            </a:xfrm>
            <a:custGeom>
              <a:avLst/>
              <a:gdLst/>
              <a:ahLst/>
              <a:cxnLst/>
              <a:rect l="0" t="0" r="0" b="0"/>
              <a:pathLst>
                <a:path w="180976" h="38101">
                  <a:moveTo>
                    <a:pt x="0" y="38100"/>
                  </a:moveTo>
                  <a:lnTo>
                    <a:pt x="0" y="38100"/>
                  </a:lnTo>
                  <a:lnTo>
                    <a:pt x="42562" y="37042"/>
                  </a:lnTo>
                  <a:lnTo>
                    <a:pt x="87092" y="22912"/>
                  </a:lnTo>
                  <a:lnTo>
                    <a:pt x="128474" y="14502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5" name="SMARTInkShape-2116"/>
            <p:cNvSpPr/>
            <p:nvPr>
              <p:custDataLst>
                <p:tags r:id="rId71"/>
              </p:custDataLst>
            </p:nvPr>
          </p:nvSpPr>
          <p:spPr>
            <a:xfrm>
              <a:off x="6667500" y="1943100"/>
              <a:ext cx="238126" cy="323851"/>
            </a:xfrm>
            <a:custGeom>
              <a:avLst/>
              <a:gdLst/>
              <a:ahLst/>
              <a:cxnLst/>
              <a:rect l="0" t="0" r="0" b="0"/>
              <a:pathLst>
                <a:path w="238126" h="32385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2" y="10361"/>
                  </a:lnTo>
                  <a:lnTo>
                    <a:pt x="27446" y="50113"/>
                  </a:lnTo>
                  <a:lnTo>
                    <a:pt x="57419" y="92755"/>
                  </a:lnTo>
                  <a:lnTo>
                    <a:pt x="82603" y="130270"/>
                  </a:lnTo>
                  <a:lnTo>
                    <a:pt x="107961" y="170842"/>
                  </a:lnTo>
                  <a:lnTo>
                    <a:pt x="133352" y="209430"/>
                  </a:lnTo>
                  <a:lnTo>
                    <a:pt x="155223" y="235267"/>
                  </a:lnTo>
                  <a:lnTo>
                    <a:pt x="196614" y="275974"/>
                  </a:lnTo>
                  <a:lnTo>
                    <a:pt x="205918" y="287755"/>
                  </a:lnTo>
                  <a:lnTo>
                    <a:pt x="226315" y="306764"/>
                  </a:lnTo>
                  <a:lnTo>
                    <a:pt x="238125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6" name="SMARTInkShape-2117"/>
            <p:cNvSpPr/>
            <p:nvPr>
              <p:custDataLst>
                <p:tags r:id="rId72"/>
              </p:custDataLst>
            </p:nvPr>
          </p:nvSpPr>
          <p:spPr>
            <a:xfrm>
              <a:off x="6629400" y="1962150"/>
              <a:ext cx="342901" cy="314326"/>
            </a:xfrm>
            <a:custGeom>
              <a:avLst/>
              <a:gdLst/>
              <a:ahLst/>
              <a:cxnLst/>
              <a:rect l="0" t="0" r="0" b="0"/>
              <a:pathLst>
                <a:path w="342901" h="314326">
                  <a:moveTo>
                    <a:pt x="342900" y="0"/>
                  </a:moveTo>
                  <a:lnTo>
                    <a:pt x="342900" y="0"/>
                  </a:lnTo>
                  <a:lnTo>
                    <a:pt x="300283" y="42616"/>
                  </a:lnTo>
                  <a:lnTo>
                    <a:pt x="254274" y="85803"/>
                  </a:lnTo>
                  <a:lnTo>
                    <a:pt x="209168" y="125090"/>
                  </a:lnTo>
                  <a:lnTo>
                    <a:pt x="161875" y="171617"/>
                  </a:lnTo>
                  <a:lnTo>
                    <a:pt x="114294" y="219097"/>
                  </a:lnTo>
                  <a:lnTo>
                    <a:pt x="67732" y="259099"/>
                  </a:lnTo>
                  <a:lnTo>
                    <a:pt x="22120" y="294365"/>
                  </a:lnTo>
                  <a:lnTo>
                    <a:pt x="0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7" name="SMARTInkShape-2118"/>
            <p:cNvSpPr/>
            <p:nvPr>
              <p:custDataLst>
                <p:tags r:id="rId73"/>
              </p:custDataLst>
            </p:nvPr>
          </p:nvSpPr>
          <p:spPr>
            <a:xfrm>
              <a:off x="7059726" y="1914525"/>
              <a:ext cx="198325" cy="409576"/>
            </a:xfrm>
            <a:custGeom>
              <a:avLst/>
              <a:gdLst/>
              <a:ahLst/>
              <a:cxnLst/>
              <a:rect l="0" t="0" r="0" b="0"/>
              <a:pathLst>
                <a:path w="198325" h="409576">
                  <a:moveTo>
                    <a:pt x="198324" y="0"/>
                  </a:moveTo>
                  <a:lnTo>
                    <a:pt x="198324" y="0"/>
                  </a:lnTo>
                  <a:lnTo>
                    <a:pt x="190720" y="8663"/>
                  </a:lnTo>
                  <a:lnTo>
                    <a:pt x="170878" y="35647"/>
                  </a:lnTo>
                  <a:lnTo>
                    <a:pt x="133365" y="72415"/>
                  </a:lnTo>
                  <a:lnTo>
                    <a:pt x="106589" y="113552"/>
                  </a:lnTo>
                  <a:lnTo>
                    <a:pt x="80916" y="158798"/>
                  </a:lnTo>
                  <a:lnTo>
                    <a:pt x="55462" y="202230"/>
                  </a:lnTo>
                  <a:lnTo>
                    <a:pt x="39225" y="238778"/>
                  </a:lnTo>
                  <a:lnTo>
                    <a:pt x="27711" y="276418"/>
                  </a:lnTo>
                  <a:lnTo>
                    <a:pt x="9283" y="322007"/>
                  </a:lnTo>
                  <a:lnTo>
                    <a:pt x="469" y="360528"/>
                  </a:lnTo>
                  <a:lnTo>
                    <a:pt x="0" y="381754"/>
                  </a:lnTo>
                  <a:lnTo>
                    <a:pt x="3641" y="391213"/>
                  </a:lnTo>
                  <a:lnTo>
                    <a:pt x="11641" y="402488"/>
                  </a:lnTo>
                  <a:lnTo>
                    <a:pt x="20457" y="406425"/>
                  </a:lnTo>
                  <a:lnTo>
                    <a:pt x="36399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8" name="SMARTInkShape-2119"/>
            <p:cNvSpPr/>
            <p:nvPr>
              <p:custDataLst>
                <p:tags r:id="rId74"/>
              </p:custDataLst>
            </p:nvPr>
          </p:nvSpPr>
          <p:spPr>
            <a:xfrm>
              <a:off x="7358000" y="1933575"/>
              <a:ext cx="147701" cy="346703"/>
            </a:xfrm>
            <a:custGeom>
              <a:avLst/>
              <a:gdLst/>
              <a:ahLst/>
              <a:cxnLst/>
              <a:rect l="0" t="0" r="0" b="0"/>
              <a:pathLst>
                <a:path w="147701" h="346703">
                  <a:moveTo>
                    <a:pt x="71500" y="0"/>
                  </a:moveTo>
                  <a:lnTo>
                    <a:pt x="71500" y="0"/>
                  </a:lnTo>
                  <a:lnTo>
                    <a:pt x="88834" y="0"/>
                  </a:lnTo>
                  <a:lnTo>
                    <a:pt x="89406" y="1058"/>
                  </a:lnTo>
                  <a:lnTo>
                    <a:pt x="90506" y="35647"/>
                  </a:lnTo>
                  <a:lnTo>
                    <a:pt x="80182" y="77132"/>
                  </a:lnTo>
                  <a:lnTo>
                    <a:pt x="63102" y="114484"/>
                  </a:lnTo>
                  <a:lnTo>
                    <a:pt x="40404" y="158982"/>
                  </a:lnTo>
                  <a:lnTo>
                    <a:pt x="21808" y="202266"/>
                  </a:lnTo>
                  <a:lnTo>
                    <a:pt x="9857" y="233144"/>
                  </a:lnTo>
                  <a:lnTo>
                    <a:pt x="0" y="275765"/>
                  </a:lnTo>
                  <a:lnTo>
                    <a:pt x="3981" y="310671"/>
                  </a:lnTo>
                  <a:lnTo>
                    <a:pt x="6379" y="316123"/>
                  </a:lnTo>
                  <a:lnTo>
                    <a:pt x="26210" y="335951"/>
                  </a:lnTo>
                  <a:lnTo>
                    <a:pt x="46440" y="345897"/>
                  </a:lnTo>
                  <a:lnTo>
                    <a:pt x="60715" y="346702"/>
                  </a:lnTo>
                  <a:lnTo>
                    <a:pt x="102222" y="341284"/>
                  </a:lnTo>
                  <a:lnTo>
                    <a:pt x="147700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9" name="SMARTInkShape-2120"/>
            <p:cNvSpPr/>
            <p:nvPr>
              <p:custDataLst>
                <p:tags r:id="rId75"/>
              </p:custDataLst>
            </p:nvPr>
          </p:nvSpPr>
          <p:spPr>
            <a:xfrm>
              <a:off x="7305675" y="2152650"/>
              <a:ext cx="190501" cy="27226"/>
            </a:xfrm>
            <a:custGeom>
              <a:avLst/>
              <a:gdLst/>
              <a:ahLst/>
              <a:cxnLst/>
              <a:rect l="0" t="0" r="0" b="0"/>
              <a:pathLst>
                <a:path w="190501" h="27226">
                  <a:moveTo>
                    <a:pt x="0" y="0"/>
                  </a:moveTo>
                  <a:lnTo>
                    <a:pt x="0" y="0"/>
                  </a:lnTo>
                  <a:lnTo>
                    <a:pt x="13257" y="13258"/>
                  </a:lnTo>
                  <a:lnTo>
                    <a:pt x="22120" y="16475"/>
                  </a:lnTo>
                  <a:lnTo>
                    <a:pt x="64959" y="26363"/>
                  </a:lnTo>
                  <a:lnTo>
                    <a:pt x="112350" y="27225"/>
                  </a:lnTo>
                  <a:lnTo>
                    <a:pt x="154837" y="20979"/>
                  </a:lnTo>
                  <a:lnTo>
                    <a:pt x="19050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0" name="SMARTInkShape-2121"/>
            <p:cNvSpPr/>
            <p:nvPr>
              <p:custDataLst>
                <p:tags r:id="rId76"/>
              </p:custDataLst>
            </p:nvPr>
          </p:nvSpPr>
          <p:spPr>
            <a:xfrm>
              <a:off x="7524750" y="1943100"/>
              <a:ext cx="188163" cy="447676"/>
            </a:xfrm>
            <a:custGeom>
              <a:avLst/>
              <a:gdLst/>
              <a:ahLst/>
              <a:cxnLst/>
              <a:rect l="0" t="0" r="0" b="0"/>
              <a:pathLst>
                <a:path w="188163" h="447676">
                  <a:moveTo>
                    <a:pt x="47625" y="0"/>
                  </a:moveTo>
                  <a:lnTo>
                    <a:pt x="47625" y="0"/>
                  </a:lnTo>
                  <a:lnTo>
                    <a:pt x="47625" y="5056"/>
                  </a:lnTo>
                  <a:lnTo>
                    <a:pt x="48684" y="6546"/>
                  </a:lnTo>
                  <a:lnTo>
                    <a:pt x="50447" y="7539"/>
                  </a:lnTo>
                  <a:lnTo>
                    <a:pt x="83272" y="22666"/>
                  </a:lnTo>
                  <a:lnTo>
                    <a:pt x="101814" y="36937"/>
                  </a:lnTo>
                  <a:lnTo>
                    <a:pt x="134662" y="81403"/>
                  </a:lnTo>
                  <a:lnTo>
                    <a:pt x="155403" y="120815"/>
                  </a:lnTo>
                  <a:lnTo>
                    <a:pt x="174185" y="162992"/>
                  </a:lnTo>
                  <a:lnTo>
                    <a:pt x="186180" y="205723"/>
                  </a:lnTo>
                  <a:lnTo>
                    <a:pt x="188162" y="230759"/>
                  </a:lnTo>
                  <a:lnTo>
                    <a:pt x="177074" y="276509"/>
                  </a:lnTo>
                  <a:lnTo>
                    <a:pt x="163899" y="313323"/>
                  </a:lnTo>
                  <a:lnTo>
                    <a:pt x="135948" y="353756"/>
                  </a:lnTo>
                  <a:lnTo>
                    <a:pt x="111011" y="382125"/>
                  </a:lnTo>
                  <a:lnTo>
                    <a:pt x="65377" y="420747"/>
                  </a:lnTo>
                  <a:lnTo>
                    <a:pt x="44624" y="433615"/>
                  </a:lnTo>
                  <a:lnTo>
                    <a:pt x="0" y="447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1" name="SMARTInkShape-2122"/>
            <p:cNvSpPr/>
            <p:nvPr>
              <p:custDataLst>
                <p:tags r:id="rId77"/>
              </p:custDataLst>
            </p:nvPr>
          </p:nvSpPr>
          <p:spPr>
            <a:xfrm>
              <a:off x="3962400" y="2661590"/>
              <a:ext cx="3619501" cy="81611"/>
            </a:xfrm>
            <a:custGeom>
              <a:avLst/>
              <a:gdLst/>
              <a:ahLst/>
              <a:cxnLst/>
              <a:rect l="0" t="0" r="0" b="0"/>
              <a:pathLst>
                <a:path w="3619501" h="81611">
                  <a:moveTo>
                    <a:pt x="0" y="81610"/>
                  </a:moveTo>
                  <a:lnTo>
                    <a:pt x="0" y="81610"/>
                  </a:lnTo>
                  <a:lnTo>
                    <a:pt x="41832" y="81610"/>
                  </a:lnTo>
                  <a:lnTo>
                    <a:pt x="87275" y="81610"/>
                  </a:lnTo>
                  <a:lnTo>
                    <a:pt x="123108" y="81610"/>
                  </a:lnTo>
                  <a:lnTo>
                    <a:pt x="165711" y="81610"/>
                  </a:lnTo>
                  <a:lnTo>
                    <a:pt x="207732" y="81610"/>
                  </a:lnTo>
                  <a:lnTo>
                    <a:pt x="241550" y="81610"/>
                  </a:lnTo>
                  <a:lnTo>
                    <a:pt x="274925" y="78788"/>
                  </a:lnTo>
                  <a:lnTo>
                    <a:pt x="308456" y="75064"/>
                  </a:lnTo>
                  <a:lnTo>
                    <a:pt x="344525" y="73409"/>
                  </a:lnTo>
                  <a:lnTo>
                    <a:pt x="381722" y="72673"/>
                  </a:lnTo>
                  <a:lnTo>
                    <a:pt x="420479" y="71288"/>
                  </a:lnTo>
                  <a:lnTo>
                    <a:pt x="462399" y="67145"/>
                  </a:lnTo>
                  <a:lnTo>
                    <a:pt x="505725" y="64598"/>
                  </a:lnTo>
                  <a:lnTo>
                    <a:pt x="549675" y="62407"/>
                  </a:lnTo>
                  <a:lnTo>
                    <a:pt x="593903" y="57906"/>
                  </a:lnTo>
                  <a:lnTo>
                    <a:pt x="638254" y="55200"/>
                  </a:lnTo>
                  <a:lnTo>
                    <a:pt x="683718" y="53997"/>
                  </a:lnTo>
                  <a:lnTo>
                    <a:pt x="707696" y="53676"/>
                  </a:lnTo>
                  <a:lnTo>
                    <a:pt x="732147" y="53462"/>
                  </a:lnTo>
                  <a:lnTo>
                    <a:pt x="779071" y="50403"/>
                  </a:lnTo>
                  <a:lnTo>
                    <a:pt x="825679" y="46573"/>
                  </a:lnTo>
                  <a:lnTo>
                    <a:pt x="849961" y="45552"/>
                  </a:lnTo>
                  <a:lnTo>
                    <a:pt x="874616" y="44872"/>
                  </a:lnTo>
                  <a:lnTo>
                    <a:pt x="899519" y="44418"/>
                  </a:lnTo>
                  <a:lnTo>
                    <a:pt x="924589" y="44115"/>
                  </a:lnTo>
                  <a:lnTo>
                    <a:pt x="949766" y="43913"/>
                  </a:lnTo>
                  <a:lnTo>
                    <a:pt x="975020" y="42721"/>
                  </a:lnTo>
                  <a:lnTo>
                    <a:pt x="1000321" y="40867"/>
                  </a:lnTo>
                  <a:lnTo>
                    <a:pt x="1025656" y="38573"/>
                  </a:lnTo>
                  <a:lnTo>
                    <a:pt x="1051013" y="37044"/>
                  </a:lnTo>
                  <a:lnTo>
                    <a:pt x="1076384" y="36024"/>
                  </a:lnTo>
                  <a:lnTo>
                    <a:pt x="1101764" y="35345"/>
                  </a:lnTo>
                  <a:lnTo>
                    <a:pt x="1127151" y="34891"/>
                  </a:lnTo>
                  <a:lnTo>
                    <a:pt x="1152542" y="34589"/>
                  </a:lnTo>
                  <a:lnTo>
                    <a:pt x="1177936" y="34388"/>
                  </a:lnTo>
                  <a:lnTo>
                    <a:pt x="1203332" y="33195"/>
                  </a:lnTo>
                  <a:lnTo>
                    <a:pt x="1228730" y="31342"/>
                  </a:lnTo>
                  <a:lnTo>
                    <a:pt x="1254129" y="29048"/>
                  </a:lnTo>
                  <a:lnTo>
                    <a:pt x="1279527" y="27519"/>
                  </a:lnTo>
                  <a:lnTo>
                    <a:pt x="1304927" y="26499"/>
                  </a:lnTo>
                  <a:lnTo>
                    <a:pt x="1330327" y="25820"/>
                  </a:lnTo>
                  <a:lnTo>
                    <a:pt x="1356784" y="25366"/>
                  </a:lnTo>
                  <a:lnTo>
                    <a:pt x="1383947" y="25064"/>
                  </a:lnTo>
                  <a:lnTo>
                    <a:pt x="1411582" y="24863"/>
                  </a:lnTo>
                  <a:lnTo>
                    <a:pt x="1438471" y="24729"/>
                  </a:lnTo>
                  <a:lnTo>
                    <a:pt x="1464864" y="24639"/>
                  </a:lnTo>
                  <a:lnTo>
                    <a:pt x="1490926" y="24579"/>
                  </a:lnTo>
                  <a:lnTo>
                    <a:pt x="1517826" y="23481"/>
                  </a:lnTo>
                  <a:lnTo>
                    <a:pt x="1545284" y="21691"/>
                  </a:lnTo>
                  <a:lnTo>
                    <a:pt x="1573114" y="19439"/>
                  </a:lnTo>
                  <a:lnTo>
                    <a:pt x="1600134" y="17938"/>
                  </a:lnTo>
                  <a:lnTo>
                    <a:pt x="1626615" y="16937"/>
                  </a:lnTo>
                  <a:lnTo>
                    <a:pt x="1652735" y="16269"/>
                  </a:lnTo>
                  <a:lnTo>
                    <a:pt x="1679673" y="15825"/>
                  </a:lnTo>
                  <a:lnTo>
                    <a:pt x="1707157" y="15528"/>
                  </a:lnTo>
                  <a:lnTo>
                    <a:pt x="1735005" y="15330"/>
                  </a:lnTo>
                  <a:lnTo>
                    <a:pt x="1763095" y="15199"/>
                  </a:lnTo>
                  <a:lnTo>
                    <a:pt x="1791346" y="15111"/>
                  </a:lnTo>
                  <a:lnTo>
                    <a:pt x="1819706" y="15052"/>
                  </a:lnTo>
                  <a:lnTo>
                    <a:pt x="1848137" y="15013"/>
                  </a:lnTo>
                  <a:lnTo>
                    <a:pt x="1876617" y="14987"/>
                  </a:lnTo>
                  <a:lnTo>
                    <a:pt x="1905128" y="14969"/>
                  </a:lnTo>
                  <a:lnTo>
                    <a:pt x="1933660" y="14958"/>
                  </a:lnTo>
                  <a:lnTo>
                    <a:pt x="1962207" y="14951"/>
                  </a:lnTo>
                  <a:lnTo>
                    <a:pt x="1990763" y="14945"/>
                  </a:lnTo>
                  <a:lnTo>
                    <a:pt x="2019326" y="14942"/>
                  </a:lnTo>
                  <a:lnTo>
                    <a:pt x="2047892" y="14940"/>
                  </a:lnTo>
                  <a:lnTo>
                    <a:pt x="2076462" y="14938"/>
                  </a:lnTo>
                  <a:lnTo>
                    <a:pt x="2105033" y="14937"/>
                  </a:lnTo>
                  <a:lnTo>
                    <a:pt x="2133605" y="14936"/>
                  </a:lnTo>
                  <a:lnTo>
                    <a:pt x="2162178" y="14936"/>
                  </a:lnTo>
                  <a:lnTo>
                    <a:pt x="2190752" y="13877"/>
                  </a:lnTo>
                  <a:lnTo>
                    <a:pt x="2219327" y="12113"/>
                  </a:lnTo>
                  <a:lnTo>
                    <a:pt x="2247901" y="9879"/>
                  </a:lnTo>
                  <a:lnTo>
                    <a:pt x="2276476" y="8389"/>
                  </a:lnTo>
                  <a:lnTo>
                    <a:pt x="2305051" y="7396"/>
                  </a:lnTo>
                  <a:lnTo>
                    <a:pt x="2333626" y="6734"/>
                  </a:lnTo>
                  <a:lnTo>
                    <a:pt x="2361142" y="6293"/>
                  </a:lnTo>
                  <a:lnTo>
                    <a:pt x="2387953" y="5999"/>
                  </a:lnTo>
                  <a:lnTo>
                    <a:pt x="2414294" y="5802"/>
                  </a:lnTo>
                  <a:lnTo>
                    <a:pt x="2440321" y="4613"/>
                  </a:lnTo>
                  <a:lnTo>
                    <a:pt x="2466139" y="2762"/>
                  </a:lnTo>
                  <a:lnTo>
                    <a:pt x="2491818" y="470"/>
                  </a:lnTo>
                  <a:lnTo>
                    <a:pt x="2518462" y="0"/>
                  </a:lnTo>
                  <a:lnTo>
                    <a:pt x="2545750" y="745"/>
                  </a:lnTo>
                  <a:lnTo>
                    <a:pt x="2573466" y="2300"/>
                  </a:lnTo>
                  <a:lnTo>
                    <a:pt x="2600411" y="3336"/>
                  </a:lnTo>
                  <a:lnTo>
                    <a:pt x="2626841" y="4028"/>
                  </a:lnTo>
                  <a:lnTo>
                    <a:pt x="2652927" y="4489"/>
                  </a:lnTo>
                  <a:lnTo>
                    <a:pt x="2678785" y="4796"/>
                  </a:lnTo>
                  <a:lnTo>
                    <a:pt x="2704489" y="5000"/>
                  </a:lnTo>
                  <a:lnTo>
                    <a:pt x="2730093" y="5137"/>
                  </a:lnTo>
                  <a:lnTo>
                    <a:pt x="2755629" y="5228"/>
                  </a:lnTo>
                  <a:lnTo>
                    <a:pt x="2781119" y="5288"/>
                  </a:lnTo>
                  <a:lnTo>
                    <a:pt x="2806579" y="5329"/>
                  </a:lnTo>
                  <a:lnTo>
                    <a:pt x="2830961" y="5356"/>
                  </a:lnTo>
                  <a:lnTo>
                    <a:pt x="2877808" y="5386"/>
                  </a:lnTo>
                  <a:lnTo>
                    <a:pt x="2901731" y="5394"/>
                  </a:lnTo>
                  <a:lnTo>
                    <a:pt x="2926145" y="5400"/>
                  </a:lnTo>
                  <a:lnTo>
                    <a:pt x="2950888" y="5403"/>
                  </a:lnTo>
                  <a:lnTo>
                    <a:pt x="2998136" y="5407"/>
                  </a:lnTo>
                  <a:lnTo>
                    <a:pt x="3043830" y="5408"/>
                  </a:lnTo>
                  <a:lnTo>
                    <a:pt x="3088833" y="5409"/>
                  </a:lnTo>
                  <a:lnTo>
                    <a:pt x="3133528" y="5410"/>
                  </a:lnTo>
                  <a:lnTo>
                    <a:pt x="3178088" y="5410"/>
                  </a:lnTo>
                  <a:lnTo>
                    <a:pt x="3222586" y="5410"/>
                  </a:lnTo>
                  <a:lnTo>
                    <a:pt x="3261413" y="5410"/>
                  </a:lnTo>
                  <a:lnTo>
                    <a:pt x="3297368" y="5410"/>
                  </a:lnTo>
                  <a:lnTo>
                    <a:pt x="3334514" y="5410"/>
                  </a:lnTo>
                  <a:lnTo>
                    <a:pt x="3369367" y="5410"/>
                  </a:lnTo>
                  <a:lnTo>
                    <a:pt x="3402496" y="5410"/>
                  </a:lnTo>
                  <a:lnTo>
                    <a:pt x="3449839" y="5410"/>
                  </a:lnTo>
                  <a:lnTo>
                    <a:pt x="3490091" y="5410"/>
                  </a:lnTo>
                  <a:lnTo>
                    <a:pt x="3532671" y="8232"/>
                  </a:lnTo>
                  <a:lnTo>
                    <a:pt x="3575767" y="14052"/>
                  </a:lnTo>
                  <a:lnTo>
                    <a:pt x="3619500" y="149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94" name="SMARTInkShape-Group300"/>
          <p:cNvGrpSpPr/>
          <p:nvPr/>
        </p:nvGrpSpPr>
        <p:grpSpPr>
          <a:xfrm>
            <a:off x="1953017" y="2221386"/>
            <a:ext cx="1690329" cy="1255073"/>
            <a:chOff x="1953017" y="2221386"/>
            <a:chExt cx="1690329" cy="1255073"/>
          </a:xfrm>
        </p:grpSpPr>
        <p:sp>
          <p:nvSpPr>
            <p:cNvPr id="683" name="SMARTInkShape-2123"/>
            <p:cNvSpPr/>
            <p:nvPr>
              <p:custDataLst>
                <p:tags r:id="rId49"/>
              </p:custDataLst>
            </p:nvPr>
          </p:nvSpPr>
          <p:spPr>
            <a:xfrm>
              <a:off x="1971675" y="2695575"/>
              <a:ext cx="266701" cy="9526"/>
            </a:xfrm>
            <a:custGeom>
              <a:avLst/>
              <a:gdLst/>
              <a:ahLst/>
              <a:cxnLst/>
              <a:rect l="0" t="0" r="0" b="0"/>
              <a:pathLst>
                <a:path w="266701" h="9526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13258" y="9133"/>
                  </a:lnTo>
                  <a:lnTo>
                    <a:pt x="57993" y="9521"/>
                  </a:lnTo>
                  <a:lnTo>
                    <a:pt x="101649" y="9525"/>
                  </a:lnTo>
                  <a:lnTo>
                    <a:pt x="146053" y="883"/>
                  </a:lnTo>
                  <a:lnTo>
                    <a:pt x="185783" y="52"/>
                  </a:lnTo>
                  <a:lnTo>
                    <a:pt x="232474" y="2"/>
                  </a:lnTo>
                  <a:lnTo>
                    <a:pt x="249974" y="1059"/>
                  </a:lnTo>
                  <a:lnTo>
                    <a:pt x="26670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4" name="SMARTInkShape-2124"/>
            <p:cNvSpPr/>
            <p:nvPr>
              <p:custDataLst>
                <p:tags r:id="rId50"/>
              </p:custDataLst>
            </p:nvPr>
          </p:nvSpPr>
          <p:spPr>
            <a:xfrm>
              <a:off x="1953017" y="2924175"/>
              <a:ext cx="313934" cy="47626"/>
            </a:xfrm>
            <a:custGeom>
              <a:avLst/>
              <a:gdLst/>
              <a:ahLst/>
              <a:cxnLst/>
              <a:rect l="0" t="0" r="0" b="0"/>
              <a:pathLst>
                <a:path w="313934" h="47626">
                  <a:moveTo>
                    <a:pt x="9133" y="47625"/>
                  </a:moveTo>
                  <a:lnTo>
                    <a:pt x="9133" y="47625"/>
                  </a:lnTo>
                  <a:lnTo>
                    <a:pt x="0" y="47625"/>
                  </a:lnTo>
                  <a:lnTo>
                    <a:pt x="42172" y="46567"/>
                  </a:lnTo>
                  <a:lnTo>
                    <a:pt x="85408" y="35866"/>
                  </a:lnTo>
                  <a:lnTo>
                    <a:pt x="99125" y="31815"/>
                  </a:lnTo>
                  <a:lnTo>
                    <a:pt x="143045" y="23945"/>
                  </a:lnTo>
                  <a:lnTo>
                    <a:pt x="187360" y="12156"/>
                  </a:lnTo>
                  <a:lnTo>
                    <a:pt x="228042" y="8813"/>
                  </a:lnTo>
                  <a:lnTo>
                    <a:pt x="275637" y="609"/>
                  </a:lnTo>
                  <a:lnTo>
                    <a:pt x="31393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5" name="SMARTInkShape-2125"/>
            <p:cNvSpPr/>
            <p:nvPr>
              <p:custDataLst>
                <p:tags r:id="rId51"/>
              </p:custDataLst>
            </p:nvPr>
          </p:nvSpPr>
          <p:spPr>
            <a:xfrm>
              <a:off x="2447925" y="2221386"/>
              <a:ext cx="447676" cy="652438"/>
            </a:xfrm>
            <a:custGeom>
              <a:avLst/>
              <a:gdLst/>
              <a:ahLst/>
              <a:cxnLst/>
              <a:rect l="0" t="0" r="0" b="0"/>
              <a:pathLst>
                <a:path w="447676" h="652438">
                  <a:moveTo>
                    <a:pt x="0" y="588489"/>
                  </a:moveTo>
                  <a:lnTo>
                    <a:pt x="0" y="588489"/>
                  </a:lnTo>
                  <a:lnTo>
                    <a:pt x="0" y="583432"/>
                  </a:lnTo>
                  <a:lnTo>
                    <a:pt x="2822" y="578128"/>
                  </a:lnTo>
                  <a:lnTo>
                    <a:pt x="39010" y="537184"/>
                  </a:lnTo>
                  <a:lnTo>
                    <a:pt x="71028" y="492755"/>
                  </a:lnTo>
                  <a:lnTo>
                    <a:pt x="109817" y="445550"/>
                  </a:lnTo>
                  <a:lnTo>
                    <a:pt x="142813" y="400955"/>
                  </a:lnTo>
                  <a:lnTo>
                    <a:pt x="176455" y="357653"/>
                  </a:lnTo>
                  <a:lnTo>
                    <a:pt x="205389" y="321127"/>
                  </a:lnTo>
                  <a:lnTo>
                    <a:pt x="230189" y="283493"/>
                  </a:lnTo>
                  <a:lnTo>
                    <a:pt x="257646" y="245531"/>
                  </a:lnTo>
                  <a:lnTo>
                    <a:pt x="295368" y="199834"/>
                  </a:lnTo>
                  <a:lnTo>
                    <a:pt x="325789" y="153687"/>
                  </a:lnTo>
                  <a:lnTo>
                    <a:pt x="352181" y="112900"/>
                  </a:lnTo>
                  <a:lnTo>
                    <a:pt x="376539" y="65759"/>
                  </a:lnTo>
                  <a:lnTo>
                    <a:pt x="397153" y="20064"/>
                  </a:lnTo>
                  <a:lnTo>
                    <a:pt x="398118" y="15864"/>
                  </a:lnTo>
                  <a:lnTo>
                    <a:pt x="397704" y="12006"/>
                  </a:lnTo>
                  <a:lnTo>
                    <a:pt x="394421" y="4896"/>
                  </a:lnTo>
                  <a:lnTo>
                    <a:pt x="392064" y="2577"/>
                  </a:lnTo>
                  <a:lnTo>
                    <a:pt x="386623" y="0"/>
                  </a:lnTo>
                  <a:lnTo>
                    <a:pt x="383690" y="372"/>
                  </a:lnTo>
                  <a:lnTo>
                    <a:pt x="357478" y="15365"/>
                  </a:lnTo>
                  <a:lnTo>
                    <a:pt x="311427" y="58188"/>
                  </a:lnTo>
                  <a:lnTo>
                    <a:pt x="287713" y="87404"/>
                  </a:lnTo>
                  <a:lnTo>
                    <a:pt x="261637" y="122872"/>
                  </a:lnTo>
                  <a:lnTo>
                    <a:pt x="232745" y="163014"/>
                  </a:lnTo>
                  <a:lnTo>
                    <a:pt x="207956" y="208422"/>
                  </a:lnTo>
                  <a:lnTo>
                    <a:pt x="189792" y="240712"/>
                  </a:lnTo>
                  <a:lnTo>
                    <a:pt x="171135" y="276230"/>
                  </a:lnTo>
                  <a:lnTo>
                    <a:pt x="152260" y="310360"/>
                  </a:lnTo>
                  <a:lnTo>
                    <a:pt x="135405" y="343168"/>
                  </a:lnTo>
                  <a:lnTo>
                    <a:pt x="124385" y="375388"/>
                  </a:lnTo>
                  <a:lnTo>
                    <a:pt x="113138" y="407347"/>
                  </a:lnTo>
                  <a:lnTo>
                    <a:pt x="102142" y="439190"/>
                  </a:lnTo>
                  <a:lnTo>
                    <a:pt x="90001" y="485809"/>
                  </a:lnTo>
                  <a:lnTo>
                    <a:pt x="80760" y="526903"/>
                  </a:lnTo>
                  <a:lnTo>
                    <a:pt x="78609" y="564832"/>
                  </a:lnTo>
                  <a:lnTo>
                    <a:pt x="86828" y="603807"/>
                  </a:lnTo>
                  <a:lnTo>
                    <a:pt x="93624" y="618580"/>
                  </a:lnTo>
                  <a:lnTo>
                    <a:pt x="109350" y="637739"/>
                  </a:lnTo>
                  <a:lnTo>
                    <a:pt x="121272" y="646714"/>
                  </a:lnTo>
                  <a:lnTo>
                    <a:pt x="136449" y="651408"/>
                  </a:lnTo>
                  <a:lnTo>
                    <a:pt x="153777" y="652437"/>
                  </a:lnTo>
                  <a:lnTo>
                    <a:pt x="181383" y="646007"/>
                  </a:lnTo>
                  <a:lnTo>
                    <a:pt x="228654" y="619451"/>
                  </a:lnTo>
                  <a:lnTo>
                    <a:pt x="276232" y="588386"/>
                  </a:lnTo>
                  <a:lnTo>
                    <a:pt x="322793" y="555667"/>
                  </a:lnTo>
                  <a:lnTo>
                    <a:pt x="364753" y="509996"/>
                  </a:lnTo>
                  <a:lnTo>
                    <a:pt x="402653" y="463405"/>
                  </a:lnTo>
                  <a:lnTo>
                    <a:pt x="406498" y="455990"/>
                  </a:lnTo>
                  <a:lnTo>
                    <a:pt x="407524" y="452532"/>
                  </a:lnTo>
                  <a:lnTo>
                    <a:pt x="409266" y="450226"/>
                  </a:lnTo>
                  <a:lnTo>
                    <a:pt x="418654" y="445794"/>
                  </a:lnTo>
                  <a:lnTo>
                    <a:pt x="419061" y="472145"/>
                  </a:lnTo>
                  <a:lnTo>
                    <a:pt x="410895" y="514270"/>
                  </a:lnTo>
                  <a:lnTo>
                    <a:pt x="409691" y="561412"/>
                  </a:lnTo>
                  <a:lnTo>
                    <a:pt x="409585" y="603938"/>
                  </a:lnTo>
                  <a:lnTo>
                    <a:pt x="412402" y="614053"/>
                  </a:lnTo>
                  <a:lnTo>
                    <a:pt x="417116" y="625697"/>
                  </a:lnTo>
                  <a:lnTo>
                    <a:pt x="417777" y="629169"/>
                  </a:lnTo>
                  <a:lnTo>
                    <a:pt x="419276" y="631484"/>
                  </a:lnTo>
                  <a:lnTo>
                    <a:pt x="421334" y="633027"/>
                  </a:lnTo>
                  <a:lnTo>
                    <a:pt x="426443" y="634742"/>
                  </a:lnTo>
                  <a:lnTo>
                    <a:pt x="447675" y="6361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6" name="SMARTInkShape-2126"/>
            <p:cNvSpPr/>
            <p:nvPr>
              <p:custDataLst>
                <p:tags r:id="rId52"/>
              </p:custDataLst>
            </p:nvPr>
          </p:nvSpPr>
          <p:spPr>
            <a:xfrm>
              <a:off x="2905125" y="25336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7" name="SMARTInkShape-2127"/>
            <p:cNvSpPr/>
            <p:nvPr>
              <p:custDataLst>
                <p:tags r:id="rId53"/>
              </p:custDataLst>
            </p:nvPr>
          </p:nvSpPr>
          <p:spPr>
            <a:xfrm>
              <a:off x="3000375" y="2571750"/>
              <a:ext cx="381001" cy="276226"/>
            </a:xfrm>
            <a:custGeom>
              <a:avLst/>
              <a:gdLst/>
              <a:ahLst/>
              <a:cxnLst/>
              <a:rect l="0" t="0" r="0" b="0"/>
              <a:pathLst>
                <a:path w="381001" h="276226">
                  <a:moveTo>
                    <a:pt x="0" y="0"/>
                  </a:moveTo>
                  <a:lnTo>
                    <a:pt x="0" y="0"/>
                  </a:lnTo>
                  <a:lnTo>
                    <a:pt x="5057" y="5057"/>
                  </a:lnTo>
                  <a:lnTo>
                    <a:pt x="7539" y="10361"/>
                  </a:lnTo>
                  <a:lnTo>
                    <a:pt x="21232" y="57419"/>
                  </a:lnTo>
                  <a:lnTo>
                    <a:pt x="25312" y="71028"/>
                  </a:lnTo>
                  <a:lnTo>
                    <a:pt x="33202" y="114873"/>
                  </a:lnTo>
                  <a:lnTo>
                    <a:pt x="40277" y="159178"/>
                  </a:lnTo>
                  <a:lnTo>
                    <a:pt x="46174" y="186782"/>
                  </a:lnTo>
                  <a:lnTo>
                    <a:pt x="48396" y="205013"/>
                  </a:lnTo>
                  <a:lnTo>
                    <a:pt x="55107" y="218806"/>
                  </a:lnTo>
                  <a:lnTo>
                    <a:pt x="57031" y="236228"/>
                  </a:lnTo>
                  <a:lnTo>
                    <a:pt x="57115" y="232506"/>
                  </a:lnTo>
                  <a:lnTo>
                    <a:pt x="58185" y="231204"/>
                  </a:lnTo>
                  <a:lnTo>
                    <a:pt x="62196" y="229757"/>
                  </a:lnTo>
                  <a:lnTo>
                    <a:pt x="63689" y="227255"/>
                  </a:lnTo>
                  <a:lnTo>
                    <a:pt x="66282" y="202186"/>
                  </a:lnTo>
                  <a:lnTo>
                    <a:pt x="67656" y="177600"/>
                  </a:lnTo>
                  <a:lnTo>
                    <a:pt x="83146" y="130516"/>
                  </a:lnTo>
                  <a:lnTo>
                    <a:pt x="87783" y="106757"/>
                  </a:lnTo>
                  <a:lnTo>
                    <a:pt x="101871" y="74344"/>
                  </a:lnTo>
                  <a:lnTo>
                    <a:pt x="121954" y="49682"/>
                  </a:lnTo>
                  <a:lnTo>
                    <a:pt x="125816" y="48539"/>
                  </a:lnTo>
                  <a:lnTo>
                    <a:pt x="128327" y="48235"/>
                  </a:lnTo>
                  <a:lnTo>
                    <a:pt x="130001" y="49090"/>
                  </a:lnTo>
                  <a:lnTo>
                    <a:pt x="131118" y="50718"/>
                  </a:lnTo>
                  <a:lnTo>
                    <a:pt x="131862" y="52862"/>
                  </a:lnTo>
                  <a:lnTo>
                    <a:pt x="139602" y="64965"/>
                  </a:lnTo>
                  <a:lnTo>
                    <a:pt x="142684" y="112586"/>
                  </a:lnTo>
                  <a:lnTo>
                    <a:pt x="142864" y="158650"/>
                  </a:lnTo>
                  <a:lnTo>
                    <a:pt x="142872" y="172714"/>
                  </a:lnTo>
                  <a:lnTo>
                    <a:pt x="143931" y="175468"/>
                  </a:lnTo>
                  <a:lnTo>
                    <a:pt x="145696" y="177304"/>
                  </a:lnTo>
                  <a:lnTo>
                    <a:pt x="150479" y="179343"/>
                  </a:lnTo>
                  <a:lnTo>
                    <a:pt x="156132" y="180250"/>
                  </a:lnTo>
                  <a:lnTo>
                    <a:pt x="162173" y="177830"/>
                  </a:lnTo>
                  <a:lnTo>
                    <a:pt x="206937" y="135913"/>
                  </a:lnTo>
                  <a:lnTo>
                    <a:pt x="244524" y="90170"/>
                  </a:lnTo>
                  <a:lnTo>
                    <a:pt x="276231" y="60139"/>
                  </a:lnTo>
                  <a:lnTo>
                    <a:pt x="306918" y="42727"/>
                  </a:lnTo>
                  <a:lnTo>
                    <a:pt x="323014" y="39014"/>
                  </a:lnTo>
                  <a:lnTo>
                    <a:pt x="326468" y="38709"/>
                  </a:lnTo>
                  <a:lnTo>
                    <a:pt x="341441" y="43337"/>
                  </a:lnTo>
                  <a:lnTo>
                    <a:pt x="345103" y="46883"/>
                  </a:lnTo>
                  <a:lnTo>
                    <a:pt x="358328" y="79867"/>
                  </a:lnTo>
                  <a:lnTo>
                    <a:pt x="368178" y="124064"/>
                  </a:lnTo>
                  <a:lnTo>
                    <a:pt x="374104" y="171278"/>
                  </a:lnTo>
                  <a:lnTo>
                    <a:pt x="378957" y="193271"/>
                  </a:lnTo>
                  <a:lnTo>
                    <a:pt x="380731" y="237432"/>
                  </a:lnTo>
                  <a:lnTo>
                    <a:pt x="38100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8" name="SMARTInkShape-2128"/>
            <p:cNvSpPr/>
            <p:nvPr>
              <p:custDataLst>
                <p:tags r:id="rId54"/>
              </p:custDataLst>
            </p:nvPr>
          </p:nvSpPr>
          <p:spPr>
            <a:xfrm>
              <a:off x="2428875" y="3028950"/>
              <a:ext cx="227218" cy="447509"/>
            </a:xfrm>
            <a:custGeom>
              <a:avLst/>
              <a:gdLst/>
              <a:ahLst/>
              <a:cxnLst/>
              <a:rect l="0" t="0" r="0" b="0"/>
              <a:pathLst>
                <a:path w="227218" h="447509">
                  <a:moveTo>
                    <a:pt x="104775" y="0"/>
                  </a:moveTo>
                  <a:lnTo>
                    <a:pt x="104775" y="0"/>
                  </a:lnTo>
                  <a:lnTo>
                    <a:pt x="103717" y="34173"/>
                  </a:lnTo>
                  <a:lnTo>
                    <a:pt x="97236" y="70603"/>
                  </a:lnTo>
                  <a:lnTo>
                    <a:pt x="94016" y="93821"/>
                  </a:lnTo>
                  <a:lnTo>
                    <a:pt x="81361" y="130692"/>
                  </a:lnTo>
                  <a:lnTo>
                    <a:pt x="70438" y="168428"/>
                  </a:lnTo>
                  <a:lnTo>
                    <a:pt x="61558" y="207479"/>
                  </a:lnTo>
                  <a:lnTo>
                    <a:pt x="57398" y="249976"/>
                  </a:lnTo>
                  <a:lnTo>
                    <a:pt x="47047" y="296676"/>
                  </a:lnTo>
                  <a:lnTo>
                    <a:pt x="39867" y="341295"/>
                  </a:lnTo>
                  <a:lnTo>
                    <a:pt x="28503" y="385630"/>
                  </a:lnTo>
                  <a:lnTo>
                    <a:pt x="20504" y="397942"/>
                  </a:lnTo>
                  <a:lnTo>
                    <a:pt x="24537" y="394369"/>
                  </a:lnTo>
                  <a:lnTo>
                    <a:pt x="24825" y="390971"/>
                  </a:lnTo>
                  <a:lnTo>
                    <a:pt x="19696" y="350652"/>
                  </a:lnTo>
                  <a:lnTo>
                    <a:pt x="19178" y="311152"/>
                  </a:lnTo>
                  <a:lnTo>
                    <a:pt x="19088" y="275285"/>
                  </a:lnTo>
                  <a:lnTo>
                    <a:pt x="21884" y="235024"/>
                  </a:lnTo>
                  <a:lnTo>
                    <a:pt x="26593" y="192404"/>
                  </a:lnTo>
                  <a:lnTo>
                    <a:pt x="27988" y="152964"/>
                  </a:lnTo>
                  <a:lnTo>
                    <a:pt x="28401" y="114467"/>
                  </a:lnTo>
                  <a:lnTo>
                    <a:pt x="31346" y="81894"/>
                  </a:lnTo>
                  <a:lnTo>
                    <a:pt x="38269" y="39712"/>
                  </a:lnTo>
                  <a:lnTo>
                    <a:pt x="49807" y="9991"/>
                  </a:lnTo>
                  <a:lnTo>
                    <a:pt x="52255" y="6661"/>
                  </a:lnTo>
                  <a:lnTo>
                    <a:pt x="57796" y="2961"/>
                  </a:lnTo>
                  <a:lnTo>
                    <a:pt x="60756" y="1974"/>
                  </a:lnTo>
                  <a:lnTo>
                    <a:pt x="63787" y="2374"/>
                  </a:lnTo>
                  <a:lnTo>
                    <a:pt x="69978" y="5641"/>
                  </a:lnTo>
                  <a:lnTo>
                    <a:pt x="82575" y="23967"/>
                  </a:lnTo>
                  <a:lnTo>
                    <a:pt x="101602" y="69141"/>
                  </a:lnTo>
                  <a:lnTo>
                    <a:pt x="117123" y="112592"/>
                  </a:lnTo>
                  <a:lnTo>
                    <a:pt x="135201" y="157119"/>
                  </a:lnTo>
                  <a:lnTo>
                    <a:pt x="145658" y="194133"/>
                  </a:lnTo>
                  <a:lnTo>
                    <a:pt x="160515" y="236967"/>
                  </a:lnTo>
                  <a:lnTo>
                    <a:pt x="173267" y="278116"/>
                  </a:lnTo>
                  <a:lnTo>
                    <a:pt x="188115" y="322342"/>
                  </a:lnTo>
                  <a:lnTo>
                    <a:pt x="207511" y="361652"/>
                  </a:lnTo>
                  <a:lnTo>
                    <a:pt x="215649" y="387615"/>
                  </a:lnTo>
                  <a:lnTo>
                    <a:pt x="219682" y="414288"/>
                  </a:lnTo>
                  <a:lnTo>
                    <a:pt x="226525" y="428301"/>
                  </a:lnTo>
                  <a:lnTo>
                    <a:pt x="227217" y="431585"/>
                  </a:lnTo>
                  <a:lnTo>
                    <a:pt x="226619" y="434831"/>
                  </a:lnTo>
                  <a:lnTo>
                    <a:pt x="223134" y="441261"/>
                  </a:lnTo>
                  <a:lnTo>
                    <a:pt x="220723" y="443399"/>
                  </a:lnTo>
                  <a:lnTo>
                    <a:pt x="215221" y="445775"/>
                  </a:lnTo>
                  <a:lnTo>
                    <a:pt x="196790" y="447508"/>
                  </a:lnTo>
                  <a:lnTo>
                    <a:pt x="151829" y="437965"/>
                  </a:lnTo>
                  <a:lnTo>
                    <a:pt x="112761" y="430064"/>
                  </a:lnTo>
                  <a:lnTo>
                    <a:pt x="69295" y="421275"/>
                  </a:lnTo>
                  <a:lnTo>
                    <a:pt x="22378" y="419227"/>
                  </a:lnTo>
                  <a:lnTo>
                    <a:pt x="0" y="419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9" name="SMARTInkShape-2129"/>
            <p:cNvSpPr/>
            <p:nvPr>
              <p:custDataLst>
                <p:tags r:id="rId55"/>
              </p:custDataLst>
            </p:nvPr>
          </p:nvSpPr>
          <p:spPr>
            <a:xfrm>
              <a:off x="2810726" y="3048000"/>
              <a:ext cx="103925" cy="409231"/>
            </a:xfrm>
            <a:custGeom>
              <a:avLst/>
              <a:gdLst/>
              <a:ahLst/>
              <a:cxnLst/>
              <a:rect l="0" t="0" r="0" b="0"/>
              <a:pathLst>
                <a:path w="103925" h="409231">
                  <a:moveTo>
                    <a:pt x="75349" y="0"/>
                  </a:moveTo>
                  <a:lnTo>
                    <a:pt x="75349" y="0"/>
                  </a:lnTo>
                  <a:lnTo>
                    <a:pt x="75349" y="22390"/>
                  </a:lnTo>
                  <a:lnTo>
                    <a:pt x="65648" y="68310"/>
                  </a:lnTo>
                  <a:lnTo>
                    <a:pt x="52683" y="114515"/>
                  </a:lnTo>
                  <a:lnTo>
                    <a:pt x="33791" y="160047"/>
                  </a:lnTo>
                  <a:lnTo>
                    <a:pt x="22231" y="197234"/>
                  </a:lnTo>
                  <a:lnTo>
                    <a:pt x="12103" y="235064"/>
                  </a:lnTo>
                  <a:lnTo>
                    <a:pt x="3457" y="272026"/>
                  </a:lnTo>
                  <a:lnTo>
                    <a:pt x="0" y="313496"/>
                  </a:lnTo>
                  <a:lnTo>
                    <a:pt x="319" y="360782"/>
                  </a:lnTo>
                  <a:lnTo>
                    <a:pt x="12421" y="396303"/>
                  </a:lnTo>
                  <a:lnTo>
                    <a:pt x="16464" y="400727"/>
                  </a:lnTo>
                  <a:lnTo>
                    <a:pt x="26600" y="405642"/>
                  </a:lnTo>
                  <a:lnTo>
                    <a:pt x="62829" y="409230"/>
                  </a:lnTo>
                  <a:lnTo>
                    <a:pt x="103924" y="400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0" name="SMARTInkShape-2130"/>
            <p:cNvSpPr/>
            <p:nvPr>
              <p:custDataLst>
                <p:tags r:id="rId56"/>
              </p:custDataLst>
            </p:nvPr>
          </p:nvSpPr>
          <p:spPr>
            <a:xfrm>
              <a:off x="2733675" y="3257550"/>
              <a:ext cx="171451" cy="19051"/>
            </a:xfrm>
            <a:custGeom>
              <a:avLst/>
              <a:gdLst/>
              <a:ahLst/>
              <a:cxnLst/>
              <a:rect l="0" t="0" r="0" b="0"/>
              <a:pathLst>
                <a:path w="171451" h="19051">
                  <a:moveTo>
                    <a:pt x="0" y="0"/>
                  </a:moveTo>
                  <a:lnTo>
                    <a:pt x="0" y="0"/>
                  </a:lnTo>
                  <a:lnTo>
                    <a:pt x="36269" y="1058"/>
                  </a:lnTo>
                  <a:lnTo>
                    <a:pt x="79854" y="8642"/>
                  </a:lnTo>
                  <a:lnTo>
                    <a:pt x="126066" y="9447"/>
                  </a:lnTo>
                  <a:lnTo>
                    <a:pt x="145773" y="10561"/>
                  </a:lnTo>
                  <a:lnTo>
                    <a:pt x="17145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1" name="SMARTInkShape-2131"/>
            <p:cNvSpPr/>
            <p:nvPr>
              <p:custDataLst>
                <p:tags r:id="rId57"/>
              </p:custDataLst>
            </p:nvPr>
          </p:nvSpPr>
          <p:spPr>
            <a:xfrm>
              <a:off x="2990850" y="3276600"/>
              <a:ext cx="161926" cy="38101"/>
            </a:xfrm>
            <a:custGeom>
              <a:avLst/>
              <a:gdLst/>
              <a:ahLst/>
              <a:cxnLst/>
              <a:rect l="0" t="0" r="0" b="0"/>
              <a:pathLst>
                <a:path w="161926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50768" y="26341"/>
                  </a:lnTo>
                  <a:lnTo>
                    <a:pt x="95664" y="13464"/>
                  </a:lnTo>
                  <a:lnTo>
                    <a:pt x="137873" y="10044"/>
                  </a:lnTo>
                  <a:lnTo>
                    <a:pt x="148766" y="6933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2" name="SMARTInkShape-2132"/>
            <p:cNvSpPr/>
            <p:nvPr>
              <p:custDataLst>
                <p:tags r:id="rId58"/>
              </p:custDataLst>
            </p:nvPr>
          </p:nvSpPr>
          <p:spPr>
            <a:xfrm>
              <a:off x="3124200" y="3200400"/>
              <a:ext cx="209371" cy="209551"/>
            </a:xfrm>
            <a:custGeom>
              <a:avLst/>
              <a:gdLst/>
              <a:ahLst/>
              <a:cxnLst/>
              <a:rect l="0" t="0" r="0" b="0"/>
              <a:pathLst>
                <a:path w="209371" h="209551">
                  <a:moveTo>
                    <a:pt x="0" y="0"/>
                  </a:moveTo>
                  <a:lnTo>
                    <a:pt x="0" y="0"/>
                  </a:lnTo>
                  <a:lnTo>
                    <a:pt x="45056" y="0"/>
                  </a:lnTo>
                  <a:lnTo>
                    <a:pt x="86641" y="2822"/>
                  </a:lnTo>
                  <a:lnTo>
                    <a:pt x="132594" y="19298"/>
                  </a:lnTo>
                  <a:lnTo>
                    <a:pt x="177756" y="41289"/>
                  </a:lnTo>
                  <a:lnTo>
                    <a:pt x="187658" y="50454"/>
                  </a:lnTo>
                  <a:lnTo>
                    <a:pt x="202638" y="73584"/>
                  </a:lnTo>
                  <a:lnTo>
                    <a:pt x="207502" y="87184"/>
                  </a:lnTo>
                  <a:lnTo>
                    <a:pt x="209370" y="116000"/>
                  </a:lnTo>
                  <a:lnTo>
                    <a:pt x="204440" y="131619"/>
                  </a:lnTo>
                  <a:lnTo>
                    <a:pt x="169141" y="173493"/>
                  </a:lnTo>
                  <a:lnTo>
                    <a:pt x="140686" y="199368"/>
                  </a:lnTo>
                  <a:lnTo>
                    <a:pt x="125999" y="206533"/>
                  </a:lnTo>
                  <a:lnTo>
                    <a:pt x="104775" y="209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3" name="SMARTInkShape-2133"/>
            <p:cNvSpPr/>
            <p:nvPr>
              <p:custDataLst>
                <p:tags r:id="rId59"/>
              </p:custDataLst>
            </p:nvPr>
          </p:nvSpPr>
          <p:spPr>
            <a:xfrm>
              <a:off x="3424789" y="3200400"/>
              <a:ext cx="218557" cy="207617"/>
            </a:xfrm>
            <a:custGeom>
              <a:avLst/>
              <a:gdLst/>
              <a:ahLst/>
              <a:cxnLst/>
              <a:rect l="0" t="0" r="0" b="0"/>
              <a:pathLst>
                <a:path w="218557" h="207617">
                  <a:moveTo>
                    <a:pt x="80411" y="0"/>
                  </a:moveTo>
                  <a:lnTo>
                    <a:pt x="80411" y="0"/>
                  </a:lnTo>
                  <a:lnTo>
                    <a:pt x="75355" y="0"/>
                  </a:lnTo>
                  <a:lnTo>
                    <a:pt x="70050" y="2822"/>
                  </a:lnTo>
                  <a:lnTo>
                    <a:pt x="43556" y="27447"/>
                  </a:lnTo>
                  <a:lnTo>
                    <a:pt x="20474" y="71881"/>
                  </a:lnTo>
                  <a:lnTo>
                    <a:pt x="4262" y="114986"/>
                  </a:lnTo>
                  <a:lnTo>
                    <a:pt x="0" y="132597"/>
                  </a:lnTo>
                  <a:lnTo>
                    <a:pt x="4761" y="173222"/>
                  </a:lnTo>
                  <a:lnTo>
                    <a:pt x="9041" y="182115"/>
                  </a:lnTo>
                  <a:lnTo>
                    <a:pt x="22458" y="193072"/>
                  </a:lnTo>
                  <a:lnTo>
                    <a:pt x="39839" y="203021"/>
                  </a:lnTo>
                  <a:lnTo>
                    <a:pt x="63451" y="207616"/>
                  </a:lnTo>
                  <a:lnTo>
                    <a:pt x="104544" y="198934"/>
                  </a:lnTo>
                  <a:lnTo>
                    <a:pt x="149480" y="182948"/>
                  </a:lnTo>
                  <a:lnTo>
                    <a:pt x="167200" y="172679"/>
                  </a:lnTo>
                  <a:lnTo>
                    <a:pt x="180015" y="158238"/>
                  </a:lnTo>
                  <a:lnTo>
                    <a:pt x="208499" y="114813"/>
                  </a:lnTo>
                  <a:lnTo>
                    <a:pt x="218556" y="81559"/>
                  </a:lnTo>
                  <a:lnTo>
                    <a:pt x="214594" y="56974"/>
                  </a:lnTo>
                  <a:lnTo>
                    <a:pt x="206717" y="36872"/>
                  </a:lnTo>
                  <a:lnTo>
                    <a:pt x="200752" y="27677"/>
                  </a:lnTo>
                  <a:lnTo>
                    <a:pt x="181332" y="11493"/>
                  </a:lnTo>
                  <a:lnTo>
                    <a:pt x="167245" y="5108"/>
                  </a:lnTo>
                  <a:lnTo>
                    <a:pt x="123557" y="673"/>
                  </a:lnTo>
                  <a:lnTo>
                    <a:pt x="10898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18" name="SMARTInkShape-Group301"/>
          <p:cNvGrpSpPr/>
          <p:nvPr/>
        </p:nvGrpSpPr>
        <p:grpSpPr>
          <a:xfrm>
            <a:off x="3925624" y="228600"/>
            <a:ext cx="2722700" cy="1390612"/>
            <a:chOff x="3925624" y="228600"/>
            <a:chExt cx="2722700" cy="1390612"/>
          </a:xfrm>
        </p:grpSpPr>
        <p:sp>
          <p:nvSpPr>
            <p:cNvPr id="695" name="SMARTInkShape-2134"/>
            <p:cNvSpPr/>
            <p:nvPr>
              <p:custDataLst>
                <p:tags r:id="rId26"/>
              </p:custDataLst>
            </p:nvPr>
          </p:nvSpPr>
          <p:spPr>
            <a:xfrm>
              <a:off x="3925624" y="723900"/>
              <a:ext cx="2560902" cy="122502"/>
            </a:xfrm>
            <a:custGeom>
              <a:avLst/>
              <a:gdLst/>
              <a:ahLst/>
              <a:cxnLst/>
              <a:rect l="0" t="0" r="0" b="0"/>
              <a:pathLst>
                <a:path w="2560902" h="122502">
                  <a:moveTo>
                    <a:pt x="8201" y="114300"/>
                  </a:moveTo>
                  <a:lnTo>
                    <a:pt x="8201" y="114300"/>
                  </a:lnTo>
                  <a:lnTo>
                    <a:pt x="3145" y="114300"/>
                  </a:lnTo>
                  <a:lnTo>
                    <a:pt x="1655" y="115358"/>
                  </a:lnTo>
                  <a:lnTo>
                    <a:pt x="662" y="117122"/>
                  </a:lnTo>
                  <a:lnTo>
                    <a:pt x="0" y="119356"/>
                  </a:lnTo>
                  <a:lnTo>
                    <a:pt x="617" y="120846"/>
                  </a:lnTo>
                  <a:lnTo>
                    <a:pt x="2087" y="121839"/>
                  </a:lnTo>
                  <a:lnTo>
                    <a:pt x="4125" y="122501"/>
                  </a:lnTo>
                  <a:lnTo>
                    <a:pt x="5483" y="121884"/>
                  </a:lnTo>
                  <a:lnTo>
                    <a:pt x="6389" y="120414"/>
                  </a:lnTo>
                  <a:lnTo>
                    <a:pt x="6993" y="118376"/>
                  </a:lnTo>
                  <a:lnTo>
                    <a:pt x="8454" y="117017"/>
                  </a:lnTo>
                  <a:lnTo>
                    <a:pt x="12900" y="115508"/>
                  </a:lnTo>
                  <a:lnTo>
                    <a:pt x="60458" y="114321"/>
                  </a:lnTo>
                  <a:lnTo>
                    <a:pt x="104061" y="114303"/>
                  </a:lnTo>
                  <a:lnTo>
                    <a:pt x="146440" y="103939"/>
                  </a:lnTo>
                  <a:lnTo>
                    <a:pt x="188260" y="96966"/>
                  </a:lnTo>
                  <a:lnTo>
                    <a:pt x="235758" y="87985"/>
                  </a:lnTo>
                  <a:lnTo>
                    <a:pt x="278590" y="80162"/>
                  </a:lnTo>
                  <a:lnTo>
                    <a:pt x="318563" y="76316"/>
                  </a:lnTo>
                  <a:lnTo>
                    <a:pt x="358276" y="70002"/>
                  </a:lnTo>
                  <a:lnTo>
                    <a:pt x="403086" y="66602"/>
                  </a:lnTo>
                  <a:lnTo>
                    <a:pt x="449877" y="60421"/>
                  </a:lnTo>
                  <a:lnTo>
                    <a:pt x="496197" y="57061"/>
                  </a:lnTo>
                  <a:lnTo>
                    <a:pt x="538261" y="49833"/>
                  </a:lnTo>
                  <a:lnTo>
                    <a:pt x="583768" y="42047"/>
                  </a:lnTo>
                  <a:lnTo>
                    <a:pt x="630765" y="39269"/>
                  </a:lnTo>
                  <a:lnTo>
                    <a:pt x="678204" y="37388"/>
                  </a:lnTo>
                  <a:lnTo>
                    <a:pt x="725774" y="31657"/>
                  </a:lnTo>
                  <a:lnTo>
                    <a:pt x="773383" y="29488"/>
                  </a:lnTo>
                  <a:lnTo>
                    <a:pt x="821003" y="27787"/>
                  </a:lnTo>
                  <a:lnTo>
                    <a:pt x="868627" y="22109"/>
                  </a:lnTo>
                  <a:lnTo>
                    <a:pt x="915193" y="18898"/>
                  </a:lnTo>
                  <a:lnTo>
                    <a:pt x="957330" y="12773"/>
                  </a:lnTo>
                  <a:lnTo>
                    <a:pt x="1002859" y="10487"/>
                  </a:lnTo>
                  <a:lnTo>
                    <a:pt x="1049862" y="9810"/>
                  </a:lnTo>
                  <a:lnTo>
                    <a:pt x="1096245" y="9609"/>
                  </a:lnTo>
                  <a:lnTo>
                    <a:pt x="1138328" y="9550"/>
                  </a:lnTo>
                  <a:lnTo>
                    <a:pt x="1182782" y="8474"/>
                  </a:lnTo>
                  <a:lnTo>
                    <a:pt x="1224293" y="2981"/>
                  </a:lnTo>
                  <a:lnTo>
                    <a:pt x="1268578" y="883"/>
                  </a:lnTo>
                  <a:lnTo>
                    <a:pt x="1310039" y="262"/>
                  </a:lnTo>
                  <a:lnTo>
                    <a:pt x="1355368" y="77"/>
                  </a:lnTo>
                  <a:lnTo>
                    <a:pt x="1401254" y="23"/>
                  </a:lnTo>
                  <a:lnTo>
                    <a:pt x="1443190" y="7"/>
                  </a:lnTo>
                  <a:lnTo>
                    <a:pt x="1487601" y="2"/>
                  </a:lnTo>
                  <a:lnTo>
                    <a:pt x="1529099" y="1"/>
                  </a:lnTo>
                  <a:lnTo>
                    <a:pt x="1573380" y="0"/>
                  </a:lnTo>
                  <a:lnTo>
                    <a:pt x="1614840" y="0"/>
                  </a:lnTo>
                  <a:lnTo>
                    <a:pt x="1659110" y="0"/>
                  </a:lnTo>
                  <a:lnTo>
                    <a:pt x="1699508" y="0"/>
                  </a:lnTo>
                  <a:lnTo>
                    <a:pt x="1739348" y="0"/>
                  </a:lnTo>
                  <a:lnTo>
                    <a:pt x="1783137" y="0"/>
                  </a:lnTo>
                  <a:lnTo>
                    <a:pt x="1824452" y="1058"/>
                  </a:lnTo>
                  <a:lnTo>
                    <a:pt x="1868678" y="6546"/>
                  </a:lnTo>
                  <a:lnTo>
                    <a:pt x="1909063" y="8642"/>
                  </a:lnTo>
                  <a:lnTo>
                    <a:pt x="1947842" y="10322"/>
                  </a:lnTo>
                  <a:lnTo>
                    <a:pt x="1987200" y="15994"/>
                  </a:lnTo>
                  <a:lnTo>
                    <a:pt x="2030847" y="18144"/>
                  </a:lnTo>
                  <a:lnTo>
                    <a:pt x="2071060" y="19840"/>
                  </a:lnTo>
                  <a:lnTo>
                    <a:pt x="2109787" y="25516"/>
                  </a:lnTo>
                  <a:lnTo>
                    <a:pt x="2148073" y="27669"/>
                  </a:lnTo>
                  <a:lnTo>
                    <a:pt x="2185169" y="28307"/>
                  </a:lnTo>
                  <a:lnTo>
                    <a:pt x="2229506" y="28522"/>
                  </a:lnTo>
                  <a:lnTo>
                    <a:pt x="2273661" y="33621"/>
                  </a:lnTo>
                  <a:lnTo>
                    <a:pt x="2319503" y="37215"/>
                  </a:lnTo>
                  <a:lnTo>
                    <a:pt x="2360230" y="40747"/>
                  </a:lnTo>
                  <a:lnTo>
                    <a:pt x="2398848" y="46266"/>
                  </a:lnTo>
                  <a:lnTo>
                    <a:pt x="2443762" y="54985"/>
                  </a:lnTo>
                  <a:lnTo>
                    <a:pt x="2464810" y="59331"/>
                  </a:lnTo>
                  <a:lnTo>
                    <a:pt x="2484452" y="64499"/>
                  </a:lnTo>
                  <a:lnTo>
                    <a:pt x="2503677" y="68852"/>
                  </a:lnTo>
                  <a:lnTo>
                    <a:pt x="2524080" y="74749"/>
                  </a:lnTo>
                  <a:lnTo>
                    <a:pt x="2548090" y="77173"/>
                  </a:lnTo>
                  <a:lnTo>
                    <a:pt x="2560901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6" name="SMARTInkShape-2135"/>
            <p:cNvSpPr/>
            <p:nvPr>
              <p:custDataLst>
                <p:tags r:id="rId27"/>
              </p:custDataLst>
            </p:nvPr>
          </p:nvSpPr>
          <p:spPr>
            <a:xfrm>
              <a:off x="4200641" y="257175"/>
              <a:ext cx="276110" cy="428626"/>
            </a:xfrm>
            <a:custGeom>
              <a:avLst/>
              <a:gdLst/>
              <a:ahLst/>
              <a:cxnLst/>
              <a:rect l="0" t="0" r="0" b="0"/>
              <a:pathLst>
                <a:path w="276110" h="428626">
                  <a:moveTo>
                    <a:pt x="9409" y="0"/>
                  </a:moveTo>
                  <a:lnTo>
                    <a:pt x="9409" y="0"/>
                  </a:lnTo>
                  <a:lnTo>
                    <a:pt x="276" y="0"/>
                  </a:lnTo>
                  <a:lnTo>
                    <a:pt x="0" y="10113"/>
                  </a:lnTo>
                  <a:lnTo>
                    <a:pt x="2758" y="17900"/>
                  </a:lnTo>
                  <a:lnTo>
                    <a:pt x="25396" y="61710"/>
                  </a:lnTo>
                  <a:lnTo>
                    <a:pt x="40828" y="98973"/>
                  </a:lnTo>
                  <a:lnTo>
                    <a:pt x="63946" y="141729"/>
                  </a:lnTo>
                  <a:lnTo>
                    <a:pt x="83408" y="188353"/>
                  </a:lnTo>
                  <a:lnTo>
                    <a:pt x="112809" y="235506"/>
                  </a:lnTo>
                  <a:lnTo>
                    <a:pt x="139312" y="275708"/>
                  </a:lnTo>
                  <a:lnTo>
                    <a:pt x="164931" y="314223"/>
                  </a:lnTo>
                  <a:lnTo>
                    <a:pt x="193196" y="349583"/>
                  </a:lnTo>
                  <a:lnTo>
                    <a:pt x="214147" y="370633"/>
                  </a:lnTo>
                  <a:lnTo>
                    <a:pt x="241805" y="402056"/>
                  </a:lnTo>
                  <a:lnTo>
                    <a:pt x="276109" y="428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7" name="SMARTInkShape-2136"/>
            <p:cNvSpPr/>
            <p:nvPr>
              <p:custDataLst>
                <p:tags r:id="rId28"/>
              </p:custDataLst>
            </p:nvPr>
          </p:nvSpPr>
          <p:spPr>
            <a:xfrm>
              <a:off x="4162425" y="228600"/>
              <a:ext cx="352426" cy="447676"/>
            </a:xfrm>
            <a:custGeom>
              <a:avLst/>
              <a:gdLst/>
              <a:ahLst/>
              <a:cxnLst/>
              <a:rect l="0" t="0" r="0" b="0"/>
              <a:pathLst>
                <a:path w="352426" h="447676">
                  <a:moveTo>
                    <a:pt x="352425" y="0"/>
                  </a:moveTo>
                  <a:lnTo>
                    <a:pt x="352425" y="0"/>
                  </a:lnTo>
                  <a:lnTo>
                    <a:pt x="352425" y="5056"/>
                  </a:lnTo>
                  <a:lnTo>
                    <a:pt x="349603" y="10361"/>
                  </a:lnTo>
                  <a:lnTo>
                    <a:pt x="312017" y="57419"/>
                  </a:lnTo>
                  <a:lnTo>
                    <a:pt x="275725" y="96540"/>
                  </a:lnTo>
                  <a:lnTo>
                    <a:pt x="245356" y="136427"/>
                  </a:lnTo>
                  <a:lnTo>
                    <a:pt x="214154" y="179701"/>
                  </a:lnTo>
                  <a:lnTo>
                    <a:pt x="180003" y="225369"/>
                  </a:lnTo>
                  <a:lnTo>
                    <a:pt x="142683" y="268884"/>
                  </a:lnTo>
                  <a:lnTo>
                    <a:pt x="109794" y="312875"/>
                  </a:lnTo>
                  <a:lnTo>
                    <a:pt x="82914" y="352139"/>
                  </a:lnTo>
                  <a:lnTo>
                    <a:pt x="50848" y="394956"/>
                  </a:lnTo>
                  <a:lnTo>
                    <a:pt x="4606" y="442416"/>
                  </a:lnTo>
                  <a:lnTo>
                    <a:pt x="0" y="447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8" name="SMARTInkShape-2137"/>
            <p:cNvSpPr/>
            <p:nvPr>
              <p:custDataLst>
                <p:tags r:id="rId29"/>
              </p:custDataLst>
            </p:nvPr>
          </p:nvSpPr>
          <p:spPr>
            <a:xfrm>
              <a:off x="4496014" y="247650"/>
              <a:ext cx="176725" cy="447676"/>
            </a:xfrm>
            <a:custGeom>
              <a:avLst/>
              <a:gdLst/>
              <a:ahLst/>
              <a:cxnLst/>
              <a:rect l="0" t="0" r="0" b="0"/>
              <a:pathLst>
                <a:path w="176725" h="447676">
                  <a:moveTo>
                    <a:pt x="171236" y="0"/>
                  </a:moveTo>
                  <a:lnTo>
                    <a:pt x="171236" y="0"/>
                  </a:lnTo>
                  <a:lnTo>
                    <a:pt x="176724" y="0"/>
                  </a:lnTo>
                  <a:lnTo>
                    <a:pt x="174380" y="0"/>
                  </a:lnTo>
                  <a:lnTo>
                    <a:pt x="173332" y="1058"/>
                  </a:lnTo>
                  <a:lnTo>
                    <a:pt x="153986" y="42815"/>
                  </a:lnTo>
                  <a:lnTo>
                    <a:pt x="131243" y="86346"/>
                  </a:lnTo>
                  <a:lnTo>
                    <a:pt x="108851" y="130494"/>
                  </a:lnTo>
                  <a:lnTo>
                    <a:pt x="80597" y="173708"/>
                  </a:lnTo>
                  <a:lnTo>
                    <a:pt x="65004" y="210219"/>
                  </a:lnTo>
                  <a:lnTo>
                    <a:pt x="46980" y="250670"/>
                  </a:lnTo>
                  <a:lnTo>
                    <a:pt x="28233" y="290526"/>
                  </a:lnTo>
                  <a:lnTo>
                    <a:pt x="7992" y="337493"/>
                  </a:lnTo>
                  <a:lnTo>
                    <a:pt x="1407" y="378874"/>
                  </a:lnTo>
                  <a:lnTo>
                    <a:pt x="0" y="415227"/>
                  </a:lnTo>
                  <a:lnTo>
                    <a:pt x="2703" y="425492"/>
                  </a:lnTo>
                  <a:lnTo>
                    <a:pt x="4906" y="429712"/>
                  </a:lnTo>
                  <a:lnTo>
                    <a:pt x="7433" y="432524"/>
                  </a:lnTo>
                  <a:lnTo>
                    <a:pt x="14987" y="437541"/>
                  </a:lnTo>
                  <a:lnTo>
                    <a:pt x="18836" y="447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9" name="SMARTInkShape-2138"/>
            <p:cNvSpPr/>
            <p:nvPr>
              <p:custDataLst>
                <p:tags r:id="rId30"/>
              </p:custDataLst>
            </p:nvPr>
          </p:nvSpPr>
          <p:spPr>
            <a:xfrm>
              <a:off x="4810177" y="266700"/>
              <a:ext cx="76149" cy="338456"/>
            </a:xfrm>
            <a:custGeom>
              <a:avLst/>
              <a:gdLst/>
              <a:ahLst/>
              <a:cxnLst/>
              <a:rect l="0" t="0" r="0" b="0"/>
              <a:pathLst>
                <a:path w="76149" h="338456">
                  <a:moveTo>
                    <a:pt x="57098" y="0"/>
                  </a:moveTo>
                  <a:lnTo>
                    <a:pt x="57098" y="0"/>
                  </a:lnTo>
                  <a:lnTo>
                    <a:pt x="65299" y="0"/>
                  </a:lnTo>
                  <a:lnTo>
                    <a:pt x="65740" y="1058"/>
                  </a:lnTo>
                  <a:lnTo>
                    <a:pt x="66507" y="13257"/>
                  </a:lnTo>
                  <a:lnTo>
                    <a:pt x="54860" y="60242"/>
                  </a:lnTo>
                  <a:lnTo>
                    <a:pt x="47474" y="105182"/>
                  </a:lnTo>
                  <a:lnTo>
                    <a:pt x="39195" y="133471"/>
                  </a:lnTo>
                  <a:lnTo>
                    <a:pt x="20792" y="174296"/>
                  </a:lnTo>
                  <a:lnTo>
                    <a:pt x="10005" y="210393"/>
                  </a:lnTo>
                  <a:lnTo>
                    <a:pt x="1935" y="255460"/>
                  </a:lnTo>
                  <a:lnTo>
                    <a:pt x="122" y="300917"/>
                  </a:lnTo>
                  <a:lnTo>
                    <a:pt x="0" y="315409"/>
                  </a:lnTo>
                  <a:lnTo>
                    <a:pt x="2794" y="322921"/>
                  </a:lnTo>
                  <a:lnTo>
                    <a:pt x="5020" y="326405"/>
                  </a:lnTo>
                  <a:lnTo>
                    <a:pt x="7563" y="328729"/>
                  </a:lnTo>
                  <a:lnTo>
                    <a:pt x="22339" y="337820"/>
                  </a:lnTo>
                  <a:lnTo>
                    <a:pt x="26517" y="338455"/>
                  </a:lnTo>
                  <a:lnTo>
                    <a:pt x="49439" y="334253"/>
                  </a:lnTo>
                  <a:lnTo>
                    <a:pt x="56516" y="330943"/>
                  </a:lnTo>
                  <a:lnTo>
                    <a:pt x="63189" y="327002"/>
                  </a:lnTo>
                  <a:lnTo>
                    <a:pt x="76148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0" name="SMARTInkShape-2139"/>
            <p:cNvSpPr/>
            <p:nvPr>
              <p:custDataLst>
                <p:tags r:id="rId31"/>
              </p:custDataLst>
            </p:nvPr>
          </p:nvSpPr>
          <p:spPr>
            <a:xfrm>
              <a:off x="4772025" y="457200"/>
              <a:ext cx="161926" cy="38067"/>
            </a:xfrm>
            <a:custGeom>
              <a:avLst/>
              <a:gdLst/>
              <a:ahLst/>
              <a:cxnLst/>
              <a:rect l="0" t="0" r="0" b="0"/>
              <a:pathLst>
                <a:path w="161926" h="38067">
                  <a:moveTo>
                    <a:pt x="0" y="28575"/>
                  </a:moveTo>
                  <a:lnTo>
                    <a:pt x="0" y="28575"/>
                  </a:lnTo>
                  <a:lnTo>
                    <a:pt x="8201" y="36776"/>
                  </a:lnTo>
                  <a:lnTo>
                    <a:pt x="46070" y="38066"/>
                  </a:lnTo>
                  <a:lnTo>
                    <a:pt x="70170" y="30489"/>
                  </a:lnTo>
                  <a:lnTo>
                    <a:pt x="95313" y="21623"/>
                  </a:lnTo>
                  <a:lnTo>
                    <a:pt x="114319" y="16990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1" name="SMARTInkShape-2140"/>
            <p:cNvSpPr/>
            <p:nvPr>
              <p:custDataLst>
                <p:tags r:id="rId32"/>
              </p:custDataLst>
            </p:nvPr>
          </p:nvSpPr>
          <p:spPr>
            <a:xfrm>
              <a:off x="4981614" y="495428"/>
              <a:ext cx="171412" cy="199494"/>
            </a:xfrm>
            <a:custGeom>
              <a:avLst/>
              <a:gdLst/>
              <a:ahLst/>
              <a:cxnLst/>
              <a:rect l="0" t="0" r="0" b="0"/>
              <a:pathLst>
                <a:path w="171412" h="199494">
                  <a:moveTo>
                    <a:pt x="95211" y="18922"/>
                  </a:moveTo>
                  <a:lnTo>
                    <a:pt x="95211" y="18922"/>
                  </a:lnTo>
                  <a:lnTo>
                    <a:pt x="95211" y="13866"/>
                  </a:lnTo>
                  <a:lnTo>
                    <a:pt x="94153" y="12376"/>
                  </a:lnTo>
                  <a:lnTo>
                    <a:pt x="92389" y="11383"/>
                  </a:lnTo>
                  <a:lnTo>
                    <a:pt x="87010" y="9789"/>
                  </a:lnTo>
                  <a:lnTo>
                    <a:pt x="81022" y="4457"/>
                  </a:lnTo>
                  <a:lnTo>
                    <a:pt x="78343" y="3987"/>
                  </a:lnTo>
                  <a:lnTo>
                    <a:pt x="75499" y="4732"/>
                  </a:lnTo>
                  <a:lnTo>
                    <a:pt x="66745" y="9841"/>
                  </a:lnTo>
                  <a:lnTo>
                    <a:pt x="43983" y="32056"/>
                  </a:lnTo>
                  <a:lnTo>
                    <a:pt x="40693" y="38165"/>
                  </a:lnTo>
                  <a:lnTo>
                    <a:pt x="38841" y="50376"/>
                  </a:lnTo>
                  <a:lnTo>
                    <a:pt x="38106" y="70657"/>
                  </a:lnTo>
                  <a:lnTo>
                    <a:pt x="39150" y="72462"/>
                  </a:lnTo>
                  <a:lnTo>
                    <a:pt x="40903" y="73665"/>
                  </a:lnTo>
                  <a:lnTo>
                    <a:pt x="48429" y="75359"/>
                  </a:lnTo>
                  <a:lnTo>
                    <a:pt x="61659" y="76030"/>
                  </a:lnTo>
                  <a:lnTo>
                    <a:pt x="67246" y="73231"/>
                  </a:lnTo>
                  <a:lnTo>
                    <a:pt x="83840" y="58737"/>
                  </a:lnTo>
                  <a:lnTo>
                    <a:pt x="91868" y="43210"/>
                  </a:lnTo>
                  <a:lnTo>
                    <a:pt x="95279" y="32233"/>
                  </a:lnTo>
                  <a:lnTo>
                    <a:pt x="103281" y="20884"/>
                  </a:lnTo>
                  <a:lnTo>
                    <a:pt x="104608" y="10893"/>
                  </a:lnTo>
                  <a:lnTo>
                    <a:pt x="104735" y="0"/>
                  </a:lnTo>
                  <a:lnTo>
                    <a:pt x="99679" y="4966"/>
                  </a:lnTo>
                  <a:lnTo>
                    <a:pt x="97197" y="10250"/>
                  </a:lnTo>
                  <a:lnTo>
                    <a:pt x="92403" y="55043"/>
                  </a:lnTo>
                  <a:lnTo>
                    <a:pt x="88672" y="63551"/>
                  </a:lnTo>
                  <a:lnTo>
                    <a:pt x="85512" y="79182"/>
                  </a:lnTo>
                  <a:lnTo>
                    <a:pt x="69262" y="111996"/>
                  </a:lnTo>
                  <a:lnTo>
                    <a:pt x="62098" y="131499"/>
                  </a:lnTo>
                  <a:lnTo>
                    <a:pt x="47407" y="151627"/>
                  </a:lnTo>
                  <a:lnTo>
                    <a:pt x="25350" y="174459"/>
                  </a:lnTo>
                  <a:lnTo>
                    <a:pt x="19006" y="178008"/>
                  </a:lnTo>
                  <a:lnTo>
                    <a:pt x="15833" y="178954"/>
                  </a:lnTo>
                  <a:lnTo>
                    <a:pt x="13717" y="180644"/>
                  </a:lnTo>
                  <a:lnTo>
                    <a:pt x="9681" y="187019"/>
                  </a:lnTo>
                  <a:lnTo>
                    <a:pt x="1450" y="189930"/>
                  </a:lnTo>
                  <a:lnTo>
                    <a:pt x="623" y="192998"/>
                  </a:lnTo>
                  <a:lnTo>
                    <a:pt x="0" y="199493"/>
                  </a:lnTo>
                  <a:lnTo>
                    <a:pt x="7573" y="193271"/>
                  </a:lnTo>
                  <a:lnTo>
                    <a:pt x="16210" y="191231"/>
                  </a:lnTo>
                  <a:lnTo>
                    <a:pt x="22352" y="190754"/>
                  </a:lnTo>
                  <a:lnTo>
                    <a:pt x="28610" y="187719"/>
                  </a:lnTo>
                  <a:lnTo>
                    <a:pt x="31760" y="185429"/>
                  </a:lnTo>
                  <a:lnTo>
                    <a:pt x="69420" y="172765"/>
                  </a:lnTo>
                  <a:lnTo>
                    <a:pt x="88980" y="170549"/>
                  </a:lnTo>
                  <a:lnTo>
                    <a:pt x="101714" y="164860"/>
                  </a:lnTo>
                  <a:lnTo>
                    <a:pt x="145468" y="161850"/>
                  </a:lnTo>
                  <a:lnTo>
                    <a:pt x="155648" y="160762"/>
                  </a:lnTo>
                  <a:lnTo>
                    <a:pt x="171411" y="1522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2" name="SMARTInkShape-2141"/>
            <p:cNvSpPr/>
            <p:nvPr>
              <p:custDataLst>
                <p:tags r:id="rId33"/>
              </p:custDataLst>
            </p:nvPr>
          </p:nvSpPr>
          <p:spPr>
            <a:xfrm>
              <a:off x="5257800" y="352425"/>
              <a:ext cx="104109" cy="371476"/>
            </a:xfrm>
            <a:custGeom>
              <a:avLst/>
              <a:gdLst/>
              <a:ahLst/>
              <a:cxnLst/>
              <a:rect l="0" t="0" r="0" b="0"/>
              <a:pathLst>
                <a:path w="104109" h="37147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45661" y="31471"/>
                  </a:lnTo>
                  <a:lnTo>
                    <a:pt x="77936" y="73194"/>
                  </a:lnTo>
                  <a:lnTo>
                    <a:pt x="90732" y="106063"/>
                  </a:lnTo>
                  <a:lnTo>
                    <a:pt x="99712" y="152570"/>
                  </a:lnTo>
                  <a:lnTo>
                    <a:pt x="104108" y="200047"/>
                  </a:lnTo>
                  <a:lnTo>
                    <a:pt x="103420" y="218027"/>
                  </a:lnTo>
                  <a:lnTo>
                    <a:pt x="96535" y="258500"/>
                  </a:lnTo>
                  <a:lnTo>
                    <a:pt x="85058" y="294613"/>
                  </a:lnTo>
                  <a:lnTo>
                    <a:pt x="57133" y="340649"/>
                  </a:lnTo>
                  <a:lnTo>
                    <a:pt x="49734" y="348250"/>
                  </a:lnTo>
                  <a:lnTo>
                    <a:pt x="19050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3" name="SMARTInkShape-2142"/>
            <p:cNvSpPr/>
            <p:nvPr>
              <p:custDataLst>
                <p:tags r:id="rId34"/>
              </p:custDataLst>
            </p:nvPr>
          </p:nvSpPr>
          <p:spPr>
            <a:xfrm>
              <a:off x="5495925" y="533400"/>
              <a:ext cx="209551" cy="38101"/>
            </a:xfrm>
            <a:custGeom>
              <a:avLst/>
              <a:gdLst/>
              <a:ahLst/>
              <a:cxnLst/>
              <a:rect l="0" t="0" r="0" b="0"/>
              <a:pathLst>
                <a:path w="209551" h="38101">
                  <a:moveTo>
                    <a:pt x="0" y="38100"/>
                  </a:moveTo>
                  <a:lnTo>
                    <a:pt x="0" y="38100"/>
                  </a:lnTo>
                  <a:lnTo>
                    <a:pt x="21458" y="38100"/>
                  </a:lnTo>
                  <a:lnTo>
                    <a:pt x="67197" y="28399"/>
                  </a:lnTo>
                  <a:lnTo>
                    <a:pt x="108776" y="18952"/>
                  </a:lnTo>
                  <a:lnTo>
                    <a:pt x="154672" y="10492"/>
                  </a:lnTo>
                  <a:lnTo>
                    <a:pt x="174358" y="8753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4" name="SMARTInkShape-2143"/>
            <p:cNvSpPr/>
            <p:nvPr>
              <p:custDataLst>
                <p:tags r:id="rId35"/>
              </p:custDataLst>
            </p:nvPr>
          </p:nvSpPr>
          <p:spPr>
            <a:xfrm>
              <a:off x="5762625" y="381000"/>
              <a:ext cx="238126" cy="304801"/>
            </a:xfrm>
            <a:custGeom>
              <a:avLst/>
              <a:gdLst/>
              <a:ahLst/>
              <a:cxnLst/>
              <a:rect l="0" t="0" r="0" b="0"/>
              <a:pathLst>
                <a:path w="238126" h="304801">
                  <a:moveTo>
                    <a:pt x="0" y="0"/>
                  </a:moveTo>
                  <a:lnTo>
                    <a:pt x="0" y="0"/>
                  </a:lnTo>
                  <a:lnTo>
                    <a:pt x="0" y="22666"/>
                  </a:lnTo>
                  <a:lnTo>
                    <a:pt x="2822" y="28771"/>
                  </a:lnTo>
                  <a:lnTo>
                    <a:pt x="33113" y="70229"/>
                  </a:lnTo>
                  <a:lnTo>
                    <a:pt x="69969" y="114529"/>
                  </a:lnTo>
                  <a:lnTo>
                    <a:pt x="114308" y="161753"/>
                  </a:lnTo>
                  <a:lnTo>
                    <a:pt x="152401" y="207549"/>
                  </a:lnTo>
                  <a:lnTo>
                    <a:pt x="191794" y="253883"/>
                  </a:lnTo>
                  <a:lnTo>
                    <a:pt x="212560" y="287033"/>
                  </a:lnTo>
                  <a:lnTo>
                    <a:pt x="219002" y="291612"/>
                  </a:lnTo>
                  <a:lnTo>
                    <a:pt x="225392" y="294705"/>
                  </a:lnTo>
                  <a:lnTo>
                    <a:pt x="238125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5" name="SMARTInkShape-2144"/>
            <p:cNvSpPr/>
            <p:nvPr>
              <p:custDataLst>
                <p:tags r:id="rId36"/>
              </p:custDataLst>
            </p:nvPr>
          </p:nvSpPr>
          <p:spPr>
            <a:xfrm>
              <a:off x="5772150" y="428625"/>
              <a:ext cx="228601" cy="247651"/>
            </a:xfrm>
            <a:custGeom>
              <a:avLst/>
              <a:gdLst/>
              <a:ahLst/>
              <a:cxnLst/>
              <a:rect l="0" t="0" r="0" b="0"/>
              <a:pathLst>
                <a:path w="228601" h="247651">
                  <a:moveTo>
                    <a:pt x="228600" y="0"/>
                  </a:moveTo>
                  <a:lnTo>
                    <a:pt x="228600" y="0"/>
                  </a:lnTo>
                  <a:lnTo>
                    <a:pt x="223544" y="0"/>
                  </a:lnTo>
                  <a:lnTo>
                    <a:pt x="218239" y="2822"/>
                  </a:lnTo>
                  <a:lnTo>
                    <a:pt x="171181" y="39010"/>
                  </a:lnTo>
                  <a:lnTo>
                    <a:pt x="136149" y="76280"/>
                  </a:lnTo>
                  <a:lnTo>
                    <a:pt x="98030" y="120655"/>
                  </a:lnTo>
                  <a:lnTo>
                    <a:pt x="69141" y="165100"/>
                  </a:lnTo>
                  <a:lnTo>
                    <a:pt x="43247" y="196654"/>
                  </a:lnTo>
                  <a:lnTo>
                    <a:pt x="36294" y="216841"/>
                  </a:lnTo>
                  <a:lnTo>
                    <a:pt x="15770" y="241169"/>
                  </a:lnTo>
                  <a:lnTo>
                    <a:pt x="9478" y="244770"/>
                  </a:lnTo>
                  <a:lnTo>
                    <a:pt x="0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6" name="SMARTInkShape-2145"/>
            <p:cNvSpPr/>
            <p:nvPr>
              <p:custDataLst>
                <p:tags r:id="rId37"/>
              </p:custDataLst>
            </p:nvPr>
          </p:nvSpPr>
          <p:spPr>
            <a:xfrm>
              <a:off x="6057950" y="371475"/>
              <a:ext cx="133301" cy="350491"/>
            </a:xfrm>
            <a:custGeom>
              <a:avLst/>
              <a:gdLst/>
              <a:ahLst/>
              <a:cxnLst/>
              <a:rect l="0" t="0" r="0" b="0"/>
              <a:pathLst>
                <a:path w="133301" h="350491">
                  <a:moveTo>
                    <a:pt x="133300" y="0"/>
                  </a:moveTo>
                  <a:lnTo>
                    <a:pt x="133300" y="0"/>
                  </a:lnTo>
                  <a:lnTo>
                    <a:pt x="128244" y="5056"/>
                  </a:lnTo>
                  <a:lnTo>
                    <a:pt x="122939" y="7539"/>
                  </a:lnTo>
                  <a:lnTo>
                    <a:pt x="120043" y="8201"/>
                  </a:lnTo>
                  <a:lnTo>
                    <a:pt x="114002" y="14581"/>
                  </a:lnTo>
                  <a:lnTo>
                    <a:pt x="82295" y="60522"/>
                  </a:lnTo>
                  <a:lnTo>
                    <a:pt x="54452" y="107609"/>
                  </a:lnTo>
                  <a:lnTo>
                    <a:pt x="40088" y="137012"/>
                  </a:lnTo>
                  <a:lnTo>
                    <a:pt x="25752" y="179817"/>
                  </a:lnTo>
                  <a:lnTo>
                    <a:pt x="12729" y="218846"/>
                  </a:lnTo>
                  <a:lnTo>
                    <a:pt x="2788" y="257130"/>
                  </a:lnTo>
                  <a:lnTo>
                    <a:pt x="200" y="303960"/>
                  </a:lnTo>
                  <a:lnTo>
                    <a:pt x="0" y="324978"/>
                  </a:lnTo>
                  <a:lnTo>
                    <a:pt x="2795" y="332465"/>
                  </a:lnTo>
                  <a:lnTo>
                    <a:pt x="13212" y="345895"/>
                  </a:lnTo>
                  <a:lnTo>
                    <a:pt x="22073" y="349523"/>
                  </a:lnTo>
                  <a:lnTo>
                    <a:pt x="27398" y="350490"/>
                  </a:lnTo>
                  <a:lnTo>
                    <a:pt x="36138" y="348743"/>
                  </a:lnTo>
                  <a:lnTo>
                    <a:pt x="43550" y="345497"/>
                  </a:lnTo>
                  <a:lnTo>
                    <a:pt x="57100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7" name="SMARTInkShape-2146"/>
            <p:cNvSpPr/>
            <p:nvPr>
              <p:custDataLst>
                <p:tags r:id="rId38"/>
              </p:custDataLst>
            </p:nvPr>
          </p:nvSpPr>
          <p:spPr>
            <a:xfrm>
              <a:off x="6287989" y="371475"/>
              <a:ext cx="84237" cy="360020"/>
            </a:xfrm>
            <a:custGeom>
              <a:avLst/>
              <a:gdLst/>
              <a:ahLst/>
              <a:cxnLst/>
              <a:rect l="0" t="0" r="0" b="0"/>
              <a:pathLst>
                <a:path w="84237" h="360020">
                  <a:moveTo>
                    <a:pt x="84236" y="0"/>
                  </a:moveTo>
                  <a:lnTo>
                    <a:pt x="84236" y="0"/>
                  </a:lnTo>
                  <a:lnTo>
                    <a:pt x="84236" y="5056"/>
                  </a:lnTo>
                  <a:lnTo>
                    <a:pt x="72477" y="47946"/>
                  </a:lnTo>
                  <a:lnTo>
                    <a:pt x="55465" y="88575"/>
                  </a:lnTo>
                  <a:lnTo>
                    <a:pt x="39760" y="133725"/>
                  </a:lnTo>
                  <a:lnTo>
                    <a:pt x="23908" y="181024"/>
                  </a:lnTo>
                  <a:lnTo>
                    <a:pt x="10858" y="228606"/>
                  </a:lnTo>
                  <a:lnTo>
                    <a:pt x="6049" y="254355"/>
                  </a:lnTo>
                  <a:lnTo>
                    <a:pt x="0" y="282018"/>
                  </a:lnTo>
                  <a:lnTo>
                    <a:pt x="4009" y="301460"/>
                  </a:lnTo>
                  <a:lnTo>
                    <a:pt x="19638" y="342057"/>
                  </a:lnTo>
                  <a:lnTo>
                    <a:pt x="25892" y="348875"/>
                  </a:lnTo>
                  <a:lnTo>
                    <a:pt x="40256" y="357606"/>
                  </a:lnTo>
                  <a:lnTo>
                    <a:pt x="48109" y="360019"/>
                  </a:lnTo>
                  <a:lnTo>
                    <a:pt x="51684" y="359604"/>
                  </a:lnTo>
                  <a:lnTo>
                    <a:pt x="84236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8" name="SMARTInkShape-2147"/>
            <p:cNvSpPr/>
            <p:nvPr>
              <p:custDataLst>
                <p:tags r:id="rId39"/>
              </p:custDataLst>
            </p:nvPr>
          </p:nvSpPr>
          <p:spPr>
            <a:xfrm>
              <a:off x="6238875" y="600075"/>
              <a:ext cx="142876" cy="18168"/>
            </a:xfrm>
            <a:custGeom>
              <a:avLst/>
              <a:gdLst/>
              <a:ahLst/>
              <a:cxnLst/>
              <a:rect l="0" t="0" r="0" b="0"/>
              <a:pathLst>
                <a:path w="142876" h="18168">
                  <a:moveTo>
                    <a:pt x="0" y="9525"/>
                  </a:moveTo>
                  <a:lnTo>
                    <a:pt x="0" y="9525"/>
                  </a:lnTo>
                  <a:lnTo>
                    <a:pt x="5057" y="9525"/>
                  </a:lnTo>
                  <a:lnTo>
                    <a:pt x="35211" y="18167"/>
                  </a:lnTo>
                  <a:lnTo>
                    <a:pt x="70154" y="17914"/>
                  </a:lnTo>
                  <a:lnTo>
                    <a:pt x="111496" y="7287"/>
                  </a:lnTo>
                  <a:lnTo>
                    <a:pt x="120462" y="3239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9" name="SMARTInkShape-2148"/>
            <p:cNvSpPr/>
            <p:nvPr>
              <p:custDataLst>
                <p:tags r:id="rId40"/>
              </p:custDataLst>
            </p:nvPr>
          </p:nvSpPr>
          <p:spPr>
            <a:xfrm>
              <a:off x="6457950" y="619125"/>
              <a:ext cx="28576" cy="142876"/>
            </a:xfrm>
            <a:custGeom>
              <a:avLst/>
              <a:gdLst/>
              <a:ahLst/>
              <a:cxnLst/>
              <a:rect l="0" t="0" r="0" b="0"/>
              <a:pathLst>
                <a:path w="28576" h="142876">
                  <a:moveTo>
                    <a:pt x="28575" y="0"/>
                  </a:moveTo>
                  <a:lnTo>
                    <a:pt x="28575" y="0"/>
                  </a:lnTo>
                  <a:lnTo>
                    <a:pt x="23519" y="5056"/>
                  </a:lnTo>
                  <a:lnTo>
                    <a:pt x="21036" y="10361"/>
                  </a:lnTo>
                  <a:lnTo>
                    <a:pt x="14028" y="55479"/>
                  </a:lnTo>
                  <a:lnTo>
                    <a:pt x="10414" y="73126"/>
                  </a:lnTo>
                  <a:lnTo>
                    <a:pt x="8730" y="88812"/>
                  </a:lnTo>
                  <a:lnTo>
                    <a:pt x="1359" y="107520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0" name="SMARTInkShape-2149"/>
            <p:cNvSpPr/>
            <p:nvPr>
              <p:custDataLst>
                <p:tags r:id="rId41"/>
              </p:custDataLst>
            </p:nvPr>
          </p:nvSpPr>
          <p:spPr>
            <a:xfrm>
              <a:off x="6610350" y="447675"/>
              <a:ext cx="37974" cy="295276"/>
            </a:xfrm>
            <a:custGeom>
              <a:avLst/>
              <a:gdLst/>
              <a:ahLst/>
              <a:cxnLst/>
              <a:rect l="0" t="0" r="0" b="0"/>
              <a:pathLst>
                <a:path w="37974" h="295276">
                  <a:moveTo>
                    <a:pt x="9525" y="0"/>
                  </a:moveTo>
                  <a:lnTo>
                    <a:pt x="9525" y="0"/>
                  </a:lnTo>
                  <a:lnTo>
                    <a:pt x="17064" y="17900"/>
                  </a:lnTo>
                  <a:lnTo>
                    <a:pt x="27135" y="62666"/>
                  </a:lnTo>
                  <a:lnTo>
                    <a:pt x="36650" y="106583"/>
                  </a:lnTo>
                  <a:lnTo>
                    <a:pt x="37973" y="153883"/>
                  </a:lnTo>
                  <a:lnTo>
                    <a:pt x="37017" y="183189"/>
                  </a:lnTo>
                  <a:lnTo>
                    <a:pt x="29163" y="228544"/>
                  </a:lnTo>
                  <a:lnTo>
                    <a:pt x="27777" y="240217"/>
                  </a:lnTo>
                  <a:lnTo>
                    <a:pt x="21088" y="259156"/>
                  </a:lnTo>
                  <a:lnTo>
                    <a:pt x="18897" y="269697"/>
                  </a:lnTo>
                  <a:lnTo>
                    <a:pt x="10487" y="285260"/>
                  </a:lnTo>
                  <a:lnTo>
                    <a:pt x="9952" y="290118"/>
                  </a:lnTo>
                  <a:lnTo>
                    <a:pt x="8751" y="291837"/>
                  </a:lnTo>
                  <a:lnTo>
                    <a:pt x="6893" y="292983"/>
                  </a:lnTo>
                  <a:lnTo>
                    <a:pt x="0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1" name="SMARTInkShape-2150"/>
            <p:cNvSpPr/>
            <p:nvPr>
              <p:custDataLst>
                <p:tags r:id="rId42"/>
              </p:custDataLst>
            </p:nvPr>
          </p:nvSpPr>
          <p:spPr>
            <a:xfrm>
              <a:off x="4648806" y="952500"/>
              <a:ext cx="208945" cy="494725"/>
            </a:xfrm>
            <a:custGeom>
              <a:avLst/>
              <a:gdLst/>
              <a:ahLst/>
              <a:cxnLst/>
              <a:rect l="0" t="0" r="0" b="0"/>
              <a:pathLst>
                <a:path w="208945" h="494725">
                  <a:moveTo>
                    <a:pt x="170844" y="0"/>
                  </a:moveTo>
                  <a:lnTo>
                    <a:pt x="170844" y="0"/>
                  </a:lnTo>
                  <a:lnTo>
                    <a:pt x="161711" y="0"/>
                  </a:lnTo>
                  <a:lnTo>
                    <a:pt x="153792" y="8663"/>
                  </a:lnTo>
                  <a:lnTo>
                    <a:pt x="134757" y="49361"/>
                  </a:lnTo>
                  <a:lnTo>
                    <a:pt x="112837" y="88890"/>
                  </a:lnTo>
                  <a:lnTo>
                    <a:pt x="94390" y="124763"/>
                  </a:lnTo>
                  <a:lnTo>
                    <a:pt x="75519" y="162203"/>
                  </a:lnTo>
                  <a:lnTo>
                    <a:pt x="56522" y="202929"/>
                  </a:lnTo>
                  <a:lnTo>
                    <a:pt x="37487" y="245688"/>
                  </a:lnTo>
                  <a:lnTo>
                    <a:pt x="21264" y="285169"/>
                  </a:lnTo>
                  <a:lnTo>
                    <a:pt x="9755" y="323678"/>
                  </a:lnTo>
                  <a:lnTo>
                    <a:pt x="2464" y="361899"/>
                  </a:lnTo>
                  <a:lnTo>
                    <a:pt x="0" y="402627"/>
                  </a:lnTo>
                  <a:lnTo>
                    <a:pt x="7118" y="437601"/>
                  </a:lnTo>
                  <a:lnTo>
                    <a:pt x="12705" y="452370"/>
                  </a:lnTo>
                  <a:lnTo>
                    <a:pt x="21538" y="463167"/>
                  </a:lnTo>
                  <a:lnTo>
                    <a:pt x="33577" y="471494"/>
                  </a:lnTo>
                  <a:lnTo>
                    <a:pt x="79065" y="490928"/>
                  </a:lnTo>
                  <a:lnTo>
                    <a:pt x="118620" y="494724"/>
                  </a:lnTo>
                  <a:lnTo>
                    <a:pt x="166220" y="487048"/>
                  </a:lnTo>
                  <a:lnTo>
                    <a:pt x="186290" y="481096"/>
                  </a:lnTo>
                  <a:lnTo>
                    <a:pt x="208944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2" name="SMARTInkShape-2151"/>
            <p:cNvSpPr/>
            <p:nvPr>
              <p:custDataLst>
                <p:tags r:id="rId43"/>
              </p:custDataLst>
            </p:nvPr>
          </p:nvSpPr>
          <p:spPr>
            <a:xfrm>
              <a:off x="4619625" y="1228725"/>
              <a:ext cx="247651" cy="28576"/>
            </a:xfrm>
            <a:custGeom>
              <a:avLst/>
              <a:gdLst/>
              <a:ahLst/>
              <a:cxnLst/>
              <a:rect l="0" t="0" r="0" b="0"/>
              <a:pathLst>
                <a:path w="247651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9"/>
                  </a:lnTo>
                  <a:lnTo>
                    <a:pt x="10361" y="21036"/>
                  </a:lnTo>
                  <a:lnTo>
                    <a:pt x="54547" y="19084"/>
                  </a:lnTo>
                  <a:lnTo>
                    <a:pt x="96162" y="16232"/>
                  </a:lnTo>
                  <a:lnTo>
                    <a:pt x="136449" y="9350"/>
                  </a:lnTo>
                  <a:lnTo>
                    <a:pt x="181384" y="1440"/>
                  </a:lnTo>
                  <a:lnTo>
                    <a:pt x="224903" y="126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3" name="SMARTInkShape-2152"/>
            <p:cNvSpPr/>
            <p:nvPr>
              <p:custDataLst>
                <p:tags r:id="rId44"/>
              </p:custDataLst>
            </p:nvPr>
          </p:nvSpPr>
          <p:spPr>
            <a:xfrm>
              <a:off x="4953052" y="1286313"/>
              <a:ext cx="276174" cy="332899"/>
            </a:xfrm>
            <a:custGeom>
              <a:avLst/>
              <a:gdLst/>
              <a:ahLst/>
              <a:cxnLst/>
              <a:rect l="0" t="0" r="0" b="0"/>
              <a:pathLst>
                <a:path w="276174" h="332899">
                  <a:moveTo>
                    <a:pt x="171398" y="37662"/>
                  </a:moveTo>
                  <a:lnTo>
                    <a:pt x="171398" y="37662"/>
                  </a:lnTo>
                  <a:lnTo>
                    <a:pt x="145703" y="13026"/>
                  </a:lnTo>
                  <a:lnTo>
                    <a:pt x="133240" y="7043"/>
                  </a:lnTo>
                  <a:lnTo>
                    <a:pt x="130083" y="4549"/>
                  </a:lnTo>
                  <a:lnTo>
                    <a:pt x="120934" y="1779"/>
                  </a:lnTo>
                  <a:lnTo>
                    <a:pt x="102868" y="0"/>
                  </a:lnTo>
                  <a:lnTo>
                    <a:pt x="95785" y="2579"/>
                  </a:lnTo>
                  <a:lnTo>
                    <a:pt x="49269" y="31364"/>
                  </a:lnTo>
                  <a:lnTo>
                    <a:pt x="40213" y="40508"/>
                  </a:lnTo>
                  <a:lnTo>
                    <a:pt x="13791" y="82027"/>
                  </a:lnTo>
                  <a:lnTo>
                    <a:pt x="11392" y="93010"/>
                  </a:lnTo>
                  <a:lnTo>
                    <a:pt x="11811" y="96786"/>
                  </a:lnTo>
                  <a:lnTo>
                    <a:pt x="13148" y="99303"/>
                  </a:lnTo>
                  <a:lnTo>
                    <a:pt x="25832" y="110220"/>
                  </a:lnTo>
                  <a:lnTo>
                    <a:pt x="35016" y="112783"/>
                  </a:lnTo>
                  <a:lnTo>
                    <a:pt x="41287" y="113382"/>
                  </a:lnTo>
                  <a:lnTo>
                    <a:pt x="55823" y="108663"/>
                  </a:lnTo>
                  <a:lnTo>
                    <a:pt x="87725" y="88344"/>
                  </a:lnTo>
                  <a:lnTo>
                    <a:pt x="110192" y="59884"/>
                  </a:lnTo>
                  <a:lnTo>
                    <a:pt x="113047" y="50361"/>
                  </a:lnTo>
                  <a:lnTo>
                    <a:pt x="114248" y="18616"/>
                  </a:lnTo>
                  <a:lnTo>
                    <a:pt x="119305" y="23670"/>
                  </a:lnTo>
                  <a:lnTo>
                    <a:pt x="121787" y="28974"/>
                  </a:lnTo>
                  <a:lnTo>
                    <a:pt x="122449" y="31870"/>
                  </a:lnTo>
                  <a:lnTo>
                    <a:pt x="131138" y="47260"/>
                  </a:lnTo>
                  <a:lnTo>
                    <a:pt x="140780" y="92239"/>
                  </a:lnTo>
                  <a:lnTo>
                    <a:pt x="142420" y="112060"/>
                  </a:lnTo>
                  <a:lnTo>
                    <a:pt x="134586" y="153964"/>
                  </a:lnTo>
                  <a:lnTo>
                    <a:pt x="123106" y="189489"/>
                  </a:lnTo>
                  <a:lnTo>
                    <a:pt x="111228" y="208942"/>
                  </a:lnTo>
                  <a:lnTo>
                    <a:pt x="101264" y="222795"/>
                  </a:lnTo>
                  <a:lnTo>
                    <a:pt x="78518" y="267489"/>
                  </a:lnTo>
                  <a:lnTo>
                    <a:pt x="35405" y="313210"/>
                  </a:lnTo>
                  <a:lnTo>
                    <a:pt x="21037" y="320389"/>
                  </a:lnTo>
                  <a:lnTo>
                    <a:pt x="13554" y="323127"/>
                  </a:lnTo>
                  <a:lnTo>
                    <a:pt x="0" y="332898"/>
                  </a:lnTo>
                  <a:lnTo>
                    <a:pt x="17855" y="325393"/>
                  </a:lnTo>
                  <a:lnTo>
                    <a:pt x="31007" y="321177"/>
                  </a:lnTo>
                  <a:lnTo>
                    <a:pt x="43386" y="317127"/>
                  </a:lnTo>
                  <a:lnTo>
                    <a:pt x="86376" y="309257"/>
                  </a:lnTo>
                  <a:lnTo>
                    <a:pt x="133390" y="302184"/>
                  </a:lnTo>
                  <a:lnTo>
                    <a:pt x="179877" y="295805"/>
                  </a:lnTo>
                  <a:lnTo>
                    <a:pt x="221827" y="294922"/>
                  </a:lnTo>
                  <a:lnTo>
                    <a:pt x="266394" y="294839"/>
                  </a:lnTo>
                  <a:lnTo>
                    <a:pt x="269654" y="294838"/>
                  </a:lnTo>
                  <a:lnTo>
                    <a:pt x="271828" y="293779"/>
                  </a:lnTo>
                  <a:lnTo>
                    <a:pt x="273276" y="292015"/>
                  </a:lnTo>
                  <a:lnTo>
                    <a:pt x="276173" y="2853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4" name="SMARTInkShape-2153"/>
            <p:cNvSpPr/>
            <p:nvPr>
              <p:custDataLst>
                <p:tags r:id="rId45"/>
              </p:custDataLst>
            </p:nvPr>
          </p:nvSpPr>
          <p:spPr>
            <a:xfrm>
              <a:off x="5295900" y="1314450"/>
              <a:ext cx="209551" cy="38101"/>
            </a:xfrm>
            <a:custGeom>
              <a:avLst/>
              <a:gdLst/>
              <a:ahLst/>
              <a:cxnLst/>
              <a:rect l="0" t="0" r="0" b="0"/>
              <a:pathLst>
                <a:path w="209551" h="38101">
                  <a:moveTo>
                    <a:pt x="0" y="38100"/>
                  </a:moveTo>
                  <a:lnTo>
                    <a:pt x="0" y="38100"/>
                  </a:lnTo>
                  <a:lnTo>
                    <a:pt x="45057" y="38100"/>
                  </a:lnTo>
                  <a:lnTo>
                    <a:pt x="86640" y="35278"/>
                  </a:lnTo>
                  <a:lnTo>
                    <a:pt x="133470" y="28399"/>
                  </a:lnTo>
                  <a:lnTo>
                    <a:pt x="175935" y="15434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5" name="SMARTInkShape-2154"/>
            <p:cNvSpPr/>
            <p:nvPr>
              <p:custDataLst>
                <p:tags r:id="rId46"/>
              </p:custDataLst>
            </p:nvPr>
          </p:nvSpPr>
          <p:spPr>
            <a:xfrm>
              <a:off x="5705671" y="990600"/>
              <a:ext cx="161730" cy="399850"/>
            </a:xfrm>
            <a:custGeom>
              <a:avLst/>
              <a:gdLst/>
              <a:ahLst/>
              <a:cxnLst/>
              <a:rect l="0" t="0" r="0" b="0"/>
              <a:pathLst>
                <a:path w="161730" h="399850">
                  <a:moveTo>
                    <a:pt x="76004" y="0"/>
                  </a:moveTo>
                  <a:lnTo>
                    <a:pt x="76004" y="0"/>
                  </a:lnTo>
                  <a:lnTo>
                    <a:pt x="76004" y="5056"/>
                  </a:lnTo>
                  <a:lnTo>
                    <a:pt x="73182" y="10361"/>
                  </a:lnTo>
                  <a:lnTo>
                    <a:pt x="69458" y="16247"/>
                  </a:lnTo>
                  <a:lnTo>
                    <a:pt x="56856" y="61765"/>
                  </a:lnTo>
                  <a:lnTo>
                    <a:pt x="43823" y="105383"/>
                  </a:lnTo>
                  <a:lnTo>
                    <a:pt x="28322" y="152480"/>
                  </a:lnTo>
                  <a:lnTo>
                    <a:pt x="15667" y="190516"/>
                  </a:lnTo>
                  <a:lnTo>
                    <a:pt x="9523" y="235149"/>
                  </a:lnTo>
                  <a:lnTo>
                    <a:pt x="1293" y="280301"/>
                  </a:lnTo>
                  <a:lnTo>
                    <a:pt x="0" y="321564"/>
                  </a:lnTo>
                  <a:lnTo>
                    <a:pt x="6376" y="367333"/>
                  </a:lnTo>
                  <a:lnTo>
                    <a:pt x="9512" y="384241"/>
                  </a:lnTo>
                  <a:lnTo>
                    <a:pt x="13997" y="392318"/>
                  </a:lnTo>
                  <a:lnTo>
                    <a:pt x="17732" y="394895"/>
                  </a:lnTo>
                  <a:lnTo>
                    <a:pt x="33103" y="398523"/>
                  </a:lnTo>
                  <a:lnTo>
                    <a:pt x="63508" y="399849"/>
                  </a:lnTo>
                  <a:lnTo>
                    <a:pt x="88744" y="392406"/>
                  </a:lnTo>
                  <a:lnTo>
                    <a:pt x="132295" y="374536"/>
                  </a:lnTo>
                  <a:lnTo>
                    <a:pt x="161729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6" name="SMARTInkShape-2155"/>
            <p:cNvSpPr/>
            <p:nvPr>
              <p:custDataLst>
                <p:tags r:id="rId47"/>
              </p:custDataLst>
            </p:nvPr>
          </p:nvSpPr>
          <p:spPr>
            <a:xfrm>
              <a:off x="5638800" y="1219200"/>
              <a:ext cx="219076" cy="19051"/>
            </a:xfrm>
            <a:custGeom>
              <a:avLst/>
              <a:gdLst/>
              <a:ahLst/>
              <a:cxnLst/>
              <a:rect l="0" t="0" r="0" b="0"/>
              <a:pathLst>
                <a:path w="219076" h="19051">
                  <a:moveTo>
                    <a:pt x="0" y="19050"/>
                  </a:moveTo>
                  <a:lnTo>
                    <a:pt x="0" y="19050"/>
                  </a:lnTo>
                  <a:lnTo>
                    <a:pt x="45057" y="19050"/>
                  </a:lnTo>
                  <a:lnTo>
                    <a:pt x="79102" y="16228"/>
                  </a:lnTo>
                  <a:lnTo>
                    <a:pt x="126066" y="10113"/>
                  </a:lnTo>
                  <a:lnTo>
                    <a:pt x="171745" y="8544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7" name="SMARTInkShape-2156"/>
            <p:cNvSpPr/>
            <p:nvPr>
              <p:custDataLst>
                <p:tags r:id="rId48"/>
              </p:custDataLst>
            </p:nvPr>
          </p:nvSpPr>
          <p:spPr>
            <a:xfrm>
              <a:off x="5934075" y="1228725"/>
              <a:ext cx="38101" cy="180976"/>
            </a:xfrm>
            <a:custGeom>
              <a:avLst/>
              <a:gdLst/>
              <a:ahLst/>
              <a:cxnLst/>
              <a:rect l="0" t="0" r="0" b="0"/>
              <a:pathLst>
                <a:path w="38101" h="180976">
                  <a:moveTo>
                    <a:pt x="38100" y="0"/>
                  </a:moveTo>
                  <a:lnTo>
                    <a:pt x="38100" y="0"/>
                  </a:lnTo>
                  <a:lnTo>
                    <a:pt x="38100" y="5056"/>
                  </a:lnTo>
                  <a:lnTo>
                    <a:pt x="35278" y="10361"/>
                  </a:lnTo>
                  <a:lnTo>
                    <a:pt x="33044" y="13257"/>
                  </a:lnTo>
                  <a:lnTo>
                    <a:pt x="30561" y="22120"/>
                  </a:lnTo>
                  <a:lnTo>
                    <a:pt x="26341" y="39010"/>
                  </a:lnTo>
                  <a:lnTo>
                    <a:pt x="21210" y="57419"/>
                  </a:lnTo>
                  <a:lnTo>
                    <a:pt x="16868" y="76280"/>
                  </a:lnTo>
                  <a:lnTo>
                    <a:pt x="2631" y="114307"/>
                  </a:lnTo>
                  <a:lnTo>
                    <a:pt x="154" y="158750"/>
                  </a:lnTo>
                  <a:lnTo>
                    <a:pt x="0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30" name="SMARTInkShape-Group302"/>
          <p:cNvGrpSpPr/>
          <p:nvPr/>
        </p:nvGrpSpPr>
        <p:grpSpPr>
          <a:xfrm>
            <a:off x="2400300" y="421473"/>
            <a:ext cx="1228726" cy="1331079"/>
            <a:chOff x="2400300" y="421473"/>
            <a:chExt cx="1228726" cy="1331079"/>
          </a:xfrm>
        </p:grpSpPr>
        <p:sp>
          <p:nvSpPr>
            <p:cNvPr id="719" name="SMARTInkShape-2157"/>
            <p:cNvSpPr/>
            <p:nvPr>
              <p:custDataLst>
                <p:tags r:id="rId15"/>
              </p:custDataLst>
            </p:nvPr>
          </p:nvSpPr>
          <p:spPr>
            <a:xfrm>
              <a:off x="2429302" y="421473"/>
              <a:ext cx="342474" cy="605089"/>
            </a:xfrm>
            <a:custGeom>
              <a:avLst/>
              <a:gdLst/>
              <a:ahLst/>
              <a:cxnLst/>
              <a:rect l="0" t="0" r="0" b="0"/>
              <a:pathLst>
                <a:path w="342474" h="605089">
                  <a:moveTo>
                    <a:pt x="18623" y="502452"/>
                  </a:moveTo>
                  <a:lnTo>
                    <a:pt x="18623" y="502452"/>
                  </a:lnTo>
                  <a:lnTo>
                    <a:pt x="10422" y="502452"/>
                  </a:lnTo>
                  <a:lnTo>
                    <a:pt x="9981" y="501394"/>
                  </a:lnTo>
                  <a:lnTo>
                    <a:pt x="9490" y="497396"/>
                  </a:lnTo>
                  <a:lnTo>
                    <a:pt x="12095" y="492091"/>
                  </a:lnTo>
                  <a:lnTo>
                    <a:pt x="14271" y="489195"/>
                  </a:lnTo>
                  <a:lnTo>
                    <a:pt x="25973" y="444702"/>
                  </a:lnTo>
                  <a:lnTo>
                    <a:pt x="40979" y="405660"/>
                  </a:lnTo>
                  <a:lnTo>
                    <a:pt x="54632" y="361193"/>
                  </a:lnTo>
                  <a:lnTo>
                    <a:pt x="70685" y="324190"/>
                  </a:lnTo>
                  <a:lnTo>
                    <a:pt x="88847" y="286415"/>
                  </a:lnTo>
                  <a:lnTo>
                    <a:pt x="107634" y="248411"/>
                  </a:lnTo>
                  <a:lnTo>
                    <a:pt x="125547" y="210340"/>
                  </a:lnTo>
                  <a:lnTo>
                    <a:pt x="139087" y="172248"/>
                  </a:lnTo>
                  <a:lnTo>
                    <a:pt x="156034" y="135209"/>
                  </a:lnTo>
                  <a:lnTo>
                    <a:pt x="177901" y="93713"/>
                  </a:lnTo>
                  <a:lnTo>
                    <a:pt x="195016" y="47479"/>
                  </a:lnTo>
                  <a:lnTo>
                    <a:pt x="199330" y="9640"/>
                  </a:lnTo>
                  <a:lnTo>
                    <a:pt x="199419" y="5636"/>
                  </a:lnTo>
                  <a:lnTo>
                    <a:pt x="198421" y="2966"/>
                  </a:lnTo>
                  <a:lnTo>
                    <a:pt x="196696" y="1186"/>
                  </a:lnTo>
                  <a:lnTo>
                    <a:pt x="194489" y="0"/>
                  </a:lnTo>
                  <a:lnTo>
                    <a:pt x="193017" y="267"/>
                  </a:lnTo>
                  <a:lnTo>
                    <a:pt x="192035" y="1504"/>
                  </a:lnTo>
                  <a:lnTo>
                    <a:pt x="191381" y="3387"/>
                  </a:lnTo>
                  <a:lnTo>
                    <a:pt x="163287" y="47025"/>
                  </a:lnTo>
                  <a:lnTo>
                    <a:pt x="144095" y="88759"/>
                  </a:lnTo>
                  <a:lnTo>
                    <a:pt x="121064" y="125288"/>
                  </a:lnTo>
                  <a:lnTo>
                    <a:pt x="99188" y="167979"/>
                  </a:lnTo>
                  <a:lnTo>
                    <a:pt x="85827" y="201398"/>
                  </a:lnTo>
                  <a:lnTo>
                    <a:pt x="72833" y="237417"/>
                  </a:lnTo>
                  <a:lnTo>
                    <a:pt x="60002" y="274592"/>
                  </a:lnTo>
                  <a:lnTo>
                    <a:pt x="44422" y="309459"/>
                  </a:lnTo>
                  <a:lnTo>
                    <a:pt x="29031" y="342594"/>
                  </a:lnTo>
                  <a:lnTo>
                    <a:pt x="18663" y="374959"/>
                  </a:lnTo>
                  <a:lnTo>
                    <a:pt x="10527" y="406983"/>
                  </a:lnTo>
                  <a:lnTo>
                    <a:pt x="4441" y="438855"/>
                  </a:lnTo>
                  <a:lnTo>
                    <a:pt x="1016" y="484431"/>
                  </a:lnTo>
                  <a:lnTo>
                    <a:pt x="0" y="520043"/>
                  </a:lnTo>
                  <a:lnTo>
                    <a:pt x="2479" y="563822"/>
                  </a:lnTo>
                  <a:lnTo>
                    <a:pt x="4686" y="571940"/>
                  </a:lnTo>
                  <a:lnTo>
                    <a:pt x="12781" y="583783"/>
                  </a:lnTo>
                  <a:lnTo>
                    <a:pt x="35226" y="600009"/>
                  </a:lnTo>
                  <a:lnTo>
                    <a:pt x="53763" y="605088"/>
                  </a:lnTo>
                  <a:lnTo>
                    <a:pt x="69166" y="600632"/>
                  </a:lnTo>
                  <a:lnTo>
                    <a:pt x="92866" y="586223"/>
                  </a:lnTo>
                  <a:lnTo>
                    <a:pt x="133919" y="554053"/>
                  </a:lnTo>
                  <a:lnTo>
                    <a:pt x="174042" y="513076"/>
                  </a:lnTo>
                  <a:lnTo>
                    <a:pt x="217363" y="474094"/>
                  </a:lnTo>
                  <a:lnTo>
                    <a:pt x="248890" y="434762"/>
                  </a:lnTo>
                  <a:lnTo>
                    <a:pt x="275500" y="392969"/>
                  </a:lnTo>
                  <a:lnTo>
                    <a:pt x="311050" y="345758"/>
                  </a:lnTo>
                  <a:lnTo>
                    <a:pt x="341901" y="303128"/>
                  </a:lnTo>
                  <a:lnTo>
                    <a:pt x="342304" y="307691"/>
                  </a:lnTo>
                  <a:lnTo>
                    <a:pt x="330708" y="353203"/>
                  </a:lnTo>
                  <a:lnTo>
                    <a:pt x="316778" y="398092"/>
                  </a:lnTo>
                  <a:lnTo>
                    <a:pt x="301159" y="445357"/>
                  </a:lnTo>
                  <a:lnTo>
                    <a:pt x="295679" y="485395"/>
                  </a:lnTo>
                  <a:lnTo>
                    <a:pt x="295012" y="511783"/>
                  </a:lnTo>
                  <a:lnTo>
                    <a:pt x="297743" y="520004"/>
                  </a:lnTo>
                  <a:lnTo>
                    <a:pt x="308120" y="533906"/>
                  </a:lnTo>
                  <a:lnTo>
                    <a:pt x="314152" y="537598"/>
                  </a:lnTo>
                  <a:lnTo>
                    <a:pt x="317243" y="538583"/>
                  </a:lnTo>
                  <a:lnTo>
                    <a:pt x="320361" y="538181"/>
                  </a:lnTo>
                  <a:lnTo>
                    <a:pt x="326648" y="534912"/>
                  </a:lnTo>
                  <a:lnTo>
                    <a:pt x="328748" y="532559"/>
                  </a:lnTo>
                  <a:lnTo>
                    <a:pt x="331081" y="527122"/>
                  </a:lnTo>
                  <a:lnTo>
                    <a:pt x="332762" y="525248"/>
                  </a:lnTo>
                  <a:lnTo>
                    <a:pt x="342473" y="52150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0" name="SMARTInkShape-2158"/>
            <p:cNvSpPr/>
            <p:nvPr>
              <p:custDataLst>
                <p:tags r:id="rId16"/>
              </p:custDataLst>
            </p:nvPr>
          </p:nvSpPr>
          <p:spPr>
            <a:xfrm>
              <a:off x="2762250" y="6477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1324" y="0"/>
                  </a:lnTo>
                  <a:lnTo>
                    <a:pt x="883" y="1058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1" name="SMARTInkShape-2159"/>
            <p:cNvSpPr/>
            <p:nvPr>
              <p:custDataLst>
                <p:tags r:id="rId17"/>
              </p:custDataLst>
            </p:nvPr>
          </p:nvSpPr>
          <p:spPr>
            <a:xfrm>
              <a:off x="2867035" y="714375"/>
              <a:ext cx="276216" cy="228601"/>
            </a:xfrm>
            <a:custGeom>
              <a:avLst/>
              <a:gdLst/>
              <a:ahLst/>
              <a:cxnLst/>
              <a:rect l="0" t="0" r="0" b="0"/>
              <a:pathLst>
                <a:path w="276216" h="228601">
                  <a:moveTo>
                    <a:pt x="9515" y="0"/>
                  </a:moveTo>
                  <a:lnTo>
                    <a:pt x="9515" y="0"/>
                  </a:lnTo>
                  <a:lnTo>
                    <a:pt x="8457" y="42562"/>
                  </a:lnTo>
                  <a:lnTo>
                    <a:pt x="1314" y="78251"/>
                  </a:lnTo>
                  <a:lnTo>
                    <a:pt x="106" y="120273"/>
                  </a:lnTo>
                  <a:lnTo>
                    <a:pt x="0" y="166918"/>
                  </a:lnTo>
                  <a:lnTo>
                    <a:pt x="2817" y="177550"/>
                  </a:lnTo>
                  <a:lnTo>
                    <a:pt x="6538" y="186861"/>
                  </a:lnTo>
                  <a:lnTo>
                    <a:pt x="9481" y="217452"/>
                  </a:lnTo>
                  <a:lnTo>
                    <a:pt x="10550" y="217993"/>
                  </a:lnTo>
                  <a:lnTo>
                    <a:pt x="18647" y="219033"/>
                  </a:lnTo>
                  <a:lnTo>
                    <a:pt x="19036" y="177243"/>
                  </a:lnTo>
                  <a:lnTo>
                    <a:pt x="20096" y="161325"/>
                  </a:lnTo>
                  <a:lnTo>
                    <a:pt x="28741" y="114330"/>
                  </a:lnTo>
                  <a:lnTo>
                    <a:pt x="40272" y="66863"/>
                  </a:lnTo>
                  <a:lnTo>
                    <a:pt x="45440" y="47681"/>
                  </a:lnTo>
                  <a:lnTo>
                    <a:pt x="46165" y="41312"/>
                  </a:lnTo>
                  <a:lnTo>
                    <a:pt x="47706" y="37066"/>
                  </a:lnTo>
                  <a:lnTo>
                    <a:pt x="49793" y="34236"/>
                  </a:lnTo>
                  <a:lnTo>
                    <a:pt x="64911" y="20705"/>
                  </a:lnTo>
                  <a:lnTo>
                    <a:pt x="65496" y="21212"/>
                  </a:lnTo>
                  <a:lnTo>
                    <a:pt x="66319" y="26981"/>
                  </a:lnTo>
                  <a:lnTo>
                    <a:pt x="66656" y="71321"/>
                  </a:lnTo>
                  <a:lnTo>
                    <a:pt x="66664" y="116629"/>
                  </a:lnTo>
                  <a:lnTo>
                    <a:pt x="66665" y="154985"/>
                  </a:lnTo>
                  <a:lnTo>
                    <a:pt x="69487" y="161662"/>
                  </a:lnTo>
                  <a:lnTo>
                    <a:pt x="74866" y="169517"/>
                  </a:lnTo>
                  <a:lnTo>
                    <a:pt x="78424" y="170591"/>
                  </a:lnTo>
                  <a:lnTo>
                    <a:pt x="89331" y="171280"/>
                  </a:lnTo>
                  <a:lnTo>
                    <a:pt x="92359" y="169220"/>
                  </a:lnTo>
                  <a:lnTo>
                    <a:pt x="120648" y="129069"/>
                  </a:lnTo>
                  <a:lnTo>
                    <a:pt x="140749" y="85432"/>
                  </a:lnTo>
                  <a:lnTo>
                    <a:pt x="166324" y="51249"/>
                  </a:lnTo>
                  <a:lnTo>
                    <a:pt x="170982" y="36234"/>
                  </a:lnTo>
                  <a:lnTo>
                    <a:pt x="173252" y="33681"/>
                  </a:lnTo>
                  <a:lnTo>
                    <a:pt x="190649" y="21484"/>
                  </a:lnTo>
                  <a:lnTo>
                    <a:pt x="193771" y="20673"/>
                  </a:lnTo>
                  <a:lnTo>
                    <a:pt x="196911" y="21190"/>
                  </a:lnTo>
                  <a:lnTo>
                    <a:pt x="203221" y="24587"/>
                  </a:lnTo>
                  <a:lnTo>
                    <a:pt x="222243" y="41482"/>
                  </a:lnTo>
                  <a:lnTo>
                    <a:pt x="225769" y="50539"/>
                  </a:lnTo>
                  <a:lnTo>
                    <a:pt x="228395" y="60562"/>
                  </a:lnTo>
                  <a:lnTo>
                    <a:pt x="234765" y="73213"/>
                  </a:lnTo>
                  <a:lnTo>
                    <a:pt x="248280" y="114497"/>
                  </a:lnTo>
                  <a:lnTo>
                    <a:pt x="253216" y="127087"/>
                  </a:lnTo>
                  <a:lnTo>
                    <a:pt x="264473" y="174277"/>
                  </a:lnTo>
                  <a:lnTo>
                    <a:pt x="266763" y="189640"/>
                  </a:lnTo>
                  <a:lnTo>
                    <a:pt x="274034" y="210948"/>
                  </a:lnTo>
                  <a:lnTo>
                    <a:pt x="276215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2" name="SMARTInkShape-2160"/>
            <p:cNvSpPr/>
            <p:nvPr>
              <p:custDataLst>
                <p:tags r:id="rId18"/>
              </p:custDataLst>
            </p:nvPr>
          </p:nvSpPr>
          <p:spPr>
            <a:xfrm>
              <a:off x="2448173" y="1162050"/>
              <a:ext cx="123578" cy="466152"/>
            </a:xfrm>
            <a:custGeom>
              <a:avLst/>
              <a:gdLst/>
              <a:ahLst/>
              <a:cxnLst/>
              <a:rect l="0" t="0" r="0" b="0"/>
              <a:pathLst>
                <a:path w="123578" h="466152">
                  <a:moveTo>
                    <a:pt x="66427" y="0"/>
                  </a:moveTo>
                  <a:lnTo>
                    <a:pt x="66427" y="0"/>
                  </a:lnTo>
                  <a:lnTo>
                    <a:pt x="57018" y="0"/>
                  </a:lnTo>
                  <a:lnTo>
                    <a:pt x="66038" y="0"/>
                  </a:lnTo>
                  <a:lnTo>
                    <a:pt x="66312" y="5056"/>
                  </a:lnTo>
                  <a:lnTo>
                    <a:pt x="63554" y="10361"/>
                  </a:lnTo>
                  <a:lnTo>
                    <a:pt x="61336" y="13257"/>
                  </a:lnTo>
                  <a:lnTo>
                    <a:pt x="58216" y="32503"/>
                  </a:lnTo>
                  <a:lnTo>
                    <a:pt x="54253" y="76717"/>
                  </a:lnTo>
                  <a:lnTo>
                    <a:pt x="43679" y="114402"/>
                  </a:lnTo>
                  <a:lnTo>
                    <a:pt x="31399" y="161083"/>
                  </a:lnTo>
                  <a:lnTo>
                    <a:pt x="21946" y="203774"/>
                  </a:lnTo>
                  <a:lnTo>
                    <a:pt x="12443" y="243704"/>
                  </a:lnTo>
                  <a:lnTo>
                    <a:pt x="3983" y="282347"/>
                  </a:lnTo>
                  <a:lnTo>
                    <a:pt x="1006" y="319549"/>
                  </a:lnTo>
                  <a:lnTo>
                    <a:pt x="0" y="363923"/>
                  </a:lnTo>
                  <a:lnTo>
                    <a:pt x="843" y="410501"/>
                  </a:lnTo>
                  <a:lnTo>
                    <a:pt x="7366" y="430075"/>
                  </a:lnTo>
                  <a:lnTo>
                    <a:pt x="13014" y="439147"/>
                  </a:lnTo>
                  <a:lnTo>
                    <a:pt x="39752" y="460184"/>
                  </a:lnTo>
                  <a:lnTo>
                    <a:pt x="49633" y="463818"/>
                  </a:lnTo>
                  <a:lnTo>
                    <a:pt x="68166" y="466151"/>
                  </a:lnTo>
                  <a:lnTo>
                    <a:pt x="83758" y="461498"/>
                  </a:lnTo>
                  <a:lnTo>
                    <a:pt x="123577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3" name="SMARTInkShape-2161"/>
            <p:cNvSpPr/>
            <p:nvPr>
              <p:custDataLst>
                <p:tags r:id="rId19"/>
              </p:custDataLst>
            </p:nvPr>
          </p:nvSpPr>
          <p:spPr>
            <a:xfrm>
              <a:off x="2400300" y="1362075"/>
              <a:ext cx="266701" cy="57151"/>
            </a:xfrm>
            <a:custGeom>
              <a:avLst/>
              <a:gdLst/>
              <a:ahLst/>
              <a:cxnLst/>
              <a:rect l="0" t="0" r="0" b="0"/>
              <a:pathLst>
                <a:path w="266701" h="57151">
                  <a:moveTo>
                    <a:pt x="0" y="57150"/>
                  </a:moveTo>
                  <a:lnTo>
                    <a:pt x="0" y="57150"/>
                  </a:lnTo>
                  <a:lnTo>
                    <a:pt x="45988" y="57150"/>
                  </a:lnTo>
                  <a:lnTo>
                    <a:pt x="70154" y="56092"/>
                  </a:lnTo>
                  <a:lnTo>
                    <a:pt x="114523" y="41962"/>
                  </a:lnTo>
                  <a:lnTo>
                    <a:pt x="161752" y="30787"/>
                  </a:lnTo>
                  <a:lnTo>
                    <a:pt x="207549" y="21230"/>
                  </a:lnTo>
                  <a:lnTo>
                    <a:pt x="234491" y="18279"/>
                  </a:lnTo>
                  <a:lnTo>
                    <a:pt x="261451" y="9375"/>
                  </a:lnTo>
                  <a:lnTo>
                    <a:pt x="263201" y="7308"/>
                  </a:lnTo>
                  <a:lnTo>
                    <a:pt x="2667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4" name="SMARTInkShape-2162"/>
            <p:cNvSpPr/>
            <p:nvPr>
              <p:custDataLst>
                <p:tags r:id="rId20"/>
              </p:custDataLst>
            </p:nvPr>
          </p:nvSpPr>
          <p:spPr>
            <a:xfrm>
              <a:off x="2648518" y="1439633"/>
              <a:ext cx="218508" cy="312919"/>
            </a:xfrm>
            <a:custGeom>
              <a:avLst/>
              <a:gdLst/>
              <a:ahLst/>
              <a:cxnLst/>
              <a:rect l="0" t="0" r="0" b="0"/>
              <a:pathLst>
                <a:path w="218508" h="312919">
                  <a:moveTo>
                    <a:pt x="94682" y="17692"/>
                  </a:moveTo>
                  <a:lnTo>
                    <a:pt x="94682" y="17692"/>
                  </a:lnTo>
                  <a:lnTo>
                    <a:pt x="99739" y="17692"/>
                  </a:lnTo>
                  <a:lnTo>
                    <a:pt x="101228" y="16634"/>
                  </a:lnTo>
                  <a:lnTo>
                    <a:pt x="102221" y="14870"/>
                  </a:lnTo>
                  <a:lnTo>
                    <a:pt x="104091" y="8559"/>
                  </a:lnTo>
                  <a:lnTo>
                    <a:pt x="104197" y="0"/>
                  </a:lnTo>
                  <a:lnTo>
                    <a:pt x="104204" y="4101"/>
                  </a:lnTo>
                  <a:lnTo>
                    <a:pt x="103147" y="5456"/>
                  </a:lnTo>
                  <a:lnTo>
                    <a:pt x="73616" y="21319"/>
                  </a:lnTo>
                  <a:lnTo>
                    <a:pt x="56735" y="47163"/>
                  </a:lnTo>
                  <a:lnTo>
                    <a:pt x="30833" y="91681"/>
                  </a:lnTo>
                  <a:lnTo>
                    <a:pt x="28056" y="103214"/>
                  </a:lnTo>
                  <a:lnTo>
                    <a:pt x="33078" y="103357"/>
                  </a:lnTo>
                  <a:lnTo>
                    <a:pt x="46325" y="98343"/>
                  </a:lnTo>
                  <a:lnTo>
                    <a:pt x="65592" y="84117"/>
                  </a:lnTo>
                  <a:lnTo>
                    <a:pt x="81914" y="67401"/>
                  </a:lnTo>
                  <a:lnTo>
                    <a:pt x="110909" y="27391"/>
                  </a:lnTo>
                  <a:lnTo>
                    <a:pt x="113536" y="20944"/>
                  </a:lnTo>
                  <a:lnTo>
                    <a:pt x="131327" y="132"/>
                  </a:lnTo>
                  <a:lnTo>
                    <a:pt x="131812" y="694"/>
                  </a:lnTo>
                  <a:lnTo>
                    <a:pt x="132781" y="39957"/>
                  </a:lnTo>
                  <a:lnTo>
                    <a:pt x="121023" y="87439"/>
                  </a:lnTo>
                  <a:lnTo>
                    <a:pt x="111550" y="131425"/>
                  </a:lnTo>
                  <a:lnTo>
                    <a:pt x="91668" y="172864"/>
                  </a:lnTo>
                  <a:lnTo>
                    <a:pt x="66678" y="217124"/>
                  </a:lnTo>
                  <a:lnTo>
                    <a:pt x="44285" y="255765"/>
                  </a:lnTo>
                  <a:lnTo>
                    <a:pt x="3743" y="300156"/>
                  </a:lnTo>
                  <a:lnTo>
                    <a:pt x="0" y="311071"/>
                  </a:lnTo>
                  <a:lnTo>
                    <a:pt x="869" y="311703"/>
                  </a:lnTo>
                  <a:lnTo>
                    <a:pt x="12739" y="312801"/>
                  </a:lnTo>
                  <a:lnTo>
                    <a:pt x="21837" y="312918"/>
                  </a:lnTo>
                  <a:lnTo>
                    <a:pt x="28087" y="310123"/>
                  </a:lnTo>
                  <a:lnTo>
                    <a:pt x="36509" y="305353"/>
                  </a:lnTo>
                  <a:lnTo>
                    <a:pt x="79357" y="288514"/>
                  </a:lnTo>
                  <a:lnTo>
                    <a:pt x="125505" y="277150"/>
                  </a:lnTo>
                  <a:lnTo>
                    <a:pt x="170997" y="258914"/>
                  </a:lnTo>
                  <a:lnTo>
                    <a:pt x="196030" y="246276"/>
                  </a:lnTo>
                  <a:lnTo>
                    <a:pt x="218507" y="2272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5" name="SMARTInkShape-2163"/>
            <p:cNvSpPr/>
            <p:nvPr>
              <p:custDataLst>
                <p:tags r:id="rId21"/>
              </p:custDataLst>
            </p:nvPr>
          </p:nvSpPr>
          <p:spPr>
            <a:xfrm>
              <a:off x="2933700" y="1485900"/>
              <a:ext cx="238126" cy="19051"/>
            </a:xfrm>
            <a:custGeom>
              <a:avLst/>
              <a:gdLst/>
              <a:ahLst/>
              <a:cxnLst/>
              <a:rect l="0" t="0" r="0" b="0"/>
              <a:pathLst>
                <a:path w="238126" h="19051">
                  <a:moveTo>
                    <a:pt x="0" y="19050"/>
                  </a:moveTo>
                  <a:lnTo>
                    <a:pt x="0" y="19050"/>
                  </a:lnTo>
                  <a:lnTo>
                    <a:pt x="45056" y="19050"/>
                  </a:lnTo>
                  <a:lnTo>
                    <a:pt x="79102" y="16228"/>
                  </a:lnTo>
                  <a:lnTo>
                    <a:pt x="123149" y="10408"/>
                  </a:lnTo>
                  <a:lnTo>
                    <a:pt x="144909" y="8728"/>
                  </a:lnTo>
                  <a:lnTo>
                    <a:pt x="189538" y="906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6" name="SMARTInkShape-2164"/>
            <p:cNvSpPr/>
            <p:nvPr>
              <p:custDataLst>
                <p:tags r:id="rId22"/>
              </p:custDataLst>
            </p:nvPr>
          </p:nvSpPr>
          <p:spPr>
            <a:xfrm>
              <a:off x="3095625" y="1409700"/>
              <a:ext cx="142700" cy="200026"/>
            </a:xfrm>
            <a:custGeom>
              <a:avLst/>
              <a:gdLst/>
              <a:ahLst/>
              <a:cxnLst/>
              <a:rect l="0" t="0" r="0" b="0"/>
              <a:pathLst>
                <a:path w="142700" h="200026">
                  <a:moveTo>
                    <a:pt x="9525" y="0"/>
                  </a:moveTo>
                  <a:lnTo>
                    <a:pt x="9525" y="0"/>
                  </a:lnTo>
                  <a:lnTo>
                    <a:pt x="55513" y="0"/>
                  </a:lnTo>
                  <a:lnTo>
                    <a:pt x="64536" y="2822"/>
                  </a:lnTo>
                  <a:lnTo>
                    <a:pt x="106953" y="28648"/>
                  </a:lnTo>
                  <a:lnTo>
                    <a:pt x="129208" y="44460"/>
                  </a:lnTo>
                  <a:lnTo>
                    <a:pt x="136095" y="50804"/>
                  </a:lnTo>
                  <a:lnTo>
                    <a:pt x="139862" y="59974"/>
                  </a:lnTo>
                  <a:lnTo>
                    <a:pt x="142699" y="88508"/>
                  </a:lnTo>
                  <a:lnTo>
                    <a:pt x="133164" y="119744"/>
                  </a:lnTo>
                  <a:lnTo>
                    <a:pt x="128681" y="126597"/>
                  </a:lnTo>
                  <a:lnTo>
                    <a:pt x="82590" y="165289"/>
                  </a:lnTo>
                  <a:lnTo>
                    <a:pt x="64488" y="180385"/>
                  </a:lnTo>
                  <a:lnTo>
                    <a:pt x="53003" y="186005"/>
                  </a:lnTo>
                  <a:lnTo>
                    <a:pt x="31205" y="192434"/>
                  </a:lnTo>
                  <a:lnTo>
                    <a:pt x="22336" y="196651"/>
                  </a:lnTo>
                  <a:lnTo>
                    <a:pt x="0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7" name="SMARTInkShape-2165"/>
            <p:cNvSpPr/>
            <p:nvPr>
              <p:custDataLst>
                <p:tags r:id="rId23"/>
              </p:custDataLst>
            </p:nvPr>
          </p:nvSpPr>
          <p:spPr>
            <a:xfrm>
              <a:off x="3276600" y="1257300"/>
              <a:ext cx="228601" cy="19051"/>
            </a:xfrm>
            <a:custGeom>
              <a:avLst/>
              <a:gdLst/>
              <a:ahLst/>
              <a:cxnLst/>
              <a:rect l="0" t="0" r="0" b="0"/>
              <a:pathLst>
                <a:path w="228601" h="19051">
                  <a:moveTo>
                    <a:pt x="0" y="19050"/>
                  </a:moveTo>
                  <a:lnTo>
                    <a:pt x="0" y="19050"/>
                  </a:lnTo>
                  <a:lnTo>
                    <a:pt x="41941" y="19050"/>
                  </a:lnTo>
                  <a:lnTo>
                    <a:pt x="88586" y="19050"/>
                  </a:lnTo>
                  <a:lnTo>
                    <a:pt x="135587" y="19050"/>
                  </a:lnTo>
                  <a:lnTo>
                    <a:pt x="152336" y="17992"/>
                  </a:lnTo>
                  <a:lnTo>
                    <a:pt x="199835" y="7291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8" name="SMARTInkShape-2166"/>
            <p:cNvSpPr/>
            <p:nvPr>
              <p:custDataLst>
                <p:tags r:id="rId24"/>
              </p:custDataLst>
            </p:nvPr>
          </p:nvSpPr>
          <p:spPr>
            <a:xfrm>
              <a:off x="3381506" y="1133475"/>
              <a:ext cx="104645" cy="445742"/>
            </a:xfrm>
            <a:custGeom>
              <a:avLst/>
              <a:gdLst/>
              <a:ahLst/>
              <a:cxnLst/>
              <a:rect l="0" t="0" r="0" b="0"/>
              <a:pathLst>
                <a:path w="104645" h="445742">
                  <a:moveTo>
                    <a:pt x="57019" y="0"/>
                  </a:moveTo>
                  <a:lnTo>
                    <a:pt x="57019" y="0"/>
                  </a:lnTo>
                  <a:lnTo>
                    <a:pt x="57019" y="5056"/>
                  </a:lnTo>
                  <a:lnTo>
                    <a:pt x="59841" y="10361"/>
                  </a:lnTo>
                  <a:lnTo>
                    <a:pt x="62076" y="13257"/>
                  </a:lnTo>
                  <a:lnTo>
                    <a:pt x="64558" y="22120"/>
                  </a:lnTo>
                  <a:lnTo>
                    <a:pt x="65220" y="27446"/>
                  </a:lnTo>
                  <a:lnTo>
                    <a:pt x="53170" y="68736"/>
                  </a:lnTo>
                  <a:lnTo>
                    <a:pt x="45419" y="114571"/>
                  </a:lnTo>
                  <a:lnTo>
                    <a:pt x="34384" y="152453"/>
                  </a:lnTo>
                  <a:lnTo>
                    <a:pt x="22013" y="197057"/>
                  </a:lnTo>
                  <a:lnTo>
                    <a:pt x="12200" y="237539"/>
                  </a:lnTo>
                  <a:lnTo>
                    <a:pt x="4892" y="281166"/>
                  </a:lnTo>
                  <a:lnTo>
                    <a:pt x="861" y="321886"/>
                  </a:lnTo>
                  <a:lnTo>
                    <a:pt x="0" y="363155"/>
                  </a:lnTo>
                  <a:lnTo>
                    <a:pt x="4964" y="385826"/>
                  </a:lnTo>
                  <a:lnTo>
                    <a:pt x="19172" y="416077"/>
                  </a:lnTo>
                  <a:lnTo>
                    <a:pt x="41159" y="441148"/>
                  </a:lnTo>
                  <a:lnTo>
                    <a:pt x="50323" y="444774"/>
                  </a:lnTo>
                  <a:lnTo>
                    <a:pt x="55730" y="445741"/>
                  </a:lnTo>
                  <a:lnTo>
                    <a:pt x="67382" y="443993"/>
                  </a:lnTo>
                  <a:lnTo>
                    <a:pt x="104644" y="428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9" name="SMARTInkShape-2167"/>
            <p:cNvSpPr/>
            <p:nvPr>
              <p:custDataLst>
                <p:tags r:id="rId25"/>
              </p:custDataLst>
            </p:nvPr>
          </p:nvSpPr>
          <p:spPr>
            <a:xfrm>
              <a:off x="3590925" y="1438275"/>
              <a:ext cx="38101" cy="171451"/>
            </a:xfrm>
            <a:custGeom>
              <a:avLst/>
              <a:gdLst/>
              <a:ahLst/>
              <a:cxnLst/>
              <a:rect l="0" t="0" r="0" b="0"/>
              <a:pathLst>
                <a:path w="38101" h="171451">
                  <a:moveTo>
                    <a:pt x="38100" y="0"/>
                  </a:moveTo>
                  <a:lnTo>
                    <a:pt x="38100" y="0"/>
                  </a:lnTo>
                  <a:lnTo>
                    <a:pt x="38100" y="5056"/>
                  </a:lnTo>
                  <a:lnTo>
                    <a:pt x="37042" y="6546"/>
                  </a:lnTo>
                  <a:lnTo>
                    <a:pt x="35278" y="7539"/>
                  </a:lnTo>
                  <a:lnTo>
                    <a:pt x="33044" y="8201"/>
                  </a:lnTo>
                  <a:lnTo>
                    <a:pt x="31554" y="9701"/>
                  </a:lnTo>
                  <a:lnTo>
                    <a:pt x="29899" y="14189"/>
                  </a:lnTo>
                  <a:lnTo>
                    <a:pt x="27778" y="32240"/>
                  </a:lnTo>
                  <a:lnTo>
                    <a:pt x="12115" y="67354"/>
                  </a:lnTo>
                  <a:lnTo>
                    <a:pt x="7470" y="85926"/>
                  </a:lnTo>
                  <a:lnTo>
                    <a:pt x="1475" y="106108"/>
                  </a:lnTo>
                  <a:lnTo>
                    <a:pt x="17" y="151790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31" name="SMARTInkShape-2168"/>
          <p:cNvSpPr/>
          <p:nvPr>
            <p:custDataLst>
              <p:tags r:id="rId6"/>
            </p:custDataLst>
          </p:nvPr>
        </p:nvSpPr>
        <p:spPr>
          <a:xfrm>
            <a:off x="1506382" y="523875"/>
            <a:ext cx="103344" cy="428453"/>
          </a:xfrm>
          <a:custGeom>
            <a:avLst/>
            <a:gdLst/>
            <a:ahLst/>
            <a:cxnLst/>
            <a:rect l="0" t="0" r="0" b="0"/>
            <a:pathLst>
              <a:path w="103344" h="428453">
                <a:moveTo>
                  <a:pt x="103343" y="0"/>
                </a:moveTo>
                <a:lnTo>
                  <a:pt x="103343" y="0"/>
                </a:lnTo>
                <a:lnTo>
                  <a:pt x="103343" y="5056"/>
                </a:lnTo>
                <a:lnTo>
                  <a:pt x="84045" y="50768"/>
                </a:lnTo>
                <a:lnTo>
                  <a:pt x="71544" y="91402"/>
                </a:lnTo>
                <a:lnTo>
                  <a:pt x="62053" y="127741"/>
                </a:lnTo>
                <a:lnTo>
                  <a:pt x="42819" y="171400"/>
                </a:lnTo>
                <a:lnTo>
                  <a:pt x="31200" y="207301"/>
                </a:lnTo>
                <a:lnTo>
                  <a:pt x="21054" y="244749"/>
                </a:lnTo>
                <a:lnTo>
                  <a:pt x="11345" y="281598"/>
                </a:lnTo>
                <a:lnTo>
                  <a:pt x="1406" y="323030"/>
                </a:lnTo>
                <a:lnTo>
                  <a:pt x="0" y="364821"/>
                </a:lnTo>
                <a:lnTo>
                  <a:pt x="6283" y="389259"/>
                </a:lnTo>
                <a:lnTo>
                  <a:pt x="18600" y="415256"/>
                </a:lnTo>
                <a:lnTo>
                  <a:pt x="27227" y="421978"/>
                </a:lnTo>
                <a:lnTo>
                  <a:pt x="38927" y="426655"/>
                </a:lnTo>
                <a:lnTo>
                  <a:pt x="67014" y="428452"/>
                </a:lnTo>
                <a:lnTo>
                  <a:pt x="74144" y="425726"/>
                </a:lnTo>
                <a:lnTo>
                  <a:pt x="84293" y="4191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40" name="SMARTInkShape-Group304"/>
          <p:cNvGrpSpPr/>
          <p:nvPr/>
        </p:nvGrpSpPr>
        <p:grpSpPr>
          <a:xfrm>
            <a:off x="489812" y="542925"/>
            <a:ext cx="1796189" cy="590551"/>
            <a:chOff x="489812" y="542925"/>
            <a:chExt cx="1796189" cy="590551"/>
          </a:xfrm>
        </p:grpSpPr>
        <p:sp>
          <p:nvSpPr>
            <p:cNvPr id="732" name="SMARTInkShape-2169"/>
            <p:cNvSpPr/>
            <p:nvPr>
              <p:custDataLst>
                <p:tags r:id="rId7"/>
              </p:custDataLst>
            </p:nvPr>
          </p:nvSpPr>
          <p:spPr>
            <a:xfrm>
              <a:off x="489812" y="571500"/>
              <a:ext cx="329339" cy="523876"/>
            </a:xfrm>
            <a:custGeom>
              <a:avLst/>
              <a:gdLst/>
              <a:ahLst/>
              <a:cxnLst/>
              <a:rect l="0" t="0" r="0" b="0"/>
              <a:pathLst>
                <a:path w="329339" h="523876">
                  <a:moveTo>
                    <a:pt x="5488" y="0"/>
                  </a:moveTo>
                  <a:lnTo>
                    <a:pt x="5488" y="0"/>
                  </a:lnTo>
                  <a:lnTo>
                    <a:pt x="0" y="0"/>
                  </a:lnTo>
                  <a:lnTo>
                    <a:pt x="4556" y="0"/>
                  </a:lnTo>
                  <a:lnTo>
                    <a:pt x="5212" y="5056"/>
                  </a:lnTo>
                  <a:lnTo>
                    <a:pt x="6362" y="6546"/>
                  </a:lnTo>
                  <a:lnTo>
                    <a:pt x="10463" y="8201"/>
                  </a:lnTo>
                  <a:lnTo>
                    <a:pt x="11979" y="9701"/>
                  </a:lnTo>
                  <a:lnTo>
                    <a:pt x="37368" y="55503"/>
                  </a:lnTo>
                  <a:lnTo>
                    <a:pt x="60529" y="98514"/>
                  </a:lnTo>
                  <a:lnTo>
                    <a:pt x="79703" y="126665"/>
                  </a:lnTo>
                  <a:lnTo>
                    <a:pt x="98360" y="170766"/>
                  </a:lnTo>
                  <a:lnTo>
                    <a:pt x="121605" y="210923"/>
                  </a:lnTo>
                  <a:lnTo>
                    <a:pt x="149020" y="249817"/>
                  </a:lnTo>
                  <a:lnTo>
                    <a:pt x="180200" y="294502"/>
                  </a:lnTo>
                  <a:lnTo>
                    <a:pt x="211874" y="334737"/>
                  </a:lnTo>
                  <a:lnTo>
                    <a:pt x="241763" y="377387"/>
                  </a:lnTo>
                  <a:lnTo>
                    <a:pt x="273598" y="424087"/>
                  </a:lnTo>
                  <a:lnTo>
                    <a:pt x="303892" y="468375"/>
                  </a:lnTo>
                  <a:lnTo>
                    <a:pt x="315571" y="488845"/>
                  </a:lnTo>
                  <a:lnTo>
                    <a:pt x="319614" y="500678"/>
                  </a:lnTo>
                  <a:lnTo>
                    <a:pt x="325987" y="510887"/>
                  </a:lnTo>
                  <a:lnTo>
                    <a:pt x="329338" y="523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3" name="SMARTInkShape-2170"/>
            <p:cNvSpPr/>
            <p:nvPr>
              <p:custDataLst>
                <p:tags r:id="rId8"/>
              </p:custDataLst>
            </p:nvPr>
          </p:nvSpPr>
          <p:spPr>
            <a:xfrm>
              <a:off x="504825" y="552450"/>
              <a:ext cx="495301" cy="581026"/>
            </a:xfrm>
            <a:custGeom>
              <a:avLst/>
              <a:gdLst/>
              <a:ahLst/>
              <a:cxnLst/>
              <a:rect l="0" t="0" r="0" b="0"/>
              <a:pathLst>
                <a:path w="495301" h="581026">
                  <a:moveTo>
                    <a:pt x="495300" y="0"/>
                  </a:moveTo>
                  <a:lnTo>
                    <a:pt x="495300" y="0"/>
                  </a:lnTo>
                  <a:lnTo>
                    <a:pt x="495300" y="8201"/>
                  </a:lnTo>
                  <a:lnTo>
                    <a:pt x="482042" y="22666"/>
                  </a:lnTo>
                  <a:lnTo>
                    <a:pt x="463244" y="36070"/>
                  </a:lnTo>
                  <a:lnTo>
                    <a:pt x="421829" y="82718"/>
                  </a:lnTo>
                  <a:lnTo>
                    <a:pt x="392337" y="128866"/>
                  </a:lnTo>
                  <a:lnTo>
                    <a:pt x="355480" y="173217"/>
                  </a:lnTo>
                  <a:lnTo>
                    <a:pt x="317490" y="220554"/>
                  </a:lnTo>
                  <a:lnTo>
                    <a:pt x="275387" y="266895"/>
                  </a:lnTo>
                  <a:lnTo>
                    <a:pt x="235036" y="314351"/>
                  </a:lnTo>
                  <a:lnTo>
                    <a:pt x="195150" y="361953"/>
                  </a:lnTo>
                  <a:lnTo>
                    <a:pt x="154580" y="409575"/>
                  </a:lnTo>
                  <a:lnTo>
                    <a:pt x="119879" y="457200"/>
                  </a:lnTo>
                  <a:lnTo>
                    <a:pt x="80737" y="499769"/>
                  </a:lnTo>
                  <a:lnTo>
                    <a:pt x="41551" y="544931"/>
                  </a:lnTo>
                  <a:lnTo>
                    <a:pt x="26658" y="557513"/>
                  </a:lnTo>
                  <a:lnTo>
                    <a:pt x="14995" y="574505"/>
                  </a:lnTo>
                  <a:lnTo>
                    <a:pt x="9134" y="578128"/>
                  </a:lnTo>
                  <a:lnTo>
                    <a:pt x="0" y="581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4" name="SMARTInkShape-2171"/>
            <p:cNvSpPr/>
            <p:nvPr>
              <p:custDataLst>
                <p:tags r:id="rId9"/>
              </p:custDataLst>
            </p:nvPr>
          </p:nvSpPr>
          <p:spPr>
            <a:xfrm>
              <a:off x="752475" y="5524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5" name="SMARTInkShape-2172"/>
            <p:cNvSpPr/>
            <p:nvPr>
              <p:custDataLst>
                <p:tags r:id="rId10"/>
              </p:custDataLst>
            </p:nvPr>
          </p:nvSpPr>
          <p:spPr>
            <a:xfrm>
              <a:off x="1143074" y="542925"/>
              <a:ext cx="123752" cy="533401"/>
            </a:xfrm>
            <a:custGeom>
              <a:avLst/>
              <a:gdLst/>
              <a:ahLst/>
              <a:cxnLst/>
              <a:rect l="0" t="0" r="0" b="0"/>
              <a:pathLst>
                <a:path w="123752" h="533401">
                  <a:moveTo>
                    <a:pt x="123751" y="0"/>
                  </a:moveTo>
                  <a:lnTo>
                    <a:pt x="123751" y="0"/>
                  </a:lnTo>
                  <a:lnTo>
                    <a:pt x="123751" y="5056"/>
                  </a:lnTo>
                  <a:lnTo>
                    <a:pt x="118695" y="18314"/>
                  </a:lnTo>
                  <a:lnTo>
                    <a:pt x="108563" y="36269"/>
                  </a:lnTo>
                  <a:lnTo>
                    <a:pt x="100153" y="72157"/>
                  </a:lnTo>
                  <a:lnTo>
                    <a:pt x="75109" y="115022"/>
                  </a:lnTo>
                  <a:lnTo>
                    <a:pt x="59597" y="145911"/>
                  </a:lnTo>
                  <a:lnTo>
                    <a:pt x="48298" y="181875"/>
                  </a:lnTo>
                  <a:lnTo>
                    <a:pt x="38247" y="219342"/>
                  </a:lnTo>
                  <a:lnTo>
                    <a:pt x="28567" y="260076"/>
                  </a:lnTo>
                  <a:lnTo>
                    <a:pt x="18996" y="302837"/>
                  </a:lnTo>
                  <a:lnTo>
                    <a:pt x="9457" y="342318"/>
                  </a:lnTo>
                  <a:lnTo>
                    <a:pt x="2750" y="380828"/>
                  </a:lnTo>
                  <a:lnTo>
                    <a:pt x="484" y="426710"/>
                  </a:lnTo>
                  <a:lnTo>
                    <a:pt x="0" y="473175"/>
                  </a:lnTo>
                  <a:lnTo>
                    <a:pt x="1017" y="487584"/>
                  </a:lnTo>
                  <a:lnTo>
                    <a:pt x="7540" y="506537"/>
                  </a:lnTo>
                  <a:lnTo>
                    <a:pt x="13188" y="515464"/>
                  </a:lnTo>
                  <a:lnTo>
                    <a:pt x="27374" y="526439"/>
                  </a:lnTo>
                  <a:lnTo>
                    <a:pt x="44983" y="531338"/>
                  </a:lnTo>
                  <a:lnTo>
                    <a:pt x="76126" y="533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6" name="SMARTInkShape-2173"/>
            <p:cNvSpPr/>
            <p:nvPr>
              <p:custDataLst>
                <p:tags r:id="rId11"/>
              </p:custDataLst>
            </p:nvPr>
          </p:nvSpPr>
          <p:spPr>
            <a:xfrm>
              <a:off x="1390650" y="800100"/>
              <a:ext cx="247651" cy="46306"/>
            </a:xfrm>
            <a:custGeom>
              <a:avLst/>
              <a:gdLst/>
              <a:ahLst/>
              <a:cxnLst/>
              <a:rect l="0" t="0" r="0" b="0"/>
              <a:pathLst>
                <a:path w="247651" h="46306">
                  <a:moveTo>
                    <a:pt x="0" y="38100"/>
                  </a:moveTo>
                  <a:lnTo>
                    <a:pt x="0" y="38100"/>
                  </a:lnTo>
                  <a:lnTo>
                    <a:pt x="5056" y="38100"/>
                  </a:lnTo>
                  <a:lnTo>
                    <a:pt x="30591" y="46301"/>
                  </a:lnTo>
                  <a:lnTo>
                    <a:pt x="71463" y="46305"/>
                  </a:lnTo>
                  <a:lnTo>
                    <a:pt x="116780" y="38960"/>
                  </a:lnTo>
                  <a:lnTo>
                    <a:pt x="136319" y="37296"/>
                  </a:lnTo>
                  <a:lnTo>
                    <a:pt x="183785" y="26356"/>
                  </a:lnTo>
                  <a:lnTo>
                    <a:pt x="220307" y="12408"/>
                  </a:lnTo>
                  <a:lnTo>
                    <a:pt x="237114" y="2764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7" name="SMARTInkShape-2174"/>
            <p:cNvSpPr/>
            <p:nvPr>
              <p:custDataLst>
                <p:tags r:id="rId12"/>
              </p:custDataLst>
            </p:nvPr>
          </p:nvSpPr>
          <p:spPr>
            <a:xfrm>
              <a:off x="1733550" y="581025"/>
              <a:ext cx="170893" cy="409576"/>
            </a:xfrm>
            <a:custGeom>
              <a:avLst/>
              <a:gdLst/>
              <a:ahLst/>
              <a:cxnLst/>
              <a:rect l="0" t="0" r="0" b="0"/>
              <a:pathLst>
                <a:path w="170893" h="409576">
                  <a:moveTo>
                    <a:pt x="19050" y="0"/>
                  </a:moveTo>
                  <a:lnTo>
                    <a:pt x="19050" y="0"/>
                  </a:lnTo>
                  <a:lnTo>
                    <a:pt x="24106" y="5056"/>
                  </a:lnTo>
                  <a:lnTo>
                    <a:pt x="29411" y="7539"/>
                  </a:lnTo>
                  <a:lnTo>
                    <a:pt x="32308" y="8201"/>
                  </a:lnTo>
                  <a:lnTo>
                    <a:pt x="76469" y="40530"/>
                  </a:lnTo>
                  <a:lnTo>
                    <a:pt x="92508" y="57870"/>
                  </a:lnTo>
                  <a:lnTo>
                    <a:pt x="125516" y="101642"/>
                  </a:lnTo>
                  <a:lnTo>
                    <a:pt x="145920" y="147905"/>
                  </a:lnTo>
                  <a:lnTo>
                    <a:pt x="165089" y="195410"/>
                  </a:lnTo>
                  <a:lnTo>
                    <a:pt x="170892" y="243025"/>
                  </a:lnTo>
                  <a:lnTo>
                    <a:pt x="163735" y="276135"/>
                  </a:lnTo>
                  <a:lnTo>
                    <a:pt x="143989" y="315776"/>
                  </a:lnTo>
                  <a:lnTo>
                    <a:pt x="120243" y="344049"/>
                  </a:lnTo>
                  <a:lnTo>
                    <a:pt x="76176" y="378710"/>
                  </a:lnTo>
                  <a:lnTo>
                    <a:pt x="44447" y="395515"/>
                  </a:lnTo>
                  <a:lnTo>
                    <a:pt x="21872" y="401976"/>
                  </a:lnTo>
                  <a:lnTo>
                    <a:pt x="13954" y="406198"/>
                  </a:lnTo>
                  <a:lnTo>
                    <a:pt x="0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8" name="SMARTInkShape-2175"/>
            <p:cNvSpPr/>
            <p:nvPr>
              <p:custDataLst>
                <p:tags r:id="rId13"/>
              </p:custDataLst>
            </p:nvPr>
          </p:nvSpPr>
          <p:spPr>
            <a:xfrm>
              <a:off x="2047875" y="733425"/>
              <a:ext cx="142876" cy="9526"/>
            </a:xfrm>
            <a:custGeom>
              <a:avLst/>
              <a:gdLst/>
              <a:ahLst/>
              <a:cxnLst/>
              <a:rect l="0" t="0" r="0" b="0"/>
              <a:pathLst>
                <a:path w="142876" h="9526">
                  <a:moveTo>
                    <a:pt x="0" y="9525"/>
                  </a:moveTo>
                  <a:lnTo>
                    <a:pt x="0" y="9525"/>
                  </a:lnTo>
                  <a:lnTo>
                    <a:pt x="0" y="4468"/>
                  </a:lnTo>
                  <a:lnTo>
                    <a:pt x="1058" y="2979"/>
                  </a:lnTo>
                  <a:lnTo>
                    <a:pt x="2822" y="1986"/>
                  </a:lnTo>
                  <a:lnTo>
                    <a:pt x="13183" y="588"/>
                  </a:lnTo>
                  <a:lnTo>
                    <a:pt x="59231" y="15"/>
                  </a:lnTo>
                  <a:lnTo>
                    <a:pt x="105418" y="0"/>
                  </a:lnTo>
                  <a:lnTo>
                    <a:pt x="116702" y="1058"/>
                  </a:lnTo>
                  <a:lnTo>
                    <a:pt x="1428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9" name="SMARTInkShape-2176"/>
            <p:cNvSpPr/>
            <p:nvPr>
              <p:custDataLst>
                <p:tags r:id="rId14"/>
              </p:custDataLst>
            </p:nvPr>
          </p:nvSpPr>
          <p:spPr>
            <a:xfrm>
              <a:off x="2095500" y="914400"/>
              <a:ext cx="190501" cy="28569"/>
            </a:xfrm>
            <a:custGeom>
              <a:avLst/>
              <a:gdLst/>
              <a:ahLst/>
              <a:cxnLst/>
              <a:rect l="0" t="0" r="0" b="0"/>
              <a:pathLst>
                <a:path w="190501" h="28569">
                  <a:moveTo>
                    <a:pt x="0" y="19050"/>
                  </a:moveTo>
                  <a:lnTo>
                    <a:pt x="0" y="19050"/>
                  </a:lnTo>
                  <a:lnTo>
                    <a:pt x="0" y="24106"/>
                  </a:lnTo>
                  <a:lnTo>
                    <a:pt x="1058" y="25596"/>
                  </a:lnTo>
                  <a:lnTo>
                    <a:pt x="2822" y="26589"/>
                  </a:lnTo>
                  <a:lnTo>
                    <a:pt x="8201" y="28183"/>
                  </a:lnTo>
                  <a:lnTo>
                    <a:pt x="55035" y="28568"/>
                  </a:lnTo>
                  <a:lnTo>
                    <a:pt x="77337" y="27515"/>
                  </a:lnTo>
                  <a:lnTo>
                    <a:pt x="123842" y="18874"/>
                  </a:lnTo>
                  <a:lnTo>
                    <a:pt x="171265" y="2626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6039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5" name="SMARTInkShape-Group305"/>
          <p:cNvGrpSpPr/>
          <p:nvPr/>
        </p:nvGrpSpPr>
        <p:grpSpPr>
          <a:xfrm>
            <a:off x="10944225" y="6252722"/>
            <a:ext cx="976023" cy="595754"/>
            <a:chOff x="10944225" y="6252722"/>
            <a:chExt cx="976023" cy="595754"/>
          </a:xfrm>
        </p:grpSpPr>
        <p:sp>
          <p:nvSpPr>
            <p:cNvPr id="1739" name="SMARTInkShape-2177"/>
            <p:cNvSpPr/>
            <p:nvPr>
              <p:custDataLst>
                <p:tags r:id="rId299"/>
              </p:custDataLst>
            </p:nvPr>
          </p:nvSpPr>
          <p:spPr>
            <a:xfrm>
              <a:off x="10991850" y="6252722"/>
              <a:ext cx="180976" cy="471929"/>
            </a:xfrm>
            <a:custGeom>
              <a:avLst/>
              <a:gdLst/>
              <a:ahLst/>
              <a:cxnLst/>
              <a:rect l="0" t="0" r="0" b="0"/>
              <a:pathLst>
                <a:path w="180976" h="471929">
                  <a:moveTo>
                    <a:pt x="0" y="24253"/>
                  </a:moveTo>
                  <a:lnTo>
                    <a:pt x="0" y="24253"/>
                  </a:lnTo>
                  <a:lnTo>
                    <a:pt x="0" y="0"/>
                  </a:lnTo>
                  <a:lnTo>
                    <a:pt x="0" y="4309"/>
                  </a:lnTo>
                  <a:lnTo>
                    <a:pt x="13257" y="23438"/>
                  </a:lnTo>
                  <a:lnTo>
                    <a:pt x="28648" y="63500"/>
                  </a:lnTo>
                  <a:lnTo>
                    <a:pt x="41289" y="105736"/>
                  </a:lnTo>
                  <a:lnTo>
                    <a:pt x="50804" y="142354"/>
                  </a:lnTo>
                  <a:lnTo>
                    <a:pt x="65382" y="180012"/>
                  </a:lnTo>
                  <a:lnTo>
                    <a:pt x="78051" y="223039"/>
                  </a:lnTo>
                  <a:lnTo>
                    <a:pt x="88509" y="269302"/>
                  </a:lnTo>
                  <a:lnTo>
                    <a:pt x="98309" y="311466"/>
                  </a:lnTo>
                  <a:lnTo>
                    <a:pt x="107916" y="350771"/>
                  </a:lnTo>
                  <a:lnTo>
                    <a:pt x="122521" y="389228"/>
                  </a:lnTo>
                  <a:lnTo>
                    <a:pt x="145106" y="432136"/>
                  </a:lnTo>
                  <a:lnTo>
                    <a:pt x="180975" y="4719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0" name="SMARTInkShape-2178"/>
            <p:cNvSpPr/>
            <p:nvPr>
              <p:custDataLst>
                <p:tags r:id="rId300"/>
              </p:custDataLst>
            </p:nvPr>
          </p:nvSpPr>
          <p:spPr>
            <a:xfrm>
              <a:off x="10944225" y="6324600"/>
              <a:ext cx="323851" cy="276226"/>
            </a:xfrm>
            <a:custGeom>
              <a:avLst/>
              <a:gdLst/>
              <a:ahLst/>
              <a:cxnLst/>
              <a:rect l="0" t="0" r="0" b="0"/>
              <a:pathLst>
                <a:path w="323851" h="276226">
                  <a:moveTo>
                    <a:pt x="323850" y="0"/>
                  </a:moveTo>
                  <a:lnTo>
                    <a:pt x="323850" y="0"/>
                  </a:lnTo>
                  <a:lnTo>
                    <a:pt x="315648" y="0"/>
                  </a:lnTo>
                  <a:lnTo>
                    <a:pt x="293891" y="7604"/>
                  </a:lnTo>
                  <a:lnTo>
                    <a:pt x="263765" y="26568"/>
                  </a:lnTo>
                  <a:lnTo>
                    <a:pt x="216770" y="73194"/>
                  </a:lnTo>
                  <a:lnTo>
                    <a:pt x="178685" y="115158"/>
                  </a:lnTo>
                  <a:lnTo>
                    <a:pt x="134107" y="155492"/>
                  </a:lnTo>
                  <a:lnTo>
                    <a:pt x="93886" y="200432"/>
                  </a:lnTo>
                  <a:lnTo>
                    <a:pt x="54985" y="237342"/>
                  </a:lnTo>
                  <a:lnTo>
                    <a:pt x="8662" y="269272"/>
                  </a:lnTo>
                  <a:lnTo>
                    <a:pt x="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1" name="SMARTInkShape-2179"/>
            <p:cNvSpPr/>
            <p:nvPr>
              <p:custDataLst>
                <p:tags r:id="rId301"/>
              </p:custDataLst>
            </p:nvPr>
          </p:nvSpPr>
          <p:spPr>
            <a:xfrm>
              <a:off x="11772900" y="6296025"/>
              <a:ext cx="147348" cy="552451"/>
            </a:xfrm>
            <a:custGeom>
              <a:avLst/>
              <a:gdLst/>
              <a:ahLst/>
              <a:cxnLst/>
              <a:rect l="0" t="0" r="0" b="0"/>
              <a:pathLst>
                <a:path w="147348" h="552451">
                  <a:moveTo>
                    <a:pt x="66675" y="0"/>
                  </a:moveTo>
                  <a:lnTo>
                    <a:pt x="66675" y="0"/>
                  </a:lnTo>
                  <a:lnTo>
                    <a:pt x="71732" y="5057"/>
                  </a:lnTo>
                  <a:lnTo>
                    <a:pt x="74216" y="10361"/>
                  </a:lnTo>
                  <a:lnTo>
                    <a:pt x="83542" y="33113"/>
                  </a:lnTo>
                  <a:lnTo>
                    <a:pt x="102746" y="77574"/>
                  </a:lnTo>
                  <a:lnTo>
                    <a:pt x="121856" y="117394"/>
                  </a:lnTo>
                  <a:lnTo>
                    <a:pt x="129944" y="153317"/>
                  </a:lnTo>
                  <a:lnTo>
                    <a:pt x="135162" y="190772"/>
                  </a:lnTo>
                  <a:lnTo>
                    <a:pt x="143412" y="228681"/>
                  </a:lnTo>
                  <a:lnTo>
                    <a:pt x="147347" y="255095"/>
                  </a:lnTo>
                  <a:lnTo>
                    <a:pt x="143612" y="298657"/>
                  </a:lnTo>
                  <a:lnTo>
                    <a:pt x="135803" y="338846"/>
                  </a:lnTo>
                  <a:lnTo>
                    <a:pt x="125727" y="376506"/>
                  </a:lnTo>
                  <a:lnTo>
                    <a:pt x="106719" y="418212"/>
                  </a:lnTo>
                  <a:lnTo>
                    <a:pt x="87402" y="457025"/>
                  </a:lnTo>
                  <a:lnTo>
                    <a:pt x="50669" y="501077"/>
                  </a:lnTo>
                  <a:lnTo>
                    <a:pt x="4266" y="548181"/>
                  </a:lnTo>
                  <a:lnTo>
                    <a:pt x="0" y="552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2" name="SMARTInkShape-2180"/>
            <p:cNvSpPr/>
            <p:nvPr>
              <p:custDataLst>
                <p:tags r:id="rId302"/>
              </p:custDataLst>
            </p:nvPr>
          </p:nvSpPr>
          <p:spPr>
            <a:xfrm>
              <a:off x="11631279" y="6362700"/>
              <a:ext cx="74947" cy="352426"/>
            </a:xfrm>
            <a:custGeom>
              <a:avLst/>
              <a:gdLst/>
              <a:ahLst/>
              <a:cxnLst/>
              <a:rect l="0" t="0" r="0" b="0"/>
              <a:pathLst>
                <a:path w="74947" h="352426">
                  <a:moveTo>
                    <a:pt x="74946" y="0"/>
                  </a:moveTo>
                  <a:lnTo>
                    <a:pt x="74946" y="0"/>
                  </a:lnTo>
                  <a:lnTo>
                    <a:pt x="67342" y="8663"/>
                  </a:lnTo>
                  <a:lnTo>
                    <a:pt x="46298" y="50768"/>
                  </a:lnTo>
                  <a:lnTo>
                    <a:pt x="30486" y="96722"/>
                  </a:lnTo>
                  <a:lnTo>
                    <a:pt x="17794" y="143793"/>
                  </a:lnTo>
                  <a:lnTo>
                    <a:pt x="5096" y="188800"/>
                  </a:lnTo>
                  <a:lnTo>
                    <a:pt x="0" y="228264"/>
                  </a:lnTo>
                  <a:lnTo>
                    <a:pt x="1817" y="266633"/>
                  </a:lnTo>
                  <a:lnTo>
                    <a:pt x="8479" y="312200"/>
                  </a:lnTo>
                  <a:lnTo>
                    <a:pt x="15622" y="327689"/>
                  </a:lnTo>
                  <a:lnTo>
                    <a:pt x="36846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3" name="SMARTInkShape-2181"/>
            <p:cNvSpPr/>
            <p:nvPr>
              <p:custDataLst>
                <p:tags r:id="rId303"/>
              </p:custDataLst>
            </p:nvPr>
          </p:nvSpPr>
          <p:spPr>
            <a:xfrm>
              <a:off x="11344677" y="6305550"/>
              <a:ext cx="161132" cy="466726"/>
            </a:xfrm>
            <a:custGeom>
              <a:avLst/>
              <a:gdLst/>
              <a:ahLst/>
              <a:cxnLst/>
              <a:rect l="0" t="0" r="0" b="0"/>
              <a:pathLst>
                <a:path w="161132" h="466726">
                  <a:moveTo>
                    <a:pt x="151998" y="0"/>
                  </a:moveTo>
                  <a:lnTo>
                    <a:pt x="151998" y="0"/>
                  </a:lnTo>
                  <a:lnTo>
                    <a:pt x="160200" y="0"/>
                  </a:lnTo>
                  <a:lnTo>
                    <a:pt x="160641" y="1058"/>
                  </a:lnTo>
                  <a:lnTo>
                    <a:pt x="161131" y="5057"/>
                  </a:lnTo>
                  <a:lnTo>
                    <a:pt x="158526" y="10361"/>
                  </a:lnTo>
                  <a:lnTo>
                    <a:pt x="121113" y="52703"/>
                  </a:lnTo>
                  <a:lnTo>
                    <a:pt x="85121" y="97682"/>
                  </a:lnTo>
                  <a:lnTo>
                    <a:pt x="73591" y="116439"/>
                  </a:lnTo>
                  <a:lnTo>
                    <a:pt x="54745" y="162975"/>
                  </a:lnTo>
                  <a:lnTo>
                    <a:pt x="37104" y="200336"/>
                  </a:lnTo>
                  <a:lnTo>
                    <a:pt x="17236" y="245830"/>
                  </a:lnTo>
                  <a:lnTo>
                    <a:pt x="4181" y="292995"/>
                  </a:lnTo>
                  <a:lnTo>
                    <a:pt x="956" y="330465"/>
                  </a:lnTo>
                  <a:lnTo>
                    <a:pt x="0" y="367320"/>
                  </a:lnTo>
                  <a:lnTo>
                    <a:pt x="2500" y="405932"/>
                  </a:lnTo>
                  <a:lnTo>
                    <a:pt x="8297" y="420656"/>
                  </a:lnTo>
                  <a:lnTo>
                    <a:pt x="47223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4" name="SMARTInkShape-2182"/>
            <p:cNvSpPr/>
            <p:nvPr>
              <p:custDataLst>
                <p:tags r:id="rId304"/>
              </p:custDataLst>
            </p:nvPr>
          </p:nvSpPr>
          <p:spPr>
            <a:xfrm>
              <a:off x="11534775" y="6505575"/>
              <a:ext cx="285751" cy="114301"/>
            </a:xfrm>
            <a:custGeom>
              <a:avLst/>
              <a:gdLst/>
              <a:ahLst/>
              <a:cxnLst/>
              <a:rect l="0" t="0" r="0" b="0"/>
              <a:pathLst>
                <a:path w="285751" h="11430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8314" y="5057"/>
                  </a:lnTo>
                  <a:lnTo>
                    <a:pt x="26837" y="13183"/>
                  </a:lnTo>
                  <a:lnTo>
                    <a:pt x="35210" y="22792"/>
                  </a:lnTo>
                  <a:lnTo>
                    <a:pt x="74068" y="45989"/>
                  </a:lnTo>
                  <a:lnTo>
                    <a:pt x="116005" y="66041"/>
                  </a:lnTo>
                  <a:lnTo>
                    <a:pt x="157793" y="79249"/>
                  </a:lnTo>
                  <a:lnTo>
                    <a:pt x="199209" y="92050"/>
                  </a:lnTo>
                  <a:lnTo>
                    <a:pt x="242486" y="107947"/>
                  </a:lnTo>
                  <a:lnTo>
                    <a:pt x="28575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46" name="SMARTInkShape-2183"/>
          <p:cNvSpPr/>
          <p:nvPr>
            <p:custDataLst>
              <p:tags r:id="rId1"/>
            </p:custDataLst>
          </p:nvPr>
        </p:nvSpPr>
        <p:spPr>
          <a:xfrm>
            <a:off x="5915025" y="8296275"/>
            <a:ext cx="9526" cy="1"/>
          </a:xfrm>
          <a:custGeom>
            <a:avLst/>
            <a:gdLst/>
            <a:ahLst/>
            <a:cxnLst/>
            <a:rect l="0" t="0" r="0" b="0"/>
            <a:pathLst>
              <a:path w="9526" h="1">
                <a:moveTo>
                  <a:pt x="0" y="0"/>
                </a:moveTo>
                <a:lnTo>
                  <a:pt x="0" y="0"/>
                </a:lnTo>
                <a:lnTo>
                  <a:pt x="9525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49" name="SMARTInkShape-Group307"/>
          <p:cNvGrpSpPr/>
          <p:nvPr/>
        </p:nvGrpSpPr>
        <p:grpSpPr>
          <a:xfrm>
            <a:off x="10677525" y="6381750"/>
            <a:ext cx="173248" cy="209551"/>
            <a:chOff x="10677525" y="6381750"/>
            <a:chExt cx="173248" cy="209551"/>
          </a:xfrm>
        </p:grpSpPr>
        <p:sp>
          <p:nvSpPr>
            <p:cNvPr id="1747" name="SMARTInkShape-2184"/>
            <p:cNvSpPr/>
            <p:nvPr>
              <p:custDataLst>
                <p:tags r:id="rId297"/>
              </p:custDataLst>
            </p:nvPr>
          </p:nvSpPr>
          <p:spPr>
            <a:xfrm>
              <a:off x="10677641" y="6381750"/>
              <a:ext cx="152285" cy="19051"/>
            </a:xfrm>
            <a:custGeom>
              <a:avLst/>
              <a:gdLst/>
              <a:ahLst/>
              <a:cxnLst/>
              <a:rect l="0" t="0" r="0" b="0"/>
              <a:pathLst>
                <a:path w="152285" h="19051">
                  <a:moveTo>
                    <a:pt x="9409" y="0"/>
                  </a:moveTo>
                  <a:lnTo>
                    <a:pt x="9409" y="0"/>
                  </a:lnTo>
                  <a:lnTo>
                    <a:pt x="0" y="0"/>
                  </a:lnTo>
                  <a:lnTo>
                    <a:pt x="44940" y="0"/>
                  </a:lnTo>
                  <a:lnTo>
                    <a:pt x="86527" y="7539"/>
                  </a:lnTo>
                  <a:lnTo>
                    <a:pt x="111633" y="11759"/>
                  </a:lnTo>
                  <a:lnTo>
                    <a:pt x="152284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8" name="SMARTInkShape-2185"/>
            <p:cNvSpPr/>
            <p:nvPr>
              <p:custDataLst>
                <p:tags r:id="rId298"/>
              </p:custDataLst>
            </p:nvPr>
          </p:nvSpPr>
          <p:spPr>
            <a:xfrm>
              <a:off x="10677525" y="6546027"/>
              <a:ext cx="173248" cy="45274"/>
            </a:xfrm>
            <a:custGeom>
              <a:avLst/>
              <a:gdLst/>
              <a:ahLst/>
              <a:cxnLst/>
              <a:rect l="0" t="0" r="0" b="0"/>
              <a:pathLst>
                <a:path w="173248" h="45274">
                  <a:moveTo>
                    <a:pt x="0" y="45273"/>
                  </a:moveTo>
                  <a:lnTo>
                    <a:pt x="0" y="45273"/>
                  </a:lnTo>
                  <a:lnTo>
                    <a:pt x="44679" y="44215"/>
                  </a:lnTo>
                  <a:lnTo>
                    <a:pt x="84830" y="34912"/>
                  </a:lnTo>
                  <a:lnTo>
                    <a:pt x="128705" y="17827"/>
                  </a:lnTo>
                  <a:lnTo>
                    <a:pt x="169475" y="1673"/>
                  </a:lnTo>
                  <a:lnTo>
                    <a:pt x="17324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60" name="SMARTInkShape-Group308"/>
          <p:cNvGrpSpPr/>
          <p:nvPr/>
        </p:nvGrpSpPr>
        <p:grpSpPr>
          <a:xfrm>
            <a:off x="9048750" y="5848353"/>
            <a:ext cx="2514601" cy="856687"/>
            <a:chOff x="9048750" y="5848353"/>
            <a:chExt cx="2514601" cy="856687"/>
          </a:xfrm>
        </p:grpSpPr>
        <p:sp>
          <p:nvSpPr>
            <p:cNvPr id="1750" name="SMARTInkShape-2186"/>
            <p:cNvSpPr/>
            <p:nvPr>
              <p:custDataLst>
                <p:tags r:id="rId287"/>
              </p:custDataLst>
            </p:nvPr>
          </p:nvSpPr>
          <p:spPr>
            <a:xfrm>
              <a:off x="9048755" y="6067425"/>
              <a:ext cx="28571" cy="628651"/>
            </a:xfrm>
            <a:custGeom>
              <a:avLst/>
              <a:gdLst/>
              <a:ahLst/>
              <a:cxnLst/>
              <a:rect l="0" t="0" r="0" b="0"/>
              <a:pathLst>
                <a:path w="28571" h="628651">
                  <a:moveTo>
                    <a:pt x="28570" y="0"/>
                  </a:moveTo>
                  <a:lnTo>
                    <a:pt x="28570" y="0"/>
                  </a:lnTo>
                  <a:lnTo>
                    <a:pt x="27512" y="23851"/>
                  </a:lnTo>
                  <a:lnTo>
                    <a:pt x="21030" y="53591"/>
                  </a:lnTo>
                  <a:lnTo>
                    <a:pt x="19437" y="99602"/>
                  </a:lnTo>
                  <a:lnTo>
                    <a:pt x="14104" y="141931"/>
                  </a:lnTo>
                  <a:lnTo>
                    <a:pt x="11559" y="175264"/>
                  </a:lnTo>
                  <a:lnTo>
                    <a:pt x="9368" y="211244"/>
                  </a:lnTo>
                  <a:lnTo>
                    <a:pt x="4866" y="248403"/>
                  </a:lnTo>
                  <a:lnTo>
                    <a:pt x="2161" y="286085"/>
                  </a:lnTo>
                  <a:lnTo>
                    <a:pt x="957" y="322942"/>
                  </a:lnTo>
                  <a:lnTo>
                    <a:pt x="423" y="356960"/>
                  </a:lnTo>
                  <a:lnTo>
                    <a:pt x="185" y="392540"/>
                  </a:lnTo>
                  <a:lnTo>
                    <a:pt x="79" y="428461"/>
                  </a:lnTo>
                  <a:lnTo>
                    <a:pt x="33" y="462066"/>
                  </a:lnTo>
                  <a:lnTo>
                    <a:pt x="12" y="494641"/>
                  </a:lnTo>
                  <a:lnTo>
                    <a:pt x="0" y="539908"/>
                  </a:lnTo>
                  <a:lnTo>
                    <a:pt x="2819" y="577309"/>
                  </a:lnTo>
                  <a:lnTo>
                    <a:pt x="9520" y="628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1" name="SMARTInkShape-2187"/>
            <p:cNvSpPr/>
            <p:nvPr>
              <p:custDataLst>
                <p:tags r:id="rId288"/>
              </p:custDataLst>
            </p:nvPr>
          </p:nvSpPr>
          <p:spPr>
            <a:xfrm>
              <a:off x="9048750" y="5848353"/>
              <a:ext cx="2514601" cy="209548"/>
            </a:xfrm>
            <a:custGeom>
              <a:avLst/>
              <a:gdLst/>
              <a:ahLst/>
              <a:cxnLst/>
              <a:rect l="0" t="0" r="0" b="0"/>
              <a:pathLst>
                <a:path w="2514601" h="209548">
                  <a:moveTo>
                    <a:pt x="0" y="209547"/>
                  </a:moveTo>
                  <a:lnTo>
                    <a:pt x="0" y="209547"/>
                  </a:lnTo>
                  <a:lnTo>
                    <a:pt x="23851" y="208489"/>
                  </a:lnTo>
                  <a:lnTo>
                    <a:pt x="69130" y="199846"/>
                  </a:lnTo>
                  <a:lnTo>
                    <a:pt x="104327" y="192679"/>
                  </a:lnTo>
                  <a:lnTo>
                    <a:pt x="147799" y="182794"/>
                  </a:lnTo>
                  <a:lnTo>
                    <a:pt x="195252" y="167989"/>
                  </a:lnTo>
                  <a:lnTo>
                    <a:pt x="230712" y="160033"/>
                  </a:lnTo>
                  <a:lnTo>
                    <a:pt x="270461" y="152968"/>
                  </a:lnTo>
                  <a:lnTo>
                    <a:pt x="312821" y="145242"/>
                  </a:lnTo>
                  <a:lnTo>
                    <a:pt x="356343" y="134753"/>
                  </a:lnTo>
                  <a:lnTo>
                    <a:pt x="403202" y="125858"/>
                  </a:lnTo>
                  <a:lnTo>
                    <a:pt x="427552" y="122005"/>
                  </a:lnTo>
                  <a:lnTo>
                    <a:pt x="453310" y="117319"/>
                  </a:lnTo>
                  <a:lnTo>
                    <a:pt x="480006" y="112078"/>
                  </a:lnTo>
                  <a:lnTo>
                    <a:pt x="507329" y="106468"/>
                  </a:lnTo>
                  <a:lnTo>
                    <a:pt x="534011" y="101669"/>
                  </a:lnTo>
                  <a:lnTo>
                    <a:pt x="560266" y="97412"/>
                  </a:lnTo>
                  <a:lnTo>
                    <a:pt x="586236" y="93515"/>
                  </a:lnTo>
                  <a:lnTo>
                    <a:pt x="613073" y="88801"/>
                  </a:lnTo>
                  <a:lnTo>
                    <a:pt x="640491" y="83542"/>
                  </a:lnTo>
                  <a:lnTo>
                    <a:pt x="668294" y="77919"/>
                  </a:lnTo>
                  <a:lnTo>
                    <a:pt x="696354" y="73111"/>
                  </a:lnTo>
                  <a:lnTo>
                    <a:pt x="724586" y="68848"/>
                  </a:lnTo>
                  <a:lnTo>
                    <a:pt x="752933" y="64948"/>
                  </a:lnTo>
                  <a:lnTo>
                    <a:pt x="782414" y="60231"/>
                  </a:lnTo>
                  <a:lnTo>
                    <a:pt x="812650" y="54969"/>
                  </a:lnTo>
                  <a:lnTo>
                    <a:pt x="843392" y="49345"/>
                  </a:lnTo>
                  <a:lnTo>
                    <a:pt x="874470" y="44537"/>
                  </a:lnTo>
                  <a:lnTo>
                    <a:pt x="905771" y="40274"/>
                  </a:lnTo>
                  <a:lnTo>
                    <a:pt x="937223" y="36373"/>
                  </a:lnTo>
                  <a:lnTo>
                    <a:pt x="968772" y="32715"/>
                  </a:lnTo>
                  <a:lnTo>
                    <a:pt x="1000392" y="29217"/>
                  </a:lnTo>
                  <a:lnTo>
                    <a:pt x="1032052" y="25827"/>
                  </a:lnTo>
                  <a:lnTo>
                    <a:pt x="1062686" y="22508"/>
                  </a:lnTo>
                  <a:lnTo>
                    <a:pt x="1092631" y="19238"/>
                  </a:lnTo>
                  <a:lnTo>
                    <a:pt x="1122121" y="16000"/>
                  </a:lnTo>
                  <a:lnTo>
                    <a:pt x="1152364" y="13840"/>
                  </a:lnTo>
                  <a:lnTo>
                    <a:pt x="1183109" y="12401"/>
                  </a:lnTo>
                  <a:lnTo>
                    <a:pt x="1214189" y="11441"/>
                  </a:lnTo>
                  <a:lnTo>
                    <a:pt x="1245493" y="9743"/>
                  </a:lnTo>
                  <a:lnTo>
                    <a:pt x="1276945" y="7552"/>
                  </a:lnTo>
                  <a:lnTo>
                    <a:pt x="1308497" y="5034"/>
                  </a:lnTo>
                  <a:lnTo>
                    <a:pt x="1340115" y="3355"/>
                  </a:lnTo>
                  <a:lnTo>
                    <a:pt x="1371777" y="2236"/>
                  </a:lnTo>
                  <a:lnTo>
                    <a:pt x="1403468" y="1489"/>
                  </a:lnTo>
                  <a:lnTo>
                    <a:pt x="1435179" y="992"/>
                  </a:lnTo>
                  <a:lnTo>
                    <a:pt x="1466903" y="661"/>
                  </a:lnTo>
                  <a:lnTo>
                    <a:pt x="1498636" y="440"/>
                  </a:lnTo>
                  <a:lnTo>
                    <a:pt x="1529314" y="292"/>
                  </a:lnTo>
                  <a:lnTo>
                    <a:pt x="1559293" y="193"/>
                  </a:lnTo>
                  <a:lnTo>
                    <a:pt x="1588804" y="128"/>
                  </a:lnTo>
                  <a:lnTo>
                    <a:pt x="1619061" y="84"/>
                  </a:lnTo>
                  <a:lnTo>
                    <a:pt x="1649817" y="55"/>
                  </a:lnTo>
                  <a:lnTo>
                    <a:pt x="1680902" y="36"/>
                  </a:lnTo>
                  <a:lnTo>
                    <a:pt x="1711151" y="23"/>
                  </a:lnTo>
                  <a:lnTo>
                    <a:pt x="1740844" y="14"/>
                  </a:lnTo>
                  <a:lnTo>
                    <a:pt x="1770162" y="9"/>
                  </a:lnTo>
                  <a:lnTo>
                    <a:pt x="1799233" y="5"/>
                  </a:lnTo>
                  <a:lnTo>
                    <a:pt x="1828138" y="2"/>
                  </a:lnTo>
                  <a:lnTo>
                    <a:pt x="1856935" y="0"/>
                  </a:lnTo>
                  <a:lnTo>
                    <a:pt x="1885655" y="1057"/>
                  </a:lnTo>
                  <a:lnTo>
                    <a:pt x="1914328" y="2821"/>
                  </a:lnTo>
                  <a:lnTo>
                    <a:pt x="1942968" y="5054"/>
                  </a:lnTo>
                  <a:lnTo>
                    <a:pt x="1969472" y="6544"/>
                  </a:lnTo>
                  <a:lnTo>
                    <a:pt x="1994546" y="7537"/>
                  </a:lnTo>
                  <a:lnTo>
                    <a:pt x="2018674" y="8198"/>
                  </a:lnTo>
                  <a:lnTo>
                    <a:pt x="2043224" y="8639"/>
                  </a:lnTo>
                  <a:lnTo>
                    <a:pt x="2068057" y="8934"/>
                  </a:lnTo>
                  <a:lnTo>
                    <a:pt x="2093080" y="9130"/>
                  </a:lnTo>
                  <a:lnTo>
                    <a:pt x="2140638" y="12170"/>
                  </a:lnTo>
                  <a:lnTo>
                    <a:pt x="2185412" y="15991"/>
                  </a:lnTo>
                  <a:lnTo>
                    <a:pt x="2226477" y="17688"/>
                  </a:lnTo>
                  <a:lnTo>
                    <a:pt x="2265896" y="18444"/>
                  </a:lnTo>
                  <a:lnTo>
                    <a:pt x="2303523" y="19837"/>
                  </a:lnTo>
                  <a:lnTo>
                    <a:pt x="2337885" y="23984"/>
                  </a:lnTo>
                  <a:lnTo>
                    <a:pt x="2370796" y="26533"/>
                  </a:lnTo>
                  <a:lnTo>
                    <a:pt x="2416254" y="27968"/>
                  </a:lnTo>
                  <a:lnTo>
                    <a:pt x="2453709" y="25571"/>
                  </a:lnTo>
                  <a:lnTo>
                    <a:pt x="2501089" y="19620"/>
                  </a:lnTo>
                  <a:lnTo>
                    <a:pt x="2514600" y="190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2" name="SMARTInkShape-2188"/>
            <p:cNvSpPr/>
            <p:nvPr>
              <p:custDataLst>
                <p:tags r:id="rId289"/>
              </p:custDataLst>
            </p:nvPr>
          </p:nvSpPr>
          <p:spPr>
            <a:xfrm>
              <a:off x="9372600" y="6277702"/>
              <a:ext cx="275618" cy="425459"/>
            </a:xfrm>
            <a:custGeom>
              <a:avLst/>
              <a:gdLst/>
              <a:ahLst/>
              <a:cxnLst/>
              <a:rect l="0" t="0" r="0" b="0"/>
              <a:pathLst>
                <a:path w="275618" h="425459">
                  <a:moveTo>
                    <a:pt x="0" y="294548"/>
                  </a:moveTo>
                  <a:lnTo>
                    <a:pt x="0" y="294548"/>
                  </a:lnTo>
                  <a:lnTo>
                    <a:pt x="24472" y="293490"/>
                  </a:lnTo>
                  <a:lnTo>
                    <a:pt x="35923" y="289492"/>
                  </a:lnTo>
                  <a:lnTo>
                    <a:pt x="78169" y="263957"/>
                  </a:lnTo>
                  <a:lnTo>
                    <a:pt x="125321" y="222391"/>
                  </a:lnTo>
                  <a:lnTo>
                    <a:pt x="171648" y="179526"/>
                  </a:lnTo>
                  <a:lnTo>
                    <a:pt x="211497" y="132528"/>
                  </a:lnTo>
                  <a:lnTo>
                    <a:pt x="244313" y="84986"/>
                  </a:lnTo>
                  <a:lnTo>
                    <a:pt x="269303" y="41104"/>
                  </a:lnTo>
                  <a:lnTo>
                    <a:pt x="274858" y="16316"/>
                  </a:lnTo>
                  <a:lnTo>
                    <a:pt x="275617" y="7553"/>
                  </a:lnTo>
                  <a:lnTo>
                    <a:pt x="274762" y="4793"/>
                  </a:lnTo>
                  <a:lnTo>
                    <a:pt x="273133" y="2953"/>
                  </a:lnTo>
                  <a:lnTo>
                    <a:pt x="268501" y="909"/>
                  </a:lnTo>
                  <a:lnTo>
                    <a:pt x="262914" y="0"/>
                  </a:lnTo>
                  <a:lnTo>
                    <a:pt x="256904" y="2419"/>
                  </a:lnTo>
                  <a:lnTo>
                    <a:pt x="217379" y="31783"/>
                  </a:lnTo>
                  <a:lnTo>
                    <a:pt x="180640" y="71781"/>
                  </a:lnTo>
                  <a:lnTo>
                    <a:pt x="152301" y="108011"/>
                  </a:lnTo>
                  <a:lnTo>
                    <a:pt x="123796" y="150613"/>
                  </a:lnTo>
                  <a:lnTo>
                    <a:pt x="100298" y="191693"/>
                  </a:lnTo>
                  <a:lnTo>
                    <a:pt x="74874" y="235732"/>
                  </a:lnTo>
                  <a:lnTo>
                    <a:pt x="52288" y="277239"/>
                  </a:lnTo>
                  <a:lnTo>
                    <a:pt x="33299" y="322644"/>
                  </a:lnTo>
                  <a:lnTo>
                    <a:pt x="22178" y="365636"/>
                  </a:lnTo>
                  <a:lnTo>
                    <a:pt x="21499" y="381176"/>
                  </a:lnTo>
                  <a:lnTo>
                    <a:pt x="24725" y="395139"/>
                  </a:lnTo>
                  <a:lnTo>
                    <a:pt x="32508" y="405577"/>
                  </a:lnTo>
                  <a:lnTo>
                    <a:pt x="49696" y="420902"/>
                  </a:lnTo>
                  <a:lnTo>
                    <a:pt x="65125" y="424789"/>
                  </a:lnTo>
                  <a:lnTo>
                    <a:pt x="85037" y="425458"/>
                  </a:lnTo>
                  <a:lnTo>
                    <a:pt x="123689" y="417264"/>
                  </a:lnTo>
                  <a:lnTo>
                    <a:pt x="141756" y="410472"/>
                  </a:lnTo>
                  <a:lnTo>
                    <a:pt x="190500" y="3897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3" name="SMARTInkShape-2189"/>
            <p:cNvSpPr/>
            <p:nvPr>
              <p:custDataLst>
                <p:tags r:id="rId290"/>
              </p:custDataLst>
            </p:nvPr>
          </p:nvSpPr>
          <p:spPr>
            <a:xfrm>
              <a:off x="9677400" y="6238875"/>
              <a:ext cx="123826" cy="19051"/>
            </a:xfrm>
            <a:custGeom>
              <a:avLst/>
              <a:gdLst/>
              <a:ahLst/>
              <a:cxnLst/>
              <a:rect l="0" t="0" r="0" b="0"/>
              <a:pathLst>
                <a:path w="123826" h="19051">
                  <a:moveTo>
                    <a:pt x="0" y="19050"/>
                  </a:moveTo>
                  <a:lnTo>
                    <a:pt x="0" y="19050"/>
                  </a:lnTo>
                  <a:lnTo>
                    <a:pt x="42815" y="17992"/>
                  </a:lnTo>
                  <a:lnTo>
                    <a:pt x="89118" y="9349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4" name="SMARTInkShape-2190"/>
            <p:cNvSpPr/>
            <p:nvPr>
              <p:custDataLst>
                <p:tags r:id="rId291"/>
              </p:custDataLst>
            </p:nvPr>
          </p:nvSpPr>
          <p:spPr>
            <a:xfrm>
              <a:off x="9963710" y="6086475"/>
              <a:ext cx="85166" cy="266701"/>
            </a:xfrm>
            <a:custGeom>
              <a:avLst/>
              <a:gdLst/>
              <a:ahLst/>
              <a:cxnLst/>
              <a:rect l="0" t="0" r="0" b="0"/>
              <a:pathLst>
                <a:path w="85166" h="266701">
                  <a:moveTo>
                    <a:pt x="85165" y="0"/>
                  </a:moveTo>
                  <a:lnTo>
                    <a:pt x="85165" y="0"/>
                  </a:lnTo>
                  <a:lnTo>
                    <a:pt x="85165" y="5057"/>
                  </a:lnTo>
                  <a:lnTo>
                    <a:pt x="82343" y="10361"/>
                  </a:lnTo>
                  <a:lnTo>
                    <a:pt x="53694" y="51305"/>
                  </a:lnTo>
                  <a:lnTo>
                    <a:pt x="32063" y="90247"/>
                  </a:lnTo>
                  <a:lnTo>
                    <a:pt x="15430" y="136951"/>
                  </a:lnTo>
                  <a:lnTo>
                    <a:pt x="2277" y="181449"/>
                  </a:lnTo>
                  <a:lnTo>
                    <a:pt x="0" y="214113"/>
                  </a:lnTo>
                  <a:lnTo>
                    <a:pt x="4663" y="234421"/>
                  </a:lnTo>
                  <a:lnTo>
                    <a:pt x="12748" y="248786"/>
                  </a:lnTo>
                  <a:lnTo>
                    <a:pt x="26901" y="259746"/>
                  </a:lnTo>
                  <a:lnTo>
                    <a:pt x="44501" y="264640"/>
                  </a:lnTo>
                  <a:lnTo>
                    <a:pt x="75640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5" name="SMARTInkShape-2191"/>
            <p:cNvSpPr/>
            <p:nvPr>
              <p:custDataLst>
                <p:tags r:id="rId292"/>
              </p:custDataLst>
            </p:nvPr>
          </p:nvSpPr>
          <p:spPr>
            <a:xfrm>
              <a:off x="9886950" y="6153150"/>
              <a:ext cx="171451" cy="66676"/>
            </a:xfrm>
            <a:custGeom>
              <a:avLst/>
              <a:gdLst/>
              <a:ahLst/>
              <a:cxnLst/>
              <a:rect l="0" t="0" r="0" b="0"/>
              <a:pathLst>
                <a:path w="171451" h="66676">
                  <a:moveTo>
                    <a:pt x="0" y="0"/>
                  </a:moveTo>
                  <a:lnTo>
                    <a:pt x="0" y="0"/>
                  </a:lnTo>
                  <a:lnTo>
                    <a:pt x="5057" y="5057"/>
                  </a:lnTo>
                  <a:lnTo>
                    <a:pt x="10361" y="7539"/>
                  </a:lnTo>
                  <a:lnTo>
                    <a:pt x="13257" y="8201"/>
                  </a:lnTo>
                  <a:lnTo>
                    <a:pt x="43622" y="24636"/>
                  </a:lnTo>
                  <a:lnTo>
                    <a:pt x="86452" y="33113"/>
                  </a:lnTo>
                  <a:lnTo>
                    <a:pt x="133446" y="47804"/>
                  </a:lnTo>
                  <a:lnTo>
                    <a:pt x="156309" y="57203"/>
                  </a:lnTo>
                  <a:lnTo>
                    <a:pt x="171450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6" name="SMARTInkShape-2192"/>
            <p:cNvSpPr/>
            <p:nvPr>
              <p:custDataLst>
                <p:tags r:id="rId293"/>
              </p:custDataLst>
            </p:nvPr>
          </p:nvSpPr>
          <p:spPr>
            <a:xfrm>
              <a:off x="10067925" y="65055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7" name="SMARTInkShape-2193"/>
            <p:cNvSpPr/>
            <p:nvPr>
              <p:custDataLst>
                <p:tags r:id="rId294"/>
              </p:custDataLst>
            </p:nvPr>
          </p:nvSpPr>
          <p:spPr>
            <a:xfrm>
              <a:off x="10239375" y="6305550"/>
              <a:ext cx="152401" cy="304801"/>
            </a:xfrm>
            <a:custGeom>
              <a:avLst/>
              <a:gdLst/>
              <a:ahLst/>
              <a:cxnLst/>
              <a:rect l="0" t="0" r="0" b="0"/>
              <a:pathLst>
                <a:path w="152401" h="304801">
                  <a:moveTo>
                    <a:pt x="0" y="0"/>
                  </a:moveTo>
                  <a:lnTo>
                    <a:pt x="0" y="0"/>
                  </a:lnTo>
                  <a:lnTo>
                    <a:pt x="1058" y="15209"/>
                  </a:lnTo>
                  <a:lnTo>
                    <a:pt x="19298" y="60119"/>
                  </a:lnTo>
                  <a:lnTo>
                    <a:pt x="42563" y="105166"/>
                  </a:lnTo>
                  <a:lnTo>
                    <a:pt x="66929" y="145775"/>
                  </a:lnTo>
                  <a:lnTo>
                    <a:pt x="87069" y="189192"/>
                  </a:lnTo>
                  <a:lnTo>
                    <a:pt x="104535" y="235131"/>
                  </a:lnTo>
                  <a:lnTo>
                    <a:pt x="117051" y="256288"/>
                  </a:lnTo>
                  <a:lnTo>
                    <a:pt x="152400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8" name="SMARTInkShape-2194"/>
            <p:cNvSpPr/>
            <p:nvPr>
              <p:custDataLst>
                <p:tags r:id="rId295"/>
              </p:custDataLst>
            </p:nvPr>
          </p:nvSpPr>
          <p:spPr>
            <a:xfrm>
              <a:off x="10182225" y="6296025"/>
              <a:ext cx="276226" cy="295276"/>
            </a:xfrm>
            <a:custGeom>
              <a:avLst/>
              <a:gdLst/>
              <a:ahLst/>
              <a:cxnLst/>
              <a:rect l="0" t="0" r="0" b="0"/>
              <a:pathLst>
                <a:path w="276226" h="295276">
                  <a:moveTo>
                    <a:pt x="276225" y="0"/>
                  </a:moveTo>
                  <a:lnTo>
                    <a:pt x="276225" y="0"/>
                  </a:lnTo>
                  <a:lnTo>
                    <a:pt x="231169" y="40000"/>
                  </a:lnTo>
                  <a:lnTo>
                    <a:pt x="188565" y="86728"/>
                  </a:lnTo>
                  <a:lnTo>
                    <a:pt x="147337" y="128765"/>
                  </a:lnTo>
                  <a:lnTo>
                    <a:pt x="102383" y="173825"/>
                  </a:lnTo>
                  <a:lnTo>
                    <a:pt x="61892" y="219388"/>
                  </a:lnTo>
                  <a:lnTo>
                    <a:pt x="22363" y="262995"/>
                  </a:lnTo>
                  <a:lnTo>
                    <a:pt x="5514" y="281216"/>
                  </a:lnTo>
                  <a:lnTo>
                    <a:pt x="0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9" name="SMARTInkShape-2195"/>
            <p:cNvSpPr/>
            <p:nvPr>
              <p:custDataLst>
                <p:tags r:id="rId296"/>
              </p:custDataLst>
            </p:nvPr>
          </p:nvSpPr>
          <p:spPr>
            <a:xfrm>
              <a:off x="10373291" y="6562725"/>
              <a:ext cx="170715" cy="142315"/>
            </a:xfrm>
            <a:custGeom>
              <a:avLst/>
              <a:gdLst/>
              <a:ahLst/>
              <a:cxnLst/>
              <a:rect l="0" t="0" r="0" b="0"/>
              <a:pathLst>
                <a:path w="170715" h="142315">
                  <a:moveTo>
                    <a:pt x="66109" y="0"/>
                  </a:moveTo>
                  <a:lnTo>
                    <a:pt x="66109" y="0"/>
                  </a:lnTo>
                  <a:lnTo>
                    <a:pt x="66109" y="5057"/>
                  </a:lnTo>
                  <a:lnTo>
                    <a:pt x="65051" y="6546"/>
                  </a:lnTo>
                  <a:lnTo>
                    <a:pt x="63287" y="7539"/>
                  </a:lnTo>
                  <a:lnTo>
                    <a:pt x="61052" y="8201"/>
                  </a:lnTo>
                  <a:lnTo>
                    <a:pt x="55748" y="14581"/>
                  </a:lnTo>
                  <a:lnTo>
                    <a:pt x="48805" y="23414"/>
                  </a:lnTo>
                  <a:lnTo>
                    <a:pt x="29922" y="40530"/>
                  </a:lnTo>
                  <a:lnTo>
                    <a:pt x="3742" y="82448"/>
                  </a:lnTo>
                  <a:lnTo>
                    <a:pt x="0" y="106473"/>
                  </a:lnTo>
                  <a:lnTo>
                    <a:pt x="2510" y="113643"/>
                  </a:lnTo>
                  <a:lnTo>
                    <a:pt x="12742" y="126871"/>
                  </a:lnTo>
                  <a:lnTo>
                    <a:pt x="26895" y="136487"/>
                  </a:lnTo>
                  <a:lnTo>
                    <a:pt x="44495" y="140982"/>
                  </a:lnTo>
                  <a:lnTo>
                    <a:pt x="63115" y="142314"/>
                  </a:lnTo>
                  <a:lnTo>
                    <a:pt x="106108" y="129568"/>
                  </a:lnTo>
                  <a:lnTo>
                    <a:pt x="128290" y="120470"/>
                  </a:lnTo>
                  <a:lnTo>
                    <a:pt x="138901" y="111398"/>
                  </a:lnTo>
                  <a:lnTo>
                    <a:pt x="164334" y="69680"/>
                  </a:lnTo>
                  <a:lnTo>
                    <a:pt x="169591" y="45475"/>
                  </a:lnTo>
                  <a:lnTo>
                    <a:pt x="170714" y="25953"/>
                  </a:lnTo>
                  <a:lnTo>
                    <a:pt x="168654" y="22593"/>
                  </a:lnTo>
                  <a:lnTo>
                    <a:pt x="160720" y="16039"/>
                  </a:lnTo>
                  <a:lnTo>
                    <a:pt x="150139" y="12420"/>
                  </a:lnTo>
                  <a:lnTo>
                    <a:pt x="144354" y="11455"/>
                  </a:lnTo>
                  <a:lnTo>
                    <a:pt x="135105" y="13205"/>
                  </a:lnTo>
                  <a:lnTo>
                    <a:pt x="126406" y="16452"/>
                  </a:lnTo>
                  <a:lnTo>
                    <a:pt x="104209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61" name="SMARTInkShape-2196"/>
          <p:cNvSpPr/>
          <p:nvPr>
            <p:custDataLst>
              <p:tags r:id="rId2"/>
            </p:custDataLst>
          </p:nvPr>
        </p:nvSpPr>
        <p:spPr>
          <a:xfrm>
            <a:off x="9058275" y="752475"/>
            <a:ext cx="9526" cy="28576"/>
          </a:xfrm>
          <a:custGeom>
            <a:avLst/>
            <a:gdLst/>
            <a:ahLst/>
            <a:cxnLst/>
            <a:rect l="0" t="0" r="0" b="0"/>
            <a:pathLst>
              <a:path w="9526" h="28576">
                <a:moveTo>
                  <a:pt x="0" y="0"/>
                </a:moveTo>
                <a:lnTo>
                  <a:pt x="0" y="0"/>
                </a:lnTo>
                <a:lnTo>
                  <a:pt x="0" y="9409"/>
                </a:lnTo>
                <a:lnTo>
                  <a:pt x="5488" y="9502"/>
                </a:lnTo>
                <a:lnTo>
                  <a:pt x="3145" y="9515"/>
                </a:lnTo>
                <a:lnTo>
                  <a:pt x="3155" y="10577"/>
                </a:lnTo>
                <a:lnTo>
                  <a:pt x="9525" y="19050"/>
                </a:lnTo>
                <a:lnTo>
                  <a:pt x="9525" y="28575"/>
                </a:lnTo>
                <a:lnTo>
                  <a:pt x="9525" y="19050"/>
                </a:lnTo>
                <a:lnTo>
                  <a:pt x="9525" y="28183"/>
                </a:lnTo>
                <a:lnTo>
                  <a:pt x="9525" y="19053"/>
                </a:lnTo>
                <a:lnTo>
                  <a:pt x="9525" y="28575"/>
                </a:lnTo>
                <a:lnTo>
                  <a:pt x="9525" y="19084"/>
                </a:lnTo>
                <a:lnTo>
                  <a:pt x="9525" y="28565"/>
                </a:lnTo>
                <a:lnTo>
                  <a:pt x="9525" y="23085"/>
                </a:lnTo>
                <a:lnTo>
                  <a:pt x="9525" y="28575"/>
                </a:lnTo>
                <a:lnTo>
                  <a:pt x="9525" y="19050"/>
                </a:lnTo>
                <a:lnTo>
                  <a:pt x="9525" y="24538"/>
                </a:lnTo>
                <a:lnTo>
                  <a:pt x="9525" y="22194"/>
                </a:lnTo>
                <a:lnTo>
                  <a:pt x="9525" y="28573"/>
                </a:lnTo>
                <a:lnTo>
                  <a:pt x="9525" y="19050"/>
                </a:lnTo>
                <a:lnTo>
                  <a:pt x="0" y="19050"/>
                </a:lnTo>
                <a:lnTo>
                  <a:pt x="9525" y="19050"/>
                </a:lnTo>
                <a:lnTo>
                  <a:pt x="9525" y="13993"/>
                </a:lnTo>
                <a:lnTo>
                  <a:pt x="8467" y="12504"/>
                </a:lnTo>
                <a:lnTo>
                  <a:pt x="6703" y="11511"/>
                </a:lnTo>
                <a:lnTo>
                  <a:pt x="4468" y="10849"/>
                </a:lnTo>
                <a:lnTo>
                  <a:pt x="2979" y="934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2" name="SMARTInkShape-2197"/>
          <p:cNvSpPr/>
          <p:nvPr>
            <p:custDataLst>
              <p:tags r:id="rId3"/>
            </p:custDataLst>
          </p:nvPr>
        </p:nvSpPr>
        <p:spPr>
          <a:xfrm>
            <a:off x="9048750" y="733425"/>
            <a:ext cx="9526" cy="1"/>
          </a:xfrm>
          <a:custGeom>
            <a:avLst/>
            <a:gdLst/>
            <a:ahLst/>
            <a:cxnLst/>
            <a:rect l="0" t="0" r="0" b="0"/>
            <a:pathLst>
              <a:path w="9526" h="1">
                <a:moveTo>
                  <a:pt x="9525" y="0"/>
                </a:moveTo>
                <a:lnTo>
                  <a:pt x="9525" y="0"/>
                </a:lnTo>
                <a:lnTo>
                  <a:pt x="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65" name="SMARTInkShape-Group311"/>
          <p:cNvGrpSpPr/>
          <p:nvPr/>
        </p:nvGrpSpPr>
        <p:grpSpPr>
          <a:xfrm>
            <a:off x="9953627" y="1819275"/>
            <a:ext cx="1257299" cy="1209676"/>
            <a:chOff x="9953627" y="1819275"/>
            <a:chExt cx="1257299" cy="1209676"/>
          </a:xfrm>
        </p:grpSpPr>
        <p:sp>
          <p:nvSpPr>
            <p:cNvPr id="1763" name="SMARTInkShape-2198"/>
            <p:cNvSpPr/>
            <p:nvPr>
              <p:custDataLst>
                <p:tags r:id="rId285"/>
              </p:custDataLst>
            </p:nvPr>
          </p:nvSpPr>
          <p:spPr>
            <a:xfrm>
              <a:off x="9953627" y="2562225"/>
              <a:ext cx="533399" cy="466726"/>
            </a:xfrm>
            <a:custGeom>
              <a:avLst/>
              <a:gdLst/>
              <a:ahLst/>
              <a:cxnLst/>
              <a:rect l="0" t="0" r="0" b="0"/>
              <a:pathLst>
                <a:path w="533399" h="466726">
                  <a:moveTo>
                    <a:pt x="9523" y="0"/>
                  </a:moveTo>
                  <a:lnTo>
                    <a:pt x="9523" y="0"/>
                  </a:lnTo>
                  <a:lnTo>
                    <a:pt x="33" y="0"/>
                  </a:lnTo>
                  <a:lnTo>
                    <a:pt x="0" y="14189"/>
                  </a:lnTo>
                  <a:lnTo>
                    <a:pt x="2821" y="19712"/>
                  </a:lnTo>
                  <a:lnTo>
                    <a:pt x="40942" y="64694"/>
                  </a:lnTo>
                  <a:lnTo>
                    <a:pt x="51004" y="73203"/>
                  </a:lnTo>
                  <a:lnTo>
                    <a:pt x="92515" y="120781"/>
                  </a:lnTo>
                  <a:lnTo>
                    <a:pt x="138413" y="150561"/>
                  </a:lnTo>
                  <a:lnTo>
                    <a:pt x="185131" y="194812"/>
                  </a:lnTo>
                  <a:lnTo>
                    <a:pt x="229145" y="233636"/>
                  </a:lnTo>
                  <a:lnTo>
                    <a:pt x="268756" y="269349"/>
                  </a:lnTo>
                  <a:lnTo>
                    <a:pt x="313535" y="307070"/>
                  </a:lnTo>
                  <a:lnTo>
                    <a:pt x="353783" y="339606"/>
                  </a:lnTo>
                  <a:lnTo>
                    <a:pt x="396436" y="377815"/>
                  </a:lnTo>
                  <a:lnTo>
                    <a:pt x="441298" y="415729"/>
                  </a:lnTo>
                  <a:lnTo>
                    <a:pt x="460365" y="430566"/>
                  </a:lnTo>
                  <a:lnTo>
                    <a:pt x="497284" y="445245"/>
                  </a:lnTo>
                  <a:lnTo>
                    <a:pt x="502972" y="446055"/>
                  </a:lnTo>
                  <a:lnTo>
                    <a:pt x="506764" y="447653"/>
                  </a:lnTo>
                  <a:lnTo>
                    <a:pt x="509291" y="449777"/>
                  </a:lnTo>
                  <a:lnTo>
                    <a:pt x="510978" y="452251"/>
                  </a:lnTo>
                  <a:lnTo>
                    <a:pt x="513160" y="453901"/>
                  </a:lnTo>
                  <a:lnTo>
                    <a:pt x="522253" y="456766"/>
                  </a:lnTo>
                  <a:lnTo>
                    <a:pt x="522792" y="457969"/>
                  </a:lnTo>
                  <a:lnTo>
                    <a:pt x="523392" y="462128"/>
                  </a:lnTo>
                  <a:lnTo>
                    <a:pt x="524611" y="463660"/>
                  </a:lnTo>
                  <a:lnTo>
                    <a:pt x="533398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4" name="SMARTInkShape-2199"/>
            <p:cNvSpPr/>
            <p:nvPr>
              <p:custDataLst>
                <p:tags r:id="rId286"/>
              </p:custDataLst>
            </p:nvPr>
          </p:nvSpPr>
          <p:spPr>
            <a:xfrm>
              <a:off x="10467975" y="1819275"/>
              <a:ext cx="742951" cy="1209676"/>
            </a:xfrm>
            <a:custGeom>
              <a:avLst/>
              <a:gdLst/>
              <a:ahLst/>
              <a:cxnLst/>
              <a:rect l="0" t="0" r="0" b="0"/>
              <a:pathLst>
                <a:path w="742951" h="1209676">
                  <a:moveTo>
                    <a:pt x="0" y="1209675"/>
                  </a:moveTo>
                  <a:lnTo>
                    <a:pt x="0" y="1209675"/>
                  </a:lnTo>
                  <a:lnTo>
                    <a:pt x="0" y="1201474"/>
                  </a:lnTo>
                  <a:lnTo>
                    <a:pt x="6546" y="1192807"/>
                  </a:lnTo>
                  <a:lnTo>
                    <a:pt x="8202" y="1187009"/>
                  </a:lnTo>
                  <a:lnTo>
                    <a:pt x="9700" y="1185039"/>
                  </a:lnTo>
                  <a:lnTo>
                    <a:pt x="15810" y="1181209"/>
                  </a:lnTo>
                  <a:lnTo>
                    <a:pt x="23680" y="1162940"/>
                  </a:lnTo>
                  <a:lnTo>
                    <a:pt x="32043" y="1154331"/>
                  </a:lnTo>
                  <a:lnTo>
                    <a:pt x="41758" y="1145920"/>
                  </a:lnTo>
                  <a:lnTo>
                    <a:pt x="77946" y="1098416"/>
                  </a:lnTo>
                  <a:lnTo>
                    <a:pt x="111558" y="1055382"/>
                  </a:lnTo>
                  <a:lnTo>
                    <a:pt x="142932" y="1012223"/>
                  </a:lnTo>
                  <a:lnTo>
                    <a:pt x="174633" y="970635"/>
                  </a:lnTo>
                  <a:lnTo>
                    <a:pt x="206376" y="923804"/>
                  </a:lnTo>
                  <a:lnTo>
                    <a:pt x="238322" y="879255"/>
                  </a:lnTo>
                  <a:lnTo>
                    <a:pt x="266112" y="835962"/>
                  </a:lnTo>
                  <a:lnTo>
                    <a:pt x="291984" y="792014"/>
                  </a:lnTo>
                  <a:lnTo>
                    <a:pt x="322965" y="746213"/>
                  </a:lnTo>
                  <a:lnTo>
                    <a:pt x="347116" y="702672"/>
                  </a:lnTo>
                  <a:lnTo>
                    <a:pt x="369901" y="666105"/>
                  </a:lnTo>
                  <a:lnTo>
                    <a:pt x="387237" y="628459"/>
                  </a:lnTo>
                  <a:lnTo>
                    <a:pt x="397531" y="604223"/>
                  </a:lnTo>
                  <a:lnTo>
                    <a:pt x="424365" y="559972"/>
                  </a:lnTo>
                  <a:lnTo>
                    <a:pt x="439710" y="523281"/>
                  </a:lnTo>
                  <a:lnTo>
                    <a:pt x="457662" y="485599"/>
                  </a:lnTo>
                  <a:lnTo>
                    <a:pt x="476386" y="447623"/>
                  </a:lnTo>
                  <a:lnTo>
                    <a:pt x="495340" y="409559"/>
                  </a:lnTo>
                  <a:lnTo>
                    <a:pt x="514362" y="371470"/>
                  </a:lnTo>
                  <a:lnTo>
                    <a:pt x="539753" y="325731"/>
                  </a:lnTo>
                  <a:lnTo>
                    <a:pt x="566209" y="279576"/>
                  </a:lnTo>
                  <a:lnTo>
                    <a:pt x="598091" y="238787"/>
                  </a:lnTo>
                  <a:lnTo>
                    <a:pt x="625083" y="200156"/>
                  </a:lnTo>
                  <a:lnTo>
                    <a:pt x="650796" y="161951"/>
                  </a:lnTo>
                  <a:lnTo>
                    <a:pt x="682616" y="119360"/>
                  </a:lnTo>
                  <a:lnTo>
                    <a:pt x="707467" y="76396"/>
                  </a:lnTo>
                  <a:lnTo>
                    <a:pt x="729159" y="35809"/>
                  </a:lnTo>
                  <a:lnTo>
                    <a:pt x="735998" y="9763"/>
                  </a:lnTo>
                  <a:lnTo>
                    <a:pt x="7429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77" name="SMARTInkShape-Group312"/>
          <p:cNvGrpSpPr/>
          <p:nvPr/>
        </p:nvGrpSpPr>
        <p:grpSpPr>
          <a:xfrm>
            <a:off x="10915650" y="1857375"/>
            <a:ext cx="409576" cy="2171701"/>
            <a:chOff x="10915650" y="1857375"/>
            <a:chExt cx="409576" cy="2171701"/>
          </a:xfrm>
        </p:grpSpPr>
        <p:sp>
          <p:nvSpPr>
            <p:cNvPr id="1766" name="SMARTInkShape-2200"/>
            <p:cNvSpPr/>
            <p:nvPr>
              <p:custDataLst>
                <p:tags r:id="rId274"/>
              </p:custDataLst>
            </p:nvPr>
          </p:nvSpPr>
          <p:spPr>
            <a:xfrm>
              <a:off x="11154367" y="1857375"/>
              <a:ext cx="111790" cy="76201"/>
            </a:xfrm>
            <a:custGeom>
              <a:avLst/>
              <a:gdLst/>
              <a:ahLst/>
              <a:cxnLst/>
              <a:rect l="0" t="0" r="0" b="0"/>
              <a:pathLst>
                <a:path w="111790" h="76201">
                  <a:moveTo>
                    <a:pt x="75608" y="0"/>
                  </a:moveTo>
                  <a:lnTo>
                    <a:pt x="75608" y="0"/>
                  </a:lnTo>
                  <a:lnTo>
                    <a:pt x="62351" y="0"/>
                  </a:lnTo>
                  <a:lnTo>
                    <a:pt x="56310" y="2822"/>
                  </a:lnTo>
                  <a:lnTo>
                    <a:pt x="9519" y="38122"/>
                  </a:lnTo>
                  <a:lnTo>
                    <a:pt x="3902" y="44460"/>
                  </a:lnTo>
                  <a:lnTo>
                    <a:pt x="1406" y="50804"/>
                  </a:lnTo>
                  <a:lnTo>
                    <a:pt x="0" y="60326"/>
                  </a:lnTo>
                  <a:lnTo>
                    <a:pt x="861" y="62442"/>
                  </a:lnTo>
                  <a:lnTo>
                    <a:pt x="2493" y="63853"/>
                  </a:lnTo>
                  <a:lnTo>
                    <a:pt x="7130" y="65421"/>
                  </a:lnTo>
                  <a:lnTo>
                    <a:pt x="26870" y="66510"/>
                  </a:lnTo>
                  <a:lnTo>
                    <a:pt x="44469" y="61569"/>
                  </a:lnTo>
                  <a:lnTo>
                    <a:pt x="90502" y="32775"/>
                  </a:lnTo>
                  <a:lnTo>
                    <a:pt x="103989" y="26582"/>
                  </a:lnTo>
                  <a:lnTo>
                    <a:pt x="107228" y="24071"/>
                  </a:lnTo>
                  <a:lnTo>
                    <a:pt x="110829" y="18460"/>
                  </a:lnTo>
                  <a:lnTo>
                    <a:pt x="111789" y="15481"/>
                  </a:lnTo>
                  <a:lnTo>
                    <a:pt x="111370" y="13496"/>
                  </a:lnTo>
                  <a:lnTo>
                    <a:pt x="110032" y="12172"/>
                  </a:lnTo>
                  <a:lnTo>
                    <a:pt x="105725" y="10702"/>
                  </a:lnTo>
                  <a:lnTo>
                    <a:pt x="100282" y="10048"/>
                  </a:lnTo>
                  <a:lnTo>
                    <a:pt x="94336" y="12580"/>
                  </a:lnTo>
                  <a:lnTo>
                    <a:pt x="49599" y="38179"/>
                  </a:lnTo>
                  <a:lnTo>
                    <a:pt x="31497" y="52927"/>
                  </a:lnTo>
                  <a:lnTo>
                    <a:pt x="24958" y="55273"/>
                  </a:lnTo>
                  <a:lnTo>
                    <a:pt x="22791" y="56957"/>
                  </a:lnTo>
                  <a:lnTo>
                    <a:pt x="19029" y="65186"/>
                  </a:lnTo>
                  <a:lnTo>
                    <a:pt x="19897" y="65682"/>
                  </a:lnTo>
                  <a:lnTo>
                    <a:pt x="31766" y="66544"/>
                  </a:lnTo>
                  <a:lnTo>
                    <a:pt x="33680" y="65529"/>
                  </a:lnTo>
                  <a:lnTo>
                    <a:pt x="34956" y="63795"/>
                  </a:lnTo>
                  <a:lnTo>
                    <a:pt x="37432" y="59045"/>
                  </a:lnTo>
                  <a:lnTo>
                    <a:pt x="59853" y="34875"/>
                  </a:lnTo>
                  <a:lnTo>
                    <a:pt x="66136" y="31375"/>
                  </a:lnTo>
                  <a:lnTo>
                    <a:pt x="69294" y="30442"/>
                  </a:lnTo>
                  <a:lnTo>
                    <a:pt x="71399" y="28761"/>
                  </a:lnTo>
                  <a:lnTo>
                    <a:pt x="73737" y="24071"/>
                  </a:lnTo>
                  <a:lnTo>
                    <a:pt x="73303" y="22398"/>
                  </a:lnTo>
                  <a:lnTo>
                    <a:pt x="71955" y="21282"/>
                  </a:lnTo>
                  <a:lnTo>
                    <a:pt x="67634" y="20042"/>
                  </a:lnTo>
                  <a:lnTo>
                    <a:pt x="62187" y="19491"/>
                  </a:lnTo>
                  <a:lnTo>
                    <a:pt x="56239" y="22068"/>
                  </a:lnTo>
                  <a:lnTo>
                    <a:pt x="53170" y="24237"/>
                  </a:lnTo>
                  <a:lnTo>
                    <a:pt x="32204" y="53210"/>
                  </a:lnTo>
                  <a:lnTo>
                    <a:pt x="25995" y="66524"/>
                  </a:lnTo>
                  <a:lnTo>
                    <a:pt x="19948" y="74289"/>
                  </a:lnTo>
                  <a:lnTo>
                    <a:pt x="20509" y="74926"/>
                  </a:lnTo>
                  <a:lnTo>
                    <a:pt x="26790" y="76032"/>
                  </a:lnTo>
                  <a:lnTo>
                    <a:pt x="32687" y="76150"/>
                  </a:lnTo>
                  <a:lnTo>
                    <a:pt x="38187" y="73356"/>
                  </a:lnTo>
                  <a:lnTo>
                    <a:pt x="44160" y="69644"/>
                  </a:lnTo>
                  <a:lnTo>
                    <a:pt x="53472" y="66496"/>
                  </a:lnTo>
                  <a:lnTo>
                    <a:pt x="75614" y="50251"/>
                  </a:lnTo>
                  <a:lnTo>
                    <a:pt x="78787" y="49376"/>
                  </a:lnTo>
                  <a:lnTo>
                    <a:pt x="79843" y="48792"/>
                  </a:lnTo>
                  <a:lnTo>
                    <a:pt x="79490" y="48403"/>
                  </a:lnTo>
                  <a:lnTo>
                    <a:pt x="70779" y="47671"/>
                  </a:lnTo>
                  <a:lnTo>
                    <a:pt x="65348" y="50467"/>
                  </a:lnTo>
                  <a:lnTo>
                    <a:pt x="59407" y="54180"/>
                  </a:lnTo>
                  <a:lnTo>
                    <a:pt x="50110" y="57328"/>
                  </a:lnTo>
                  <a:lnTo>
                    <a:pt x="43816" y="61815"/>
                  </a:lnTo>
                  <a:lnTo>
                    <a:pt x="40311" y="67337"/>
                  </a:lnTo>
                  <a:lnTo>
                    <a:pt x="37508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7" name="SMARTInkShape-2201"/>
            <p:cNvSpPr/>
            <p:nvPr>
              <p:custDataLst>
                <p:tags r:id="rId275"/>
              </p:custDataLst>
            </p:nvPr>
          </p:nvSpPr>
          <p:spPr>
            <a:xfrm>
              <a:off x="11182350" y="19526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8" name="SMARTInkShape-2202"/>
            <p:cNvSpPr/>
            <p:nvPr>
              <p:custDataLst>
                <p:tags r:id="rId276"/>
              </p:custDataLst>
            </p:nvPr>
          </p:nvSpPr>
          <p:spPr>
            <a:xfrm>
              <a:off x="11182350" y="20478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9" name="SMARTInkShape-2203"/>
            <p:cNvSpPr/>
            <p:nvPr>
              <p:custDataLst>
                <p:tags r:id="rId277"/>
              </p:custDataLst>
            </p:nvPr>
          </p:nvSpPr>
          <p:spPr>
            <a:xfrm>
              <a:off x="11153775" y="22764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0" name="SMARTInkShape-2204"/>
            <p:cNvSpPr/>
            <p:nvPr>
              <p:custDataLst>
                <p:tags r:id="rId278"/>
              </p:custDataLst>
            </p:nvPr>
          </p:nvSpPr>
          <p:spPr>
            <a:xfrm>
              <a:off x="11115675" y="265747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0"/>
                  </a:moveTo>
                  <a:lnTo>
                    <a:pt x="0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1" name="SMARTInkShape-2205"/>
            <p:cNvSpPr/>
            <p:nvPr>
              <p:custDataLst>
                <p:tags r:id="rId279"/>
              </p:custDataLst>
            </p:nvPr>
          </p:nvSpPr>
          <p:spPr>
            <a:xfrm>
              <a:off x="11058525" y="30384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2" name="SMARTInkShape-2206"/>
            <p:cNvSpPr/>
            <p:nvPr>
              <p:custDataLst>
                <p:tags r:id="rId280"/>
              </p:custDataLst>
            </p:nvPr>
          </p:nvSpPr>
          <p:spPr>
            <a:xfrm>
              <a:off x="11049000" y="3314700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3" name="SMARTInkShape-2207"/>
            <p:cNvSpPr/>
            <p:nvPr>
              <p:custDataLst>
                <p:tags r:id="rId281"/>
              </p:custDataLst>
            </p:nvPr>
          </p:nvSpPr>
          <p:spPr>
            <a:xfrm>
              <a:off x="11030066" y="3495675"/>
              <a:ext cx="9410" cy="38101"/>
            </a:xfrm>
            <a:custGeom>
              <a:avLst/>
              <a:gdLst/>
              <a:ahLst/>
              <a:cxnLst/>
              <a:rect l="0" t="0" r="0" b="0"/>
              <a:pathLst>
                <a:path w="9410" h="38101">
                  <a:moveTo>
                    <a:pt x="9409" y="0"/>
                  </a:moveTo>
                  <a:lnTo>
                    <a:pt x="9409" y="0"/>
                  </a:lnTo>
                  <a:lnTo>
                    <a:pt x="9409" y="5056"/>
                  </a:lnTo>
                  <a:lnTo>
                    <a:pt x="8351" y="6546"/>
                  </a:lnTo>
                  <a:lnTo>
                    <a:pt x="6587" y="7539"/>
                  </a:lnTo>
                  <a:lnTo>
                    <a:pt x="4352" y="8201"/>
                  </a:lnTo>
                  <a:lnTo>
                    <a:pt x="2863" y="9701"/>
                  </a:lnTo>
                  <a:lnTo>
                    <a:pt x="1207" y="14189"/>
                  </a:lnTo>
                  <a:lnTo>
                    <a:pt x="0" y="26824"/>
                  </a:lnTo>
                  <a:lnTo>
                    <a:pt x="9409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4" name="SMARTInkShape-2208"/>
            <p:cNvSpPr/>
            <p:nvPr>
              <p:custDataLst>
                <p:tags r:id="rId282"/>
              </p:custDataLst>
            </p:nvPr>
          </p:nvSpPr>
          <p:spPr>
            <a:xfrm>
              <a:off x="10915650" y="3714750"/>
              <a:ext cx="109010" cy="276226"/>
            </a:xfrm>
            <a:custGeom>
              <a:avLst/>
              <a:gdLst/>
              <a:ahLst/>
              <a:cxnLst/>
              <a:rect l="0" t="0" r="0" b="0"/>
              <a:pathLst>
                <a:path w="109010" h="276226">
                  <a:moveTo>
                    <a:pt x="38100" y="0"/>
                  </a:moveTo>
                  <a:lnTo>
                    <a:pt x="38100" y="0"/>
                  </a:lnTo>
                  <a:lnTo>
                    <a:pt x="82560" y="0"/>
                  </a:lnTo>
                  <a:lnTo>
                    <a:pt x="98428" y="0"/>
                  </a:lnTo>
                  <a:lnTo>
                    <a:pt x="104777" y="2822"/>
                  </a:lnTo>
                  <a:lnTo>
                    <a:pt x="107950" y="5056"/>
                  </a:lnTo>
                  <a:lnTo>
                    <a:pt x="109009" y="6546"/>
                  </a:lnTo>
                  <a:lnTo>
                    <a:pt x="108656" y="7539"/>
                  </a:lnTo>
                  <a:lnTo>
                    <a:pt x="107362" y="8201"/>
                  </a:lnTo>
                  <a:lnTo>
                    <a:pt x="106499" y="9701"/>
                  </a:lnTo>
                  <a:lnTo>
                    <a:pt x="104229" y="16868"/>
                  </a:lnTo>
                  <a:lnTo>
                    <a:pt x="91585" y="31881"/>
                  </a:lnTo>
                  <a:lnTo>
                    <a:pt x="44562" y="69851"/>
                  </a:lnTo>
                  <a:lnTo>
                    <a:pt x="40972" y="79022"/>
                  </a:lnTo>
                  <a:lnTo>
                    <a:pt x="38666" y="97101"/>
                  </a:lnTo>
                  <a:lnTo>
                    <a:pt x="41176" y="104186"/>
                  </a:lnTo>
                  <a:lnTo>
                    <a:pt x="43325" y="107558"/>
                  </a:lnTo>
                  <a:lnTo>
                    <a:pt x="88799" y="146047"/>
                  </a:lnTo>
                  <a:lnTo>
                    <a:pt x="92383" y="152398"/>
                  </a:lnTo>
                  <a:lnTo>
                    <a:pt x="94400" y="164747"/>
                  </a:lnTo>
                  <a:lnTo>
                    <a:pt x="95081" y="182826"/>
                  </a:lnTo>
                  <a:lnTo>
                    <a:pt x="90143" y="198339"/>
                  </a:lnTo>
                  <a:lnTo>
                    <a:pt x="63450" y="239850"/>
                  </a:lnTo>
                  <a:lnTo>
                    <a:pt x="34922" y="269837"/>
                  </a:lnTo>
                  <a:lnTo>
                    <a:pt x="25753" y="273386"/>
                  </a:lnTo>
                  <a:lnTo>
                    <a:pt x="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5" name="SMARTInkShape-2209"/>
            <p:cNvSpPr/>
            <p:nvPr>
              <p:custDataLst>
                <p:tags r:id="rId283"/>
              </p:custDataLst>
            </p:nvPr>
          </p:nvSpPr>
          <p:spPr>
            <a:xfrm>
              <a:off x="11125200" y="3743325"/>
              <a:ext cx="200026" cy="9523"/>
            </a:xfrm>
            <a:custGeom>
              <a:avLst/>
              <a:gdLst/>
              <a:ahLst/>
              <a:cxnLst/>
              <a:rect l="0" t="0" r="0" b="0"/>
              <a:pathLst>
                <a:path w="200026" h="9523">
                  <a:moveTo>
                    <a:pt x="0" y="0"/>
                  </a:moveTo>
                  <a:lnTo>
                    <a:pt x="0" y="0"/>
                  </a:lnTo>
                  <a:lnTo>
                    <a:pt x="8202" y="0"/>
                  </a:lnTo>
                  <a:lnTo>
                    <a:pt x="14188" y="5056"/>
                  </a:lnTo>
                  <a:lnTo>
                    <a:pt x="22535" y="7539"/>
                  </a:lnTo>
                  <a:lnTo>
                    <a:pt x="64994" y="9351"/>
                  </a:lnTo>
                  <a:lnTo>
                    <a:pt x="105809" y="9502"/>
                  </a:lnTo>
                  <a:lnTo>
                    <a:pt x="147479" y="9522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6" name="SMARTInkShape-2210"/>
            <p:cNvSpPr/>
            <p:nvPr>
              <p:custDataLst>
                <p:tags r:id="rId284"/>
              </p:custDataLst>
            </p:nvPr>
          </p:nvSpPr>
          <p:spPr>
            <a:xfrm>
              <a:off x="11220450" y="3762375"/>
              <a:ext cx="47626" cy="266701"/>
            </a:xfrm>
            <a:custGeom>
              <a:avLst/>
              <a:gdLst/>
              <a:ahLst/>
              <a:cxnLst/>
              <a:rect l="0" t="0" r="0" b="0"/>
              <a:pathLst>
                <a:path w="47626" h="266701">
                  <a:moveTo>
                    <a:pt x="47625" y="0"/>
                  </a:moveTo>
                  <a:lnTo>
                    <a:pt x="47625" y="0"/>
                  </a:lnTo>
                  <a:lnTo>
                    <a:pt x="46567" y="33115"/>
                  </a:lnTo>
                  <a:lnTo>
                    <a:pt x="39423" y="68736"/>
                  </a:lnTo>
                  <a:lnTo>
                    <a:pt x="33159" y="115805"/>
                  </a:lnTo>
                  <a:lnTo>
                    <a:pt x="23922" y="163382"/>
                  </a:lnTo>
                  <a:lnTo>
                    <a:pt x="14421" y="205945"/>
                  </a:lnTo>
                  <a:lnTo>
                    <a:pt x="4899" y="249494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78" name="SMARTInkShape-2211"/>
          <p:cNvSpPr/>
          <p:nvPr>
            <p:custDataLst>
              <p:tags r:id="rId4"/>
            </p:custDataLst>
          </p:nvPr>
        </p:nvSpPr>
        <p:spPr>
          <a:xfrm>
            <a:off x="10529607" y="2918788"/>
            <a:ext cx="52630" cy="52883"/>
          </a:xfrm>
          <a:custGeom>
            <a:avLst/>
            <a:gdLst/>
            <a:ahLst/>
            <a:cxnLst/>
            <a:rect l="0" t="0" r="0" b="0"/>
            <a:pathLst>
              <a:path w="52630" h="52883">
                <a:moveTo>
                  <a:pt x="24093" y="24437"/>
                </a:moveTo>
                <a:lnTo>
                  <a:pt x="24093" y="24437"/>
                </a:lnTo>
                <a:lnTo>
                  <a:pt x="24093" y="15304"/>
                </a:lnTo>
                <a:lnTo>
                  <a:pt x="19036" y="15028"/>
                </a:lnTo>
                <a:lnTo>
                  <a:pt x="17547" y="16048"/>
                </a:lnTo>
                <a:lnTo>
                  <a:pt x="16554" y="17786"/>
                </a:lnTo>
                <a:lnTo>
                  <a:pt x="14830" y="24619"/>
                </a:lnTo>
                <a:lnTo>
                  <a:pt x="14570" y="51535"/>
                </a:lnTo>
                <a:lnTo>
                  <a:pt x="15627" y="52027"/>
                </a:lnTo>
                <a:lnTo>
                  <a:pt x="22770" y="52882"/>
                </a:lnTo>
                <a:lnTo>
                  <a:pt x="31435" y="46440"/>
                </a:lnTo>
                <a:lnTo>
                  <a:pt x="37234" y="44800"/>
                </a:lnTo>
                <a:lnTo>
                  <a:pt x="39204" y="43304"/>
                </a:lnTo>
                <a:lnTo>
                  <a:pt x="51191" y="26187"/>
                </a:lnTo>
                <a:lnTo>
                  <a:pt x="52539" y="16389"/>
                </a:lnTo>
                <a:lnTo>
                  <a:pt x="52629" y="10293"/>
                </a:lnTo>
                <a:lnTo>
                  <a:pt x="51584" y="8658"/>
                </a:lnTo>
                <a:lnTo>
                  <a:pt x="49829" y="7568"/>
                </a:lnTo>
                <a:lnTo>
                  <a:pt x="47601" y="6841"/>
                </a:lnTo>
                <a:lnTo>
                  <a:pt x="45056" y="7414"/>
                </a:lnTo>
                <a:lnTo>
                  <a:pt x="33369" y="13117"/>
                </a:lnTo>
                <a:lnTo>
                  <a:pt x="30277" y="13716"/>
                </a:lnTo>
                <a:lnTo>
                  <a:pt x="15120" y="24013"/>
                </a:lnTo>
                <a:lnTo>
                  <a:pt x="14732" y="29368"/>
                </a:lnTo>
                <a:lnTo>
                  <a:pt x="15735" y="30899"/>
                </a:lnTo>
                <a:lnTo>
                  <a:pt x="17463" y="31920"/>
                </a:lnTo>
                <a:lnTo>
                  <a:pt x="19673" y="32601"/>
                </a:lnTo>
                <a:lnTo>
                  <a:pt x="21147" y="31996"/>
                </a:lnTo>
                <a:lnTo>
                  <a:pt x="22128" y="30535"/>
                </a:lnTo>
                <a:lnTo>
                  <a:pt x="22784" y="28502"/>
                </a:lnTo>
                <a:lnTo>
                  <a:pt x="24277" y="27147"/>
                </a:lnTo>
                <a:lnTo>
                  <a:pt x="28761" y="25641"/>
                </a:lnTo>
                <a:lnTo>
                  <a:pt x="40263" y="23617"/>
                </a:lnTo>
                <a:lnTo>
                  <a:pt x="46448" y="19487"/>
                </a:lnTo>
                <a:lnTo>
                  <a:pt x="49904" y="14123"/>
                </a:lnTo>
                <a:lnTo>
                  <a:pt x="52507" y="5898"/>
                </a:lnTo>
                <a:lnTo>
                  <a:pt x="52620" y="482"/>
                </a:lnTo>
                <a:lnTo>
                  <a:pt x="51577" y="0"/>
                </a:lnTo>
                <a:lnTo>
                  <a:pt x="42301" y="4009"/>
                </a:lnTo>
                <a:lnTo>
                  <a:pt x="20611" y="6264"/>
                </a:lnTo>
                <a:lnTo>
                  <a:pt x="12668" y="10363"/>
                </a:lnTo>
                <a:lnTo>
                  <a:pt x="10125" y="12937"/>
                </a:lnTo>
                <a:lnTo>
                  <a:pt x="656" y="27770"/>
                </a:lnTo>
                <a:lnTo>
                  <a:pt x="0" y="30892"/>
                </a:lnTo>
                <a:lnTo>
                  <a:pt x="623" y="34032"/>
                </a:lnTo>
                <a:lnTo>
                  <a:pt x="5043" y="4348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81" name="SMARTInkShape-Group314"/>
          <p:cNvGrpSpPr/>
          <p:nvPr/>
        </p:nvGrpSpPr>
        <p:grpSpPr>
          <a:xfrm>
            <a:off x="11887200" y="3772419"/>
            <a:ext cx="166400" cy="332857"/>
            <a:chOff x="11887200" y="3772419"/>
            <a:chExt cx="166400" cy="332857"/>
          </a:xfrm>
        </p:grpSpPr>
        <p:sp>
          <p:nvSpPr>
            <p:cNvPr id="1779" name="SMARTInkShape-2212"/>
            <p:cNvSpPr/>
            <p:nvPr>
              <p:custDataLst>
                <p:tags r:id="rId272"/>
              </p:custDataLst>
            </p:nvPr>
          </p:nvSpPr>
          <p:spPr>
            <a:xfrm>
              <a:off x="11975249" y="3772419"/>
              <a:ext cx="78351" cy="332857"/>
            </a:xfrm>
            <a:custGeom>
              <a:avLst/>
              <a:gdLst/>
              <a:ahLst/>
              <a:cxnLst/>
              <a:rect l="0" t="0" r="0" b="0"/>
              <a:pathLst>
                <a:path w="78351" h="332857">
                  <a:moveTo>
                    <a:pt x="16726" y="28056"/>
                  </a:moveTo>
                  <a:lnTo>
                    <a:pt x="16726" y="28056"/>
                  </a:lnTo>
                  <a:lnTo>
                    <a:pt x="21783" y="28056"/>
                  </a:lnTo>
                  <a:lnTo>
                    <a:pt x="23272" y="26998"/>
                  </a:lnTo>
                  <a:lnTo>
                    <a:pt x="24267" y="25234"/>
                  </a:lnTo>
                  <a:lnTo>
                    <a:pt x="24928" y="23000"/>
                  </a:lnTo>
                  <a:lnTo>
                    <a:pt x="26426" y="21510"/>
                  </a:lnTo>
                  <a:lnTo>
                    <a:pt x="63920" y="648"/>
                  </a:lnTo>
                  <a:lnTo>
                    <a:pt x="68745" y="0"/>
                  </a:lnTo>
                  <a:lnTo>
                    <a:pt x="74418" y="2534"/>
                  </a:lnTo>
                  <a:lnTo>
                    <a:pt x="77412" y="4692"/>
                  </a:lnTo>
                  <a:lnTo>
                    <a:pt x="78350" y="7188"/>
                  </a:lnTo>
                  <a:lnTo>
                    <a:pt x="77918" y="9911"/>
                  </a:lnTo>
                  <a:lnTo>
                    <a:pt x="75673" y="16816"/>
                  </a:lnTo>
                  <a:lnTo>
                    <a:pt x="69056" y="49598"/>
                  </a:lnTo>
                  <a:lnTo>
                    <a:pt x="44583" y="93302"/>
                  </a:lnTo>
                  <a:lnTo>
                    <a:pt x="31095" y="130173"/>
                  </a:lnTo>
                  <a:lnTo>
                    <a:pt x="20397" y="167909"/>
                  </a:lnTo>
                  <a:lnTo>
                    <a:pt x="10523" y="204843"/>
                  </a:lnTo>
                  <a:lnTo>
                    <a:pt x="529" y="246304"/>
                  </a:lnTo>
                  <a:lnTo>
                    <a:pt x="0" y="264755"/>
                  </a:lnTo>
                  <a:lnTo>
                    <a:pt x="8287" y="293847"/>
                  </a:lnTo>
                  <a:lnTo>
                    <a:pt x="17048" y="310714"/>
                  </a:lnTo>
                  <a:lnTo>
                    <a:pt x="24277" y="318782"/>
                  </a:lnTo>
                  <a:lnTo>
                    <a:pt x="39190" y="328216"/>
                  </a:lnTo>
                  <a:lnTo>
                    <a:pt x="54826" y="3328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0" name="SMARTInkShape-2213"/>
            <p:cNvSpPr/>
            <p:nvPr>
              <p:custDataLst>
                <p:tags r:id="rId273"/>
              </p:custDataLst>
            </p:nvPr>
          </p:nvSpPr>
          <p:spPr>
            <a:xfrm>
              <a:off x="11887200" y="3876675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13257" y="5056"/>
                  </a:lnTo>
                  <a:lnTo>
                    <a:pt x="52194" y="11759"/>
                  </a:lnTo>
                  <a:lnTo>
                    <a:pt x="94271" y="17610"/>
                  </a:lnTo>
                  <a:lnTo>
                    <a:pt x="1428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82" name="SMARTInkShape-2214"/>
          <p:cNvSpPr/>
          <p:nvPr>
            <p:custDataLst>
              <p:tags r:id="rId5"/>
            </p:custDataLst>
          </p:nvPr>
        </p:nvSpPr>
        <p:spPr>
          <a:xfrm>
            <a:off x="9001125" y="390525"/>
            <a:ext cx="123826" cy="171451"/>
          </a:xfrm>
          <a:custGeom>
            <a:avLst/>
            <a:gdLst/>
            <a:ahLst/>
            <a:cxnLst/>
            <a:rect l="0" t="0" r="0" b="0"/>
            <a:pathLst>
              <a:path w="123826" h="171451">
                <a:moveTo>
                  <a:pt x="0" y="0"/>
                </a:moveTo>
                <a:lnTo>
                  <a:pt x="0" y="0"/>
                </a:lnTo>
                <a:lnTo>
                  <a:pt x="0" y="13257"/>
                </a:lnTo>
                <a:lnTo>
                  <a:pt x="2822" y="19298"/>
                </a:lnTo>
                <a:lnTo>
                  <a:pt x="32056" y="61765"/>
                </a:lnTo>
                <a:lnTo>
                  <a:pt x="54781" y="107101"/>
                </a:lnTo>
                <a:lnTo>
                  <a:pt x="85122" y="152350"/>
                </a:lnTo>
                <a:lnTo>
                  <a:pt x="91807" y="162961"/>
                </a:lnTo>
                <a:lnTo>
                  <a:pt x="98306" y="167677"/>
                </a:lnTo>
                <a:lnTo>
                  <a:pt x="107915" y="170332"/>
                </a:lnTo>
                <a:lnTo>
                  <a:pt x="123825" y="1714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89" name="SMARTInkShape-Group316"/>
          <p:cNvGrpSpPr/>
          <p:nvPr/>
        </p:nvGrpSpPr>
        <p:grpSpPr>
          <a:xfrm>
            <a:off x="8972550" y="133350"/>
            <a:ext cx="676145" cy="542926"/>
            <a:chOff x="8972550" y="133350"/>
            <a:chExt cx="676145" cy="542926"/>
          </a:xfrm>
        </p:grpSpPr>
        <p:sp>
          <p:nvSpPr>
            <p:cNvPr id="1783" name="SMARTInkShape-2215"/>
            <p:cNvSpPr/>
            <p:nvPr>
              <p:custDataLst>
                <p:tags r:id="rId266"/>
              </p:custDataLst>
            </p:nvPr>
          </p:nvSpPr>
          <p:spPr>
            <a:xfrm>
              <a:off x="9392042" y="335512"/>
              <a:ext cx="237734" cy="340764"/>
            </a:xfrm>
            <a:custGeom>
              <a:avLst/>
              <a:gdLst/>
              <a:ahLst/>
              <a:cxnLst/>
              <a:rect l="0" t="0" r="0" b="0"/>
              <a:pathLst>
                <a:path w="237734" h="340764">
                  <a:moveTo>
                    <a:pt x="9133" y="340763"/>
                  </a:moveTo>
                  <a:lnTo>
                    <a:pt x="9133" y="340763"/>
                  </a:lnTo>
                  <a:lnTo>
                    <a:pt x="4076" y="340763"/>
                  </a:lnTo>
                  <a:lnTo>
                    <a:pt x="2587" y="339705"/>
                  </a:lnTo>
                  <a:lnTo>
                    <a:pt x="1593" y="337941"/>
                  </a:lnTo>
                  <a:lnTo>
                    <a:pt x="0" y="327505"/>
                  </a:lnTo>
                  <a:lnTo>
                    <a:pt x="673" y="287641"/>
                  </a:lnTo>
                  <a:lnTo>
                    <a:pt x="12866" y="244789"/>
                  </a:lnTo>
                  <a:lnTo>
                    <a:pt x="25118" y="199666"/>
                  </a:lnTo>
                  <a:lnTo>
                    <a:pt x="36682" y="161491"/>
                  </a:lnTo>
                  <a:lnTo>
                    <a:pt x="58218" y="119253"/>
                  </a:lnTo>
                  <a:lnTo>
                    <a:pt x="87817" y="72641"/>
                  </a:lnTo>
                  <a:lnTo>
                    <a:pt x="118867" y="33095"/>
                  </a:lnTo>
                  <a:lnTo>
                    <a:pt x="166437" y="5076"/>
                  </a:lnTo>
                  <a:lnTo>
                    <a:pt x="176392" y="0"/>
                  </a:lnTo>
                  <a:lnTo>
                    <a:pt x="178847" y="346"/>
                  </a:lnTo>
                  <a:lnTo>
                    <a:pt x="187359" y="5889"/>
                  </a:lnTo>
                  <a:lnTo>
                    <a:pt x="193472" y="11308"/>
                  </a:lnTo>
                  <a:lnTo>
                    <a:pt x="196895" y="20066"/>
                  </a:lnTo>
                  <a:lnTo>
                    <a:pt x="206932" y="65651"/>
                  </a:lnTo>
                  <a:lnTo>
                    <a:pt x="215410" y="112310"/>
                  </a:lnTo>
                  <a:lnTo>
                    <a:pt x="218252" y="159807"/>
                  </a:lnTo>
                  <a:lnTo>
                    <a:pt x="226846" y="203682"/>
                  </a:lnTo>
                  <a:lnTo>
                    <a:pt x="230425" y="213869"/>
                  </a:lnTo>
                  <a:lnTo>
                    <a:pt x="237733" y="2264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4" name="SMARTInkShape-2216"/>
            <p:cNvSpPr/>
            <p:nvPr>
              <p:custDataLst>
                <p:tags r:id="rId267"/>
              </p:custDataLst>
            </p:nvPr>
          </p:nvSpPr>
          <p:spPr>
            <a:xfrm>
              <a:off x="8972550" y="323850"/>
              <a:ext cx="209551" cy="333376"/>
            </a:xfrm>
            <a:custGeom>
              <a:avLst/>
              <a:gdLst/>
              <a:ahLst/>
              <a:cxnLst/>
              <a:rect l="0" t="0" r="0" b="0"/>
              <a:pathLst>
                <a:path w="209551" h="333376">
                  <a:moveTo>
                    <a:pt x="209550" y="0"/>
                  </a:moveTo>
                  <a:lnTo>
                    <a:pt x="209550" y="0"/>
                  </a:lnTo>
                  <a:lnTo>
                    <a:pt x="204493" y="0"/>
                  </a:lnTo>
                  <a:lnTo>
                    <a:pt x="199189" y="2822"/>
                  </a:lnTo>
                  <a:lnTo>
                    <a:pt x="193303" y="8663"/>
                  </a:lnTo>
                  <a:lnTo>
                    <a:pt x="180902" y="32481"/>
                  </a:lnTo>
                  <a:lnTo>
                    <a:pt x="157486" y="77773"/>
                  </a:lnTo>
                  <a:lnTo>
                    <a:pt x="135923" y="124763"/>
                  </a:lnTo>
                  <a:lnTo>
                    <a:pt x="116101" y="169754"/>
                  </a:lnTo>
                  <a:lnTo>
                    <a:pt x="91804" y="215761"/>
                  </a:lnTo>
                  <a:lnTo>
                    <a:pt x="60289" y="261207"/>
                  </a:lnTo>
                  <a:lnTo>
                    <a:pt x="31061" y="306781"/>
                  </a:lnTo>
                  <a:lnTo>
                    <a:pt x="0" y="333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5" name="SMARTInkShape-2217"/>
            <p:cNvSpPr/>
            <p:nvPr>
              <p:custDataLst>
                <p:tags r:id="rId268"/>
              </p:custDataLst>
            </p:nvPr>
          </p:nvSpPr>
          <p:spPr>
            <a:xfrm>
              <a:off x="9164549" y="190500"/>
              <a:ext cx="84227" cy="342128"/>
            </a:xfrm>
            <a:custGeom>
              <a:avLst/>
              <a:gdLst/>
              <a:ahLst/>
              <a:cxnLst/>
              <a:rect l="0" t="0" r="0" b="0"/>
              <a:pathLst>
                <a:path w="84227" h="342128">
                  <a:moveTo>
                    <a:pt x="84226" y="0"/>
                  </a:moveTo>
                  <a:lnTo>
                    <a:pt x="84226" y="0"/>
                  </a:lnTo>
                  <a:lnTo>
                    <a:pt x="79169" y="5056"/>
                  </a:lnTo>
                  <a:lnTo>
                    <a:pt x="76686" y="13183"/>
                  </a:lnTo>
                  <a:lnTo>
                    <a:pt x="64514" y="58307"/>
                  </a:lnTo>
                  <a:lnTo>
                    <a:pt x="52346" y="95479"/>
                  </a:lnTo>
                  <a:lnTo>
                    <a:pt x="33204" y="140999"/>
                  </a:lnTo>
                  <a:lnTo>
                    <a:pt x="21601" y="178185"/>
                  </a:lnTo>
                  <a:lnTo>
                    <a:pt x="12519" y="214956"/>
                  </a:lnTo>
                  <a:lnTo>
                    <a:pt x="6091" y="256361"/>
                  </a:lnTo>
                  <a:lnTo>
                    <a:pt x="0" y="295114"/>
                  </a:lnTo>
                  <a:lnTo>
                    <a:pt x="4001" y="318746"/>
                  </a:lnTo>
                  <a:lnTo>
                    <a:pt x="11890" y="334097"/>
                  </a:lnTo>
                  <a:lnTo>
                    <a:pt x="17856" y="338988"/>
                  </a:lnTo>
                  <a:lnTo>
                    <a:pt x="27167" y="341741"/>
                  </a:lnTo>
                  <a:lnTo>
                    <a:pt x="30311" y="342127"/>
                  </a:lnTo>
                  <a:lnTo>
                    <a:pt x="65176" y="333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6" name="SMARTInkShape-2218"/>
            <p:cNvSpPr/>
            <p:nvPr>
              <p:custDataLst>
                <p:tags r:id="rId269"/>
              </p:custDataLst>
            </p:nvPr>
          </p:nvSpPr>
          <p:spPr>
            <a:xfrm>
              <a:off x="9325465" y="133350"/>
              <a:ext cx="132861" cy="304071"/>
            </a:xfrm>
            <a:custGeom>
              <a:avLst/>
              <a:gdLst/>
              <a:ahLst/>
              <a:cxnLst/>
              <a:rect l="0" t="0" r="0" b="0"/>
              <a:pathLst>
                <a:path w="132861" h="304071">
                  <a:moveTo>
                    <a:pt x="132860" y="0"/>
                  </a:moveTo>
                  <a:lnTo>
                    <a:pt x="132860" y="0"/>
                  </a:lnTo>
                  <a:lnTo>
                    <a:pt x="127803" y="0"/>
                  </a:lnTo>
                  <a:lnTo>
                    <a:pt x="126314" y="1058"/>
                  </a:lnTo>
                  <a:lnTo>
                    <a:pt x="125320" y="2822"/>
                  </a:lnTo>
                  <a:lnTo>
                    <a:pt x="118672" y="18314"/>
                  </a:lnTo>
                  <a:lnTo>
                    <a:pt x="92779" y="59246"/>
                  </a:lnTo>
                  <a:lnTo>
                    <a:pt x="65506" y="105051"/>
                  </a:lnTo>
                  <a:lnTo>
                    <a:pt x="40650" y="147986"/>
                  </a:lnTo>
                  <a:lnTo>
                    <a:pt x="17475" y="190686"/>
                  </a:lnTo>
                  <a:lnTo>
                    <a:pt x="7880" y="233145"/>
                  </a:lnTo>
                  <a:lnTo>
                    <a:pt x="1163" y="262541"/>
                  </a:lnTo>
                  <a:lnTo>
                    <a:pt x="0" y="282283"/>
                  </a:lnTo>
                  <a:lnTo>
                    <a:pt x="2550" y="292323"/>
                  </a:lnTo>
                  <a:lnTo>
                    <a:pt x="7754" y="302335"/>
                  </a:lnTo>
                  <a:lnTo>
                    <a:pt x="14111" y="303705"/>
                  </a:lnTo>
                  <a:lnTo>
                    <a:pt x="18769" y="304070"/>
                  </a:lnTo>
                  <a:lnTo>
                    <a:pt x="26766" y="301653"/>
                  </a:lnTo>
                  <a:lnTo>
                    <a:pt x="49274" y="288511"/>
                  </a:lnTo>
                  <a:lnTo>
                    <a:pt x="5666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7" name="SMARTInkShape-2219"/>
            <p:cNvSpPr/>
            <p:nvPr>
              <p:custDataLst>
                <p:tags r:id="rId270"/>
              </p:custDataLst>
            </p:nvPr>
          </p:nvSpPr>
          <p:spPr>
            <a:xfrm>
              <a:off x="9305925" y="295275"/>
              <a:ext cx="133351" cy="76201"/>
            </a:xfrm>
            <a:custGeom>
              <a:avLst/>
              <a:gdLst/>
              <a:ahLst/>
              <a:cxnLst/>
              <a:rect l="0" t="0" r="0" b="0"/>
              <a:pathLst>
                <a:path w="133351" h="76201">
                  <a:moveTo>
                    <a:pt x="0" y="76200"/>
                  </a:moveTo>
                  <a:lnTo>
                    <a:pt x="0" y="76200"/>
                  </a:lnTo>
                  <a:lnTo>
                    <a:pt x="5057" y="71144"/>
                  </a:lnTo>
                  <a:lnTo>
                    <a:pt x="10361" y="68661"/>
                  </a:lnTo>
                  <a:lnTo>
                    <a:pt x="13257" y="67999"/>
                  </a:lnTo>
                  <a:lnTo>
                    <a:pt x="59604" y="44319"/>
                  </a:lnTo>
                  <a:lnTo>
                    <a:pt x="88130" y="30666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8" name="SMARTInkShape-2220"/>
            <p:cNvSpPr/>
            <p:nvPr>
              <p:custDataLst>
                <p:tags r:id="rId271"/>
              </p:custDataLst>
            </p:nvPr>
          </p:nvSpPr>
          <p:spPr>
            <a:xfrm>
              <a:off x="9563100" y="152400"/>
              <a:ext cx="85595" cy="266701"/>
            </a:xfrm>
            <a:custGeom>
              <a:avLst/>
              <a:gdLst/>
              <a:ahLst/>
              <a:cxnLst/>
              <a:rect l="0" t="0" r="0" b="0"/>
              <a:pathLst>
                <a:path w="85595" h="266701">
                  <a:moveTo>
                    <a:pt x="38100" y="0"/>
                  </a:moveTo>
                  <a:lnTo>
                    <a:pt x="38100" y="0"/>
                  </a:lnTo>
                  <a:lnTo>
                    <a:pt x="38100" y="5056"/>
                  </a:lnTo>
                  <a:lnTo>
                    <a:pt x="39159" y="6546"/>
                  </a:lnTo>
                  <a:lnTo>
                    <a:pt x="40922" y="7539"/>
                  </a:lnTo>
                  <a:lnTo>
                    <a:pt x="43157" y="8201"/>
                  </a:lnTo>
                  <a:lnTo>
                    <a:pt x="51357" y="14189"/>
                  </a:lnTo>
                  <a:lnTo>
                    <a:pt x="69900" y="40082"/>
                  </a:lnTo>
                  <a:lnTo>
                    <a:pt x="73399" y="49917"/>
                  </a:lnTo>
                  <a:lnTo>
                    <a:pt x="84237" y="92209"/>
                  </a:lnTo>
                  <a:lnTo>
                    <a:pt x="85594" y="138388"/>
                  </a:lnTo>
                  <a:lnTo>
                    <a:pt x="80630" y="158361"/>
                  </a:lnTo>
                  <a:lnTo>
                    <a:pt x="59154" y="203177"/>
                  </a:lnTo>
                  <a:lnTo>
                    <a:pt x="17587" y="248943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98" name="SMARTInkShape-Group317"/>
          <p:cNvGrpSpPr/>
          <p:nvPr/>
        </p:nvGrpSpPr>
        <p:grpSpPr>
          <a:xfrm>
            <a:off x="10363335" y="2886206"/>
            <a:ext cx="418966" cy="1038095"/>
            <a:chOff x="10363335" y="2886206"/>
            <a:chExt cx="418966" cy="1038095"/>
          </a:xfrm>
        </p:grpSpPr>
        <p:sp>
          <p:nvSpPr>
            <p:cNvPr id="1790" name="SMARTInkShape-2221"/>
            <p:cNvSpPr/>
            <p:nvPr>
              <p:custDataLst>
                <p:tags r:id="rId258"/>
              </p:custDataLst>
            </p:nvPr>
          </p:nvSpPr>
          <p:spPr>
            <a:xfrm>
              <a:off x="10526649" y="2886206"/>
              <a:ext cx="93727" cy="55531"/>
            </a:xfrm>
            <a:custGeom>
              <a:avLst/>
              <a:gdLst/>
              <a:ahLst/>
              <a:cxnLst/>
              <a:rect l="0" t="0" r="0" b="0"/>
              <a:pathLst>
                <a:path w="93727" h="55531">
                  <a:moveTo>
                    <a:pt x="93726" y="28444"/>
                  </a:moveTo>
                  <a:lnTo>
                    <a:pt x="93726" y="28444"/>
                  </a:lnTo>
                  <a:lnTo>
                    <a:pt x="93726" y="23388"/>
                  </a:lnTo>
                  <a:lnTo>
                    <a:pt x="90904" y="18083"/>
                  </a:lnTo>
                  <a:lnTo>
                    <a:pt x="79538" y="4846"/>
                  </a:lnTo>
                  <a:lnTo>
                    <a:pt x="71191" y="2081"/>
                  </a:lnTo>
                  <a:lnTo>
                    <a:pt x="66004" y="1344"/>
                  </a:lnTo>
                  <a:lnTo>
                    <a:pt x="57418" y="3347"/>
                  </a:lnTo>
                  <a:lnTo>
                    <a:pt x="50071" y="6706"/>
                  </a:lnTo>
                  <a:lnTo>
                    <a:pt x="28449" y="14097"/>
                  </a:lnTo>
                  <a:lnTo>
                    <a:pt x="8465" y="28337"/>
                  </a:lnTo>
                  <a:lnTo>
                    <a:pt x="0" y="36492"/>
                  </a:lnTo>
                  <a:lnTo>
                    <a:pt x="550" y="36984"/>
                  </a:lnTo>
                  <a:lnTo>
                    <a:pt x="20906" y="37930"/>
                  </a:lnTo>
                  <a:lnTo>
                    <a:pt x="27142" y="35129"/>
                  </a:lnTo>
                  <a:lnTo>
                    <a:pt x="55628" y="12143"/>
                  </a:lnTo>
                  <a:lnTo>
                    <a:pt x="58804" y="11226"/>
                  </a:lnTo>
                  <a:lnTo>
                    <a:pt x="60919" y="9557"/>
                  </a:lnTo>
                  <a:lnTo>
                    <a:pt x="64986" y="309"/>
                  </a:lnTo>
                  <a:lnTo>
                    <a:pt x="60046" y="0"/>
                  </a:lnTo>
                  <a:lnTo>
                    <a:pt x="54768" y="2749"/>
                  </a:lnTo>
                  <a:lnTo>
                    <a:pt x="33351" y="22262"/>
                  </a:lnTo>
                  <a:lnTo>
                    <a:pt x="29851" y="28519"/>
                  </a:lnTo>
                  <a:lnTo>
                    <a:pt x="27237" y="34827"/>
                  </a:lnTo>
                  <a:lnTo>
                    <a:pt x="19013" y="45617"/>
                  </a:lnTo>
                  <a:lnTo>
                    <a:pt x="17966" y="51994"/>
                  </a:lnTo>
                  <a:lnTo>
                    <a:pt x="18878" y="53669"/>
                  </a:lnTo>
                  <a:lnTo>
                    <a:pt x="20543" y="54786"/>
                  </a:lnTo>
                  <a:lnTo>
                    <a:pt x="22713" y="55530"/>
                  </a:lnTo>
                  <a:lnTo>
                    <a:pt x="25217" y="54968"/>
                  </a:lnTo>
                  <a:lnTo>
                    <a:pt x="36841" y="49284"/>
                  </a:lnTo>
                  <a:lnTo>
                    <a:pt x="39927" y="48687"/>
                  </a:lnTo>
                  <a:lnTo>
                    <a:pt x="79088" y="28551"/>
                  </a:lnTo>
                  <a:lnTo>
                    <a:pt x="80793" y="26398"/>
                  </a:lnTo>
                  <a:lnTo>
                    <a:pt x="82686" y="21185"/>
                  </a:lnTo>
                  <a:lnTo>
                    <a:pt x="84003" y="6099"/>
                  </a:lnTo>
                  <a:lnTo>
                    <a:pt x="83010" y="4023"/>
                  </a:lnTo>
                  <a:lnTo>
                    <a:pt x="81291" y="2638"/>
                  </a:lnTo>
                  <a:lnTo>
                    <a:pt x="79087" y="1715"/>
                  </a:lnTo>
                  <a:lnTo>
                    <a:pt x="76557" y="2158"/>
                  </a:lnTo>
                  <a:lnTo>
                    <a:pt x="66884" y="6780"/>
                  </a:lnTo>
                  <a:lnTo>
                    <a:pt x="52141" y="9678"/>
                  </a:lnTo>
                  <a:lnTo>
                    <a:pt x="39542" y="15710"/>
                  </a:lnTo>
                  <a:lnTo>
                    <a:pt x="24989" y="19027"/>
                  </a:lnTo>
                  <a:lnTo>
                    <a:pt x="22501" y="21108"/>
                  </a:lnTo>
                  <a:lnTo>
                    <a:pt x="20844" y="23553"/>
                  </a:lnTo>
                  <a:lnTo>
                    <a:pt x="18678" y="25183"/>
                  </a:lnTo>
                  <a:lnTo>
                    <a:pt x="9616" y="28014"/>
                  </a:lnTo>
                  <a:lnTo>
                    <a:pt x="11542" y="28253"/>
                  </a:lnTo>
                  <a:lnTo>
                    <a:pt x="16343" y="28406"/>
                  </a:lnTo>
                  <a:lnTo>
                    <a:pt x="22231" y="23376"/>
                  </a:lnTo>
                  <a:lnTo>
                    <a:pt x="30555" y="20900"/>
                  </a:lnTo>
                  <a:lnTo>
                    <a:pt x="35737" y="20239"/>
                  </a:lnTo>
                  <a:lnTo>
                    <a:pt x="39191" y="18741"/>
                  </a:lnTo>
                  <a:lnTo>
                    <a:pt x="41494" y="16683"/>
                  </a:lnTo>
                  <a:lnTo>
                    <a:pt x="43030" y="14254"/>
                  </a:lnTo>
                  <a:lnTo>
                    <a:pt x="45112" y="12634"/>
                  </a:lnTo>
                  <a:lnTo>
                    <a:pt x="56060" y="7212"/>
                  </a:lnTo>
                  <a:lnTo>
                    <a:pt x="63354" y="1319"/>
                  </a:lnTo>
                  <a:lnTo>
                    <a:pt x="46101" y="189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1" name="SMARTInkShape-2222"/>
            <p:cNvSpPr/>
            <p:nvPr>
              <p:custDataLst>
                <p:tags r:id="rId259"/>
              </p:custDataLst>
            </p:nvPr>
          </p:nvSpPr>
          <p:spPr>
            <a:xfrm>
              <a:off x="10544175" y="29432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4468" y="0"/>
                  </a:lnTo>
                  <a:lnTo>
                    <a:pt x="2979" y="2117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2" name="SMARTInkShape-2223"/>
            <p:cNvSpPr/>
            <p:nvPr>
              <p:custDataLst>
                <p:tags r:id="rId260"/>
              </p:custDataLst>
            </p:nvPr>
          </p:nvSpPr>
          <p:spPr>
            <a:xfrm>
              <a:off x="10534650" y="31527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3" name="SMARTInkShape-2224"/>
            <p:cNvSpPr/>
            <p:nvPr>
              <p:custDataLst>
                <p:tags r:id="rId261"/>
              </p:custDataLst>
            </p:nvPr>
          </p:nvSpPr>
          <p:spPr>
            <a:xfrm>
              <a:off x="10515600" y="33337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4" name="SMARTInkShape-2225"/>
            <p:cNvSpPr/>
            <p:nvPr>
              <p:custDataLst>
                <p:tags r:id="rId262"/>
              </p:custDataLst>
            </p:nvPr>
          </p:nvSpPr>
          <p:spPr>
            <a:xfrm>
              <a:off x="10506075" y="343852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5" name="SMARTInkShape-2226"/>
            <p:cNvSpPr/>
            <p:nvPr>
              <p:custDataLst>
                <p:tags r:id="rId263"/>
              </p:custDataLst>
            </p:nvPr>
          </p:nvSpPr>
          <p:spPr>
            <a:xfrm>
              <a:off x="10363335" y="3610009"/>
              <a:ext cx="190366" cy="266628"/>
            </a:xfrm>
            <a:custGeom>
              <a:avLst/>
              <a:gdLst/>
              <a:ahLst/>
              <a:cxnLst/>
              <a:rect l="0" t="0" r="0" b="0"/>
              <a:pathLst>
                <a:path w="190366" h="266628">
                  <a:moveTo>
                    <a:pt x="161790" y="9491"/>
                  </a:moveTo>
                  <a:lnTo>
                    <a:pt x="161790" y="9491"/>
                  </a:lnTo>
                  <a:lnTo>
                    <a:pt x="161790" y="4435"/>
                  </a:lnTo>
                  <a:lnTo>
                    <a:pt x="160732" y="2945"/>
                  </a:lnTo>
                  <a:lnTo>
                    <a:pt x="158968" y="1952"/>
                  </a:lnTo>
                  <a:lnTo>
                    <a:pt x="148533" y="358"/>
                  </a:lnTo>
                  <a:lnTo>
                    <a:pt x="121790" y="0"/>
                  </a:lnTo>
                  <a:lnTo>
                    <a:pt x="106312" y="5033"/>
                  </a:lnTo>
                  <a:lnTo>
                    <a:pt x="88664" y="17273"/>
                  </a:lnTo>
                  <a:lnTo>
                    <a:pt x="42309" y="54748"/>
                  </a:lnTo>
                  <a:lnTo>
                    <a:pt x="21806" y="85088"/>
                  </a:lnTo>
                  <a:lnTo>
                    <a:pt x="19486" y="98272"/>
                  </a:lnTo>
                  <a:lnTo>
                    <a:pt x="21991" y="104688"/>
                  </a:lnTo>
                  <a:lnTo>
                    <a:pt x="24140" y="107881"/>
                  </a:lnTo>
                  <a:lnTo>
                    <a:pt x="26632" y="110009"/>
                  </a:lnTo>
                  <a:lnTo>
                    <a:pt x="32223" y="112374"/>
                  </a:lnTo>
                  <a:lnTo>
                    <a:pt x="50718" y="114100"/>
                  </a:lnTo>
                  <a:lnTo>
                    <a:pt x="57040" y="111370"/>
                  </a:lnTo>
                  <a:lnTo>
                    <a:pt x="102955" y="82466"/>
                  </a:lnTo>
                  <a:lnTo>
                    <a:pt x="115511" y="74173"/>
                  </a:lnTo>
                  <a:lnTo>
                    <a:pt x="136468" y="53824"/>
                  </a:lnTo>
                  <a:lnTo>
                    <a:pt x="139953" y="47539"/>
                  </a:lnTo>
                  <a:lnTo>
                    <a:pt x="142190" y="39937"/>
                  </a:lnTo>
                  <a:lnTo>
                    <a:pt x="152254" y="28552"/>
                  </a:lnTo>
                  <a:lnTo>
                    <a:pt x="152263" y="41799"/>
                  </a:lnTo>
                  <a:lnTo>
                    <a:pt x="149443" y="47839"/>
                  </a:lnTo>
                  <a:lnTo>
                    <a:pt x="147208" y="50931"/>
                  </a:lnTo>
                  <a:lnTo>
                    <a:pt x="129599" y="93534"/>
                  </a:lnTo>
                  <a:lnTo>
                    <a:pt x="106731" y="136578"/>
                  </a:lnTo>
                  <a:lnTo>
                    <a:pt x="69113" y="180946"/>
                  </a:lnTo>
                  <a:lnTo>
                    <a:pt x="60275" y="192585"/>
                  </a:lnTo>
                  <a:lnTo>
                    <a:pt x="17501" y="230252"/>
                  </a:lnTo>
                  <a:lnTo>
                    <a:pt x="12996" y="237429"/>
                  </a:lnTo>
                  <a:lnTo>
                    <a:pt x="9934" y="244147"/>
                  </a:lnTo>
                  <a:lnTo>
                    <a:pt x="1400" y="255221"/>
                  </a:lnTo>
                  <a:lnTo>
                    <a:pt x="0" y="265174"/>
                  </a:lnTo>
                  <a:lnTo>
                    <a:pt x="1014" y="265671"/>
                  </a:lnTo>
                  <a:lnTo>
                    <a:pt x="22259" y="266627"/>
                  </a:lnTo>
                  <a:lnTo>
                    <a:pt x="63973" y="254905"/>
                  </a:lnTo>
                  <a:lnTo>
                    <a:pt x="72807" y="250856"/>
                  </a:lnTo>
                  <a:lnTo>
                    <a:pt x="108086" y="240296"/>
                  </a:lnTo>
                  <a:lnTo>
                    <a:pt x="133268" y="231197"/>
                  </a:lnTo>
                  <a:lnTo>
                    <a:pt x="152281" y="226523"/>
                  </a:lnTo>
                  <a:lnTo>
                    <a:pt x="190365" y="2095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6" name="SMARTInkShape-2227"/>
            <p:cNvSpPr/>
            <p:nvPr>
              <p:custDataLst>
                <p:tags r:id="rId264"/>
              </p:custDataLst>
            </p:nvPr>
          </p:nvSpPr>
          <p:spPr>
            <a:xfrm>
              <a:off x="10610850" y="3657600"/>
              <a:ext cx="171451" cy="28576"/>
            </a:xfrm>
            <a:custGeom>
              <a:avLst/>
              <a:gdLst/>
              <a:ahLst/>
              <a:cxnLst/>
              <a:rect l="0" t="0" r="0" b="0"/>
              <a:pathLst>
                <a:path w="171451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9"/>
                  </a:lnTo>
                  <a:lnTo>
                    <a:pt x="1058" y="22029"/>
                  </a:lnTo>
                  <a:lnTo>
                    <a:pt x="2823" y="21036"/>
                  </a:lnTo>
                  <a:lnTo>
                    <a:pt x="45056" y="10883"/>
                  </a:lnTo>
                  <a:lnTo>
                    <a:pt x="88936" y="9604"/>
                  </a:lnTo>
                  <a:lnTo>
                    <a:pt x="117129" y="6719"/>
                  </a:lnTo>
                  <a:lnTo>
                    <a:pt x="158117" y="262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7" name="SMARTInkShape-2228"/>
            <p:cNvSpPr/>
            <p:nvPr>
              <p:custDataLst>
                <p:tags r:id="rId265"/>
              </p:custDataLst>
            </p:nvPr>
          </p:nvSpPr>
          <p:spPr>
            <a:xfrm>
              <a:off x="10648950" y="3648075"/>
              <a:ext cx="19000" cy="276226"/>
            </a:xfrm>
            <a:custGeom>
              <a:avLst/>
              <a:gdLst/>
              <a:ahLst/>
              <a:cxnLst/>
              <a:rect l="0" t="0" r="0" b="0"/>
              <a:pathLst>
                <a:path w="19000" h="276226">
                  <a:moveTo>
                    <a:pt x="9525" y="0"/>
                  </a:moveTo>
                  <a:lnTo>
                    <a:pt x="9525" y="0"/>
                  </a:lnTo>
                  <a:lnTo>
                    <a:pt x="9525" y="13257"/>
                  </a:lnTo>
                  <a:lnTo>
                    <a:pt x="18462" y="57419"/>
                  </a:lnTo>
                  <a:lnTo>
                    <a:pt x="18999" y="98096"/>
                  </a:lnTo>
                  <a:lnTo>
                    <a:pt x="17969" y="114506"/>
                  </a:lnTo>
                  <a:lnTo>
                    <a:pt x="10846" y="153891"/>
                  </a:lnTo>
                  <a:lnTo>
                    <a:pt x="1440" y="199568"/>
                  </a:lnTo>
                  <a:lnTo>
                    <a:pt x="56" y="244934"/>
                  </a:lnTo>
                  <a:lnTo>
                    <a:pt x="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05" name="SMARTInkShape-Group318"/>
          <p:cNvGrpSpPr/>
          <p:nvPr/>
        </p:nvGrpSpPr>
        <p:grpSpPr>
          <a:xfrm>
            <a:off x="8867775" y="2419350"/>
            <a:ext cx="485692" cy="314326"/>
            <a:chOff x="8867775" y="2419350"/>
            <a:chExt cx="485692" cy="314326"/>
          </a:xfrm>
        </p:grpSpPr>
        <p:sp>
          <p:nvSpPr>
            <p:cNvPr id="1799" name="SMARTInkShape-2229"/>
            <p:cNvSpPr/>
            <p:nvPr>
              <p:custDataLst>
                <p:tags r:id="rId252"/>
              </p:custDataLst>
            </p:nvPr>
          </p:nvSpPr>
          <p:spPr>
            <a:xfrm>
              <a:off x="8877300" y="2495550"/>
              <a:ext cx="171451" cy="180976"/>
            </a:xfrm>
            <a:custGeom>
              <a:avLst/>
              <a:gdLst/>
              <a:ahLst/>
              <a:cxnLst/>
              <a:rect l="0" t="0" r="0" b="0"/>
              <a:pathLst>
                <a:path w="171451" h="180976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059" y="6546"/>
                  </a:lnTo>
                  <a:lnTo>
                    <a:pt x="2822" y="7539"/>
                  </a:lnTo>
                  <a:lnTo>
                    <a:pt x="5057" y="8201"/>
                  </a:lnTo>
                  <a:lnTo>
                    <a:pt x="19298" y="19712"/>
                  </a:lnTo>
                  <a:lnTo>
                    <a:pt x="64106" y="59401"/>
                  </a:lnTo>
                  <a:lnTo>
                    <a:pt x="102007" y="101732"/>
                  </a:lnTo>
                  <a:lnTo>
                    <a:pt x="136373" y="146058"/>
                  </a:lnTo>
                  <a:lnTo>
                    <a:pt x="148239" y="162986"/>
                  </a:lnTo>
                  <a:lnTo>
                    <a:pt x="171450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0" name="SMARTInkShape-2230"/>
            <p:cNvSpPr/>
            <p:nvPr>
              <p:custDataLst>
                <p:tags r:id="rId253"/>
              </p:custDataLst>
            </p:nvPr>
          </p:nvSpPr>
          <p:spPr>
            <a:xfrm>
              <a:off x="8867775" y="2457450"/>
              <a:ext cx="200026" cy="238126"/>
            </a:xfrm>
            <a:custGeom>
              <a:avLst/>
              <a:gdLst/>
              <a:ahLst/>
              <a:cxnLst/>
              <a:rect l="0" t="0" r="0" b="0"/>
              <a:pathLst>
                <a:path w="200026" h="238126">
                  <a:moveTo>
                    <a:pt x="200025" y="0"/>
                  </a:moveTo>
                  <a:lnTo>
                    <a:pt x="200025" y="0"/>
                  </a:lnTo>
                  <a:lnTo>
                    <a:pt x="194968" y="0"/>
                  </a:lnTo>
                  <a:lnTo>
                    <a:pt x="189664" y="2822"/>
                  </a:lnTo>
                  <a:lnTo>
                    <a:pt x="149879" y="33114"/>
                  </a:lnTo>
                  <a:lnTo>
                    <a:pt x="119731" y="76516"/>
                  </a:lnTo>
                  <a:lnTo>
                    <a:pt x="82470" y="118282"/>
                  </a:lnTo>
                  <a:lnTo>
                    <a:pt x="45501" y="165253"/>
                  </a:lnTo>
                  <a:lnTo>
                    <a:pt x="22596" y="210705"/>
                  </a:lnTo>
                  <a:lnTo>
                    <a:pt x="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1" name="SMARTInkShape-2231"/>
            <p:cNvSpPr/>
            <p:nvPr>
              <p:custDataLst>
                <p:tags r:id="rId254"/>
              </p:custDataLst>
            </p:nvPr>
          </p:nvSpPr>
          <p:spPr>
            <a:xfrm>
              <a:off x="9020555" y="2419350"/>
              <a:ext cx="113921" cy="304801"/>
            </a:xfrm>
            <a:custGeom>
              <a:avLst/>
              <a:gdLst/>
              <a:ahLst/>
              <a:cxnLst/>
              <a:rect l="0" t="0" r="0" b="0"/>
              <a:pathLst>
                <a:path w="113921" h="304801">
                  <a:moveTo>
                    <a:pt x="113920" y="0"/>
                  </a:moveTo>
                  <a:lnTo>
                    <a:pt x="113920" y="0"/>
                  </a:lnTo>
                  <a:lnTo>
                    <a:pt x="113920" y="5056"/>
                  </a:lnTo>
                  <a:lnTo>
                    <a:pt x="111098" y="10361"/>
                  </a:lnTo>
                  <a:lnTo>
                    <a:pt x="76335" y="57419"/>
                  </a:lnTo>
                  <a:lnTo>
                    <a:pt x="52409" y="96540"/>
                  </a:lnTo>
                  <a:lnTo>
                    <a:pt x="26745" y="143045"/>
                  </a:lnTo>
                  <a:lnTo>
                    <a:pt x="9372" y="187700"/>
                  </a:lnTo>
                  <a:lnTo>
                    <a:pt x="3955" y="203014"/>
                  </a:lnTo>
                  <a:lnTo>
                    <a:pt x="0" y="249833"/>
                  </a:lnTo>
                  <a:lnTo>
                    <a:pt x="790" y="268523"/>
                  </a:lnTo>
                  <a:lnTo>
                    <a:pt x="4727" y="277388"/>
                  </a:lnTo>
                  <a:lnTo>
                    <a:pt x="12892" y="288329"/>
                  </a:lnTo>
                  <a:lnTo>
                    <a:pt x="18924" y="292188"/>
                  </a:lnTo>
                  <a:lnTo>
                    <a:pt x="56770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2" name="SMARTInkShape-2232"/>
            <p:cNvSpPr/>
            <p:nvPr>
              <p:custDataLst>
                <p:tags r:id="rId255"/>
              </p:custDataLst>
            </p:nvPr>
          </p:nvSpPr>
          <p:spPr>
            <a:xfrm>
              <a:off x="9144000" y="2466975"/>
              <a:ext cx="123826" cy="38101"/>
            </a:xfrm>
            <a:custGeom>
              <a:avLst/>
              <a:gdLst/>
              <a:ahLst/>
              <a:cxnLst/>
              <a:rect l="0" t="0" r="0" b="0"/>
              <a:pathLst>
                <a:path w="123826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10361" y="35278"/>
                  </a:lnTo>
                  <a:lnTo>
                    <a:pt x="16247" y="31554"/>
                  </a:lnTo>
                  <a:lnTo>
                    <a:pt x="60706" y="18952"/>
                  </a:lnTo>
                  <a:lnTo>
                    <a:pt x="106083" y="4898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3" name="SMARTInkShape-2233"/>
            <p:cNvSpPr/>
            <p:nvPr>
              <p:custDataLst>
                <p:tags r:id="rId256"/>
              </p:custDataLst>
            </p:nvPr>
          </p:nvSpPr>
          <p:spPr>
            <a:xfrm>
              <a:off x="9201150" y="2505075"/>
              <a:ext cx="38101" cy="190501"/>
            </a:xfrm>
            <a:custGeom>
              <a:avLst/>
              <a:gdLst/>
              <a:ahLst/>
              <a:cxnLst/>
              <a:rect l="0" t="0" r="0" b="0"/>
              <a:pathLst>
                <a:path w="38101" h="190501">
                  <a:moveTo>
                    <a:pt x="38100" y="0"/>
                  </a:moveTo>
                  <a:lnTo>
                    <a:pt x="38100" y="0"/>
                  </a:lnTo>
                  <a:lnTo>
                    <a:pt x="38100" y="45056"/>
                  </a:lnTo>
                  <a:lnTo>
                    <a:pt x="35278" y="79102"/>
                  </a:lnTo>
                  <a:lnTo>
                    <a:pt x="26341" y="126066"/>
                  </a:lnTo>
                  <a:lnTo>
                    <a:pt x="18388" y="147419"/>
                  </a:lnTo>
                  <a:lnTo>
                    <a:pt x="13464" y="157595"/>
                  </a:lnTo>
                  <a:lnTo>
                    <a:pt x="9634" y="174165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4" name="SMARTInkShape-2234"/>
            <p:cNvSpPr/>
            <p:nvPr>
              <p:custDataLst>
                <p:tags r:id="rId257"/>
              </p:custDataLst>
            </p:nvPr>
          </p:nvSpPr>
          <p:spPr>
            <a:xfrm>
              <a:off x="9277350" y="2457450"/>
              <a:ext cx="76117" cy="276226"/>
            </a:xfrm>
            <a:custGeom>
              <a:avLst/>
              <a:gdLst/>
              <a:ahLst/>
              <a:cxnLst/>
              <a:rect l="0" t="0" r="0" b="0"/>
              <a:pathLst>
                <a:path w="76117" h="276226">
                  <a:moveTo>
                    <a:pt x="57150" y="0"/>
                  </a:moveTo>
                  <a:lnTo>
                    <a:pt x="57150" y="0"/>
                  </a:lnTo>
                  <a:lnTo>
                    <a:pt x="65351" y="0"/>
                  </a:lnTo>
                  <a:lnTo>
                    <a:pt x="71339" y="10113"/>
                  </a:lnTo>
                  <a:lnTo>
                    <a:pt x="74760" y="21459"/>
                  </a:lnTo>
                  <a:lnTo>
                    <a:pt x="76116" y="61710"/>
                  </a:lnTo>
                  <a:lnTo>
                    <a:pt x="73361" y="96151"/>
                  </a:lnTo>
                  <a:lnTo>
                    <a:pt x="59951" y="136447"/>
                  </a:lnTo>
                  <a:lnTo>
                    <a:pt x="41242" y="183168"/>
                  </a:lnTo>
                  <a:lnTo>
                    <a:pt x="19048" y="228542"/>
                  </a:lnTo>
                  <a:lnTo>
                    <a:pt x="12347" y="244811"/>
                  </a:lnTo>
                  <a:lnTo>
                    <a:pt x="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17" name="SMARTInkShape-Group319"/>
          <p:cNvGrpSpPr/>
          <p:nvPr/>
        </p:nvGrpSpPr>
        <p:grpSpPr>
          <a:xfrm>
            <a:off x="9553575" y="2509461"/>
            <a:ext cx="561976" cy="1386265"/>
            <a:chOff x="9553575" y="2509461"/>
            <a:chExt cx="561976" cy="1386265"/>
          </a:xfrm>
        </p:grpSpPr>
        <p:sp>
          <p:nvSpPr>
            <p:cNvPr id="1806" name="SMARTInkShape-2235"/>
            <p:cNvSpPr/>
            <p:nvPr>
              <p:custDataLst>
                <p:tags r:id="rId241"/>
              </p:custDataLst>
            </p:nvPr>
          </p:nvSpPr>
          <p:spPr>
            <a:xfrm>
              <a:off x="9948509" y="2509461"/>
              <a:ext cx="90673" cy="71684"/>
            </a:xfrm>
            <a:custGeom>
              <a:avLst/>
              <a:gdLst/>
              <a:ahLst/>
              <a:cxnLst/>
              <a:rect l="0" t="0" r="0" b="0"/>
              <a:pathLst>
                <a:path w="90673" h="71684">
                  <a:moveTo>
                    <a:pt x="81316" y="24189"/>
                  </a:moveTo>
                  <a:lnTo>
                    <a:pt x="81316" y="24189"/>
                  </a:lnTo>
                  <a:lnTo>
                    <a:pt x="49411" y="24189"/>
                  </a:lnTo>
                  <a:lnTo>
                    <a:pt x="43148" y="27011"/>
                  </a:lnTo>
                  <a:lnTo>
                    <a:pt x="616" y="66792"/>
                  </a:lnTo>
                  <a:lnTo>
                    <a:pt x="0" y="68466"/>
                  </a:lnTo>
                  <a:lnTo>
                    <a:pt x="648" y="69582"/>
                  </a:lnTo>
                  <a:lnTo>
                    <a:pt x="4234" y="71373"/>
                  </a:lnTo>
                  <a:lnTo>
                    <a:pt x="9911" y="71683"/>
                  </a:lnTo>
                  <a:lnTo>
                    <a:pt x="15362" y="68934"/>
                  </a:lnTo>
                  <a:lnTo>
                    <a:pt x="21312" y="65242"/>
                  </a:lnTo>
                  <a:lnTo>
                    <a:pt x="27484" y="63602"/>
                  </a:lnTo>
                  <a:lnTo>
                    <a:pt x="33754" y="57228"/>
                  </a:lnTo>
                  <a:lnTo>
                    <a:pt x="60385" y="26148"/>
                  </a:lnTo>
                  <a:lnTo>
                    <a:pt x="61430" y="22237"/>
                  </a:lnTo>
                  <a:lnTo>
                    <a:pt x="62217" y="6906"/>
                  </a:lnTo>
                  <a:lnTo>
                    <a:pt x="57195" y="606"/>
                  </a:lnTo>
                  <a:lnTo>
                    <a:pt x="55711" y="0"/>
                  </a:lnTo>
                  <a:lnTo>
                    <a:pt x="54720" y="655"/>
                  </a:lnTo>
                  <a:lnTo>
                    <a:pt x="54060" y="2150"/>
                  </a:lnTo>
                  <a:lnTo>
                    <a:pt x="52562" y="3146"/>
                  </a:lnTo>
                  <a:lnTo>
                    <a:pt x="45397" y="5607"/>
                  </a:lnTo>
                  <a:lnTo>
                    <a:pt x="11454" y="36931"/>
                  </a:lnTo>
                  <a:lnTo>
                    <a:pt x="7933" y="43258"/>
                  </a:lnTo>
                  <a:lnTo>
                    <a:pt x="5673" y="55942"/>
                  </a:lnTo>
                  <a:lnTo>
                    <a:pt x="8187" y="62291"/>
                  </a:lnTo>
                  <a:lnTo>
                    <a:pt x="10337" y="65465"/>
                  </a:lnTo>
                  <a:lnTo>
                    <a:pt x="12830" y="67581"/>
                  </a:lnTo>
                  <a:lnTo>
                    <a:pt x="18422" y="69933"/>
                  </a:lnTo>
                  <a:lnTo>
                    <a:pt x="36919" y="71649"/>
                  </a:lnTo>
                  <a:lnTo>
                    <a:pt x="51464" y="66708"/>
                  </a:lnTo>
                  <a:lnTo>
                    <a:pt x="71205" y="55332"/>
                  </a:lnTo>
                  <a:lnTo>
                    <a:pt x="77881" y="52847"/>
                  </a:lnTo>
                  <a:lnTo>
                    <a:pt x="84375" y="48215"/>
                  </a:lnTo>
                  <a:lnTo>
                    <a:pt x="87968" y="42628"/>
                  </a:lnTo>
                  <a:lnTo>
                    <a:pt x="90672" y="26035"/>
                  </a:lnTo>
                  <a:lnTo>
                    <a:pt x="89671" y="25420"/>
                  </a:lnTo>
                  <a:lnTo>
                    <a:pt x="71537" y="24261"/>
                  </a:lnTo>
                  <a:lnTo>
                    <a:pt x="68447" y="24237"/>
                  </a:lnTo>
                  <a:lnTo>
                    <a:pt x="62190" y="27032"/>
                  </a:lnTo>
                  <a:lnTo>
                    <a:pt x="26047" y="60422"/>
                  </a:lnTo>
                  <a:lnTo>
                    <a:pt x="25002" y="64281"/>
                  </a:lnTo>
                  <a:lnTo>
                    <a:pt x="24331" y="70326"/>
                  </a:lnTo>
                  <a:lnTo>
                    <a:pt x="25335" y="70822"/>
                  </a:lnTo>
                  <a:lnTo>
                    <a:pt x="37438" y="71683"/>
                  </a:lnTo>
                  <a:lnTo>
                    <a:pt x="43470" y="68934"/>
                  </a:lnTo>
                  <a:lnTo>
                    <a:pt x="49679" y="65242"/>
                  </a:lnTo>
                  <a:lnTo>
                    <a:pt x="55966" y="63602"/>
                  </a:lnTo>
                  <a:lnTo>
                    <a:pt x="62289" y="57228"/>
                  </a:lnTo>
                  <a:lnTo>
                    <a:pt x="85551" y="28596"/>
                  </a:lnTo>
                  <a:lnTo>
                    <a:pt x="85197" y="27127"/>
                  </a:lnTo>
                  <a:lnTo>
                    <a:pt x="83903" y="26148"/>
                  </a:lnTo>
                  <a:lnTo>
                    <a:pt x="82466" y="22237"/>
                  </a:lnTo>
                  <a:lnTo>
                    <a:pt x="82082" y="19713"/>
                  </a:lnTo>
                  <a:lnTo>
                    <a:pt x="80770" y="18030"/>
                  </a:lnTo>
                  <a:lnTo>
                    <a:pt x="76487" y="16160"/>
                  </a:lnTo>
                  <a:lnTo>
                    <a:pt x="62266" y="146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7" name="SMARTInkShape-2236"/>
            <p:cNvSpPr/>
            <p:nvPr>
              <p:custDataLst>
                <p:tags r:id="rId242"/>
              </p:custDataLst>
            </p:nvPr>
          </p:nvSpPr>
          <p:spPr>
            <a:xfrm>
              <a:off x="9953625" y="2562225"/>
              <a:ext cx="28576" cy="857251"/>
            </a:xfrm>
            <a:custGeom>
              <a:avLst/>
              <a:gdLst/>
              <a:ahLst/>
              <a:cxnLst/>
              <a:rect l="0" t="0" r="0" b="0"/>
              <a:pathLst>
                <a:path w="28576" h="857251">
                  <a:moveTo>
                    <a:pt x="28575" y="0"/>
                  </a:moveTo>
                  <a:lnTo>
                    <a:pt x="28575" y="0"/>
                  </a:lnTo>
                  <a:lnTo>
                    <a:pt x="19050" y="0"/>
                  </a:lnTo>
                  <a:lnTo>
                    <a:pt x="19050" y="44476"/>
                  </a:lnTo>
                  <a:lnTo>
                    <a:pt x="19050" y="87576"/>
                  </a:lnTo>
                  <a:lnTo>
                    <a:pt x="19050" y="128353"/>
                  </a:lnTo>
                  <a:lnTo>
                    <a:pt x="20108" y="152683"/>
                  </a:lnTo>
                  <a:lnTo>
                    <a:pt x="27252" y="186944"/>
                  </a:lnTo>
                  <a:lnTo>
                    <a:pt x="20258" y="233593"/>
                  </a:lnTo>
                  <a:lnTo>
                    <a:pt x="19155" y="281132"/>
                  </a:lnTo>
                  <a:lnTo>
                    <a:pt x="19066" y="324496"/>
                  </a:lnTo>
                  <a:lnTo>
                    <a:pt x="19052" y="365014"/>
                  </a:lnTo>
                  <a:lnTo>
                    <a:pt x="19050" y="409978"/>
                  </a:lnTo>
                  <a:lnTo>
                    <a:pt x="26591" y="449714"/>
                  </a:lnTo>
                  <a:lnTo>
                    <a:pt x="26634" y="466573"/>
                  </a:lnTo>
                  <a:lnTo>
                    <a:pt x="19856" y="508766"/>
                  </a:lnTo>
                  <a:lnTo>
                    <a:pt x="19155" y="552969"/>
                  </a:lnTo>
                  <a:lnTo>
                    <a:pt x="10858" y="596388"/>
                  </a:lnTo>
                  <a:lnTo>
                    <a:pt x="9643" y="643156"/>
                  </a:lnTo>
                  <a:lnTo>
                    <a:pt x="8490" y="669655"/>
                  </a:lnTo>
                  <a:lnTo>
                    <a:pt x="591" y="714359"/>
                  </a:lnTo>
                  <a:lnTo>
                    <a:pt x="35" y="758824"/>
                  </a:lnTo>
                  <a:lnTo>
                    <a:pt x="0" y="805457"/>
                  </a:lnTo>
                  <a:lnTo>
                    <a:pt x="0" y="852781"/>
                  </a:lnTo>
                  <a:lnTo>
                    <a:pt x="0" y="857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8" name="SMARTInkShape-2237"/>
            <p:cNvSpPr/>
            <p:nvPr>
              <p:custDataLst>
                <p:tags r:id="rId243"/>
              </p:custDataLst>
            </p:nvPr>
          </p:nvSpPr>
          <p:spPr>
            <a:xfrm>
              <a:off x="9944294" y="3590925"/>
              <a:ext cx="76007" cy="304801"/>
            </a:xfrm>
            <a:custGeom>
              <a:avLst/>
              <a:gdLst/>
              <a:ahLst/>
              <a:cxnLst/>
              <a:rect l="0" t="0" r="0" b="0"/>
              <a:pathLst>
                <a:path w="76007" h="304801">
                  <a:moveTo>
                    <a:pt x="56956" y="0"/>
                  </a:moveTo>
                  <a:lnTo>
                    <a:pt x="56956" y="0"/>
                  </a:lnTo>
                  <a:lnTo>
                    <a:pt x="51899" y="5056"/>
                  </a:lnTo>
                  <a:lnTo>
                    <a:pt x="49417" y="10361"/>
                  </a:lnTo>
                  <a:lnTo>
                    <a:pt x="48754" y="13257"/>
                  </a:lnTo>
                  <a:lnTo>
                    <a:pt x="41146" y="26569"/>
                  </a:lnTo>
                  <a:lnTo>
                    <a:pt x="29831" y="73194"/>
                  </a:lnTo>
                  <a:lnTo>
                    <a:pt x="15253" y="119341"/>
                  </a:lnTo>
                  <a:lnTo>
                    <a:pt x="3131" y="165023"/>
                  </a:lnTo>
                  <a:lnTo>
                    <a:pt x="0" y="209545"/>
                  </a:lnTo>
                  <a:lnTo>
                    <a:pt x="952" y="222248"/>
                  </a:lnTo>
                  <a:lnTo>
                    <a:pt x="15617" y="269699"/>
                  </a:lnTo>
                  <a:lnTo>
                    <a:pt x="18955" y="281582"/>
                  </a:lnTo>
                  <a:lnTo>
                    <a:pt x="23486" y="288484"/>
                  </a:lnTo>
                  <a:lnTo>
                    <a:pt x="29029" y="292257"/>
                  </a:lnTo>
                  <a:lnTo>
                    <a:pt x="35019" y="294992"/>
                  </a:lnTo>
                  <a:lnTo>
                    <a:pt x="44340" y="301423"/>
                  </a:lnTo>
                  <a:lnTo>
                    <a:pt x="53806" y="303799"/>
                  </a:lnTo>
                  <a:lnTo>
                    <a:pt x="76006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9" name="SMARTInkShape-2238"/>
            <p:cNvSpPr/>
            <p:nvPr>
              <p:custDataLst>
                <p:tags r:id="rId244"/>
              </p:custDataLst>
            </p:nvPr>
          </p:nvSpPr>
          <p:spPr>
            <a:xfrm>
              <a:off x="9793023" y="3590925"/>
              <a:ext cx="265378" cy="9526"/>
            </a:xfrm>
            <a:custGeom>
              <a:avLst/>
              <a:gdLst/>
              <a:ahLst/>
              <a:cxnLst/>
              <a:rect l="0" t="0" r="0" b="0"/>
              <a:pathLst>
                <a:path w="265378" h="9526">
                  <a:moveTo>
                    <a:pt x="8202" y="9525"/>
                  </a:moveTo>
                  <a:lnTo>
                    <a:pt x="8202" y="9525"/>
                  </a:lnTo>
                  <a:lnTo>
                    <a:pt x="0" y="9525"/>
                  </a:lnTo>
                  <a:lnTo>
                    <a:pt x="43817" y="9525"/>
                  </a:lnTo>
                  <a:lnTo>
                    <a:pt x="86345" y="9525"/>
                  </a:lnTo>
                  <a:lnTo>
                    <a:pt x="133521" y="9525"/>
                  </a:lnTo>
                  <a:lnTo>
                    <a:pt x="181108" y="9525"/>
                  </a:lnTo>
                  <a:lnTo>
                    <a:pt x="193704" y="6703"/>
                  </a:lnTo>
                  <a:lnTo>
                    <a:pt x="203889" y="2979"/>
                  </a:lnTo>
                  <a:lnTo>
                    <a:pt x="251477" y="78"/>
                  </a:lnTo>
                  <a:lnTo>
                    <a:pt x="26537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0" name="SMARTInkShape-2239"/>
            <p:cNvSpPr/>
            <p:nvPr>
              <p:custDataLst>
                <p:tags r:id="rId245"/>
              </p:custDataLst>
            </p:nvPr>
          </p:nvSpPr>
          <p:spPr>
            <a:xfrm>
              <a:off x="9801225" y="36195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1" name="SMARTInkShape-2240"/>
            <p:cNvSpPr/>
            <p:nvPr>
              <p:custDataLst>
                <p:tags r:id="rId246"/>
              </p:custDataLst>
            </p:nvPr>
          </p:nvSpPr>
          <p:spPr>
            <a:xfrm>
              <a:off x="9782175" y="3571875"/>
              <a:ext cx="333376" cy="28576"/>
            </a:xfrm>
            <a:custGeom>
              <a:avLst/>
              <a:gdLst/>
              <a:ahLst/>
              <a:cxnLst/>
              <a:rect l="0" t="0" r="0" b="0"/>
              <a:pathLst>
                <a:path w="333376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3519"/>
                  </a:lnTo>
                  <a:lnTo>
                    <a:pt x="10361" y="21036"/>
                  </a:lnTo>
                  <a:lnTo>
                    <a:pt x="31800" y="19166"/>
                  </a:lnTo>
                  <a:lnTo>
                    <a:pt x="76449" y="27991"/>
                  </a:lnTo>
                  <a:lnTo>
                    <a:pt x="117144" y="28524"/>
                  </a:lnTo>
                  <a:lnTo>
                    <a:pt x="161241" y="28568"/>
                  </a:lnTo>
                  <a:lnTo>
                    <a:pt x="201399" y="28574"/>
                  </a:lnTo>
                  <a:lnTo>
                    <a:pt x="240292" y="28575"/>
                  </a:lnTo>
                  <a:lnTo>
                    <a:pt x="277372" y="27517"/>
                  </a:lnTo>
                  <a:lnTo>
                    <a:pt x="297069" y="21036"/>
                  </a:lnTo>
                  <a:lnTo>
                    <a:pt x="318371" y="19166"/>
                  </a:lnTo>
                  <a:lnTo>
                    <a:pt x="320198" y="18069"/>
                  </a:lnTo>
                  <a:lnTo>
                    <a:pt x="321415" y="16280"/>
                  </a:lnTo>
                  <a:lnTo>
                    <a:pt x="322227" y="14028"/>
                  </a:lnTo>
                  <a:lnTo>
                    <a:pt x="323827" y="12527"/>
                  </a:lnTo>
                  <a:lnTo>
                    <a:pt x="331908" y="9921"/>
                  </a:lnTo>
                  <a:lnTo>
                    <a:pt x="332722" y="6879"/>
                  </a:lnTo>
                  <a:lnTo>
                    <a:pt x="3333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2" name="SMARTInkShape-2241"/>
            <p:cNvSpPr/>
            <p:nvPr>
              <p:custDataLst>
                <p:tags r:id="rId247"/>
              </p:custDataLst>
            </p:nvPr>
          </p:nvSpPr>
          <p:spPr>
            <a:xfrm>
              <a:off x="9944100" y="3600450"/>
              <a:ext cx="9526" cy="295276"/>
            </a:xfrm>
            <a:custGeom>
              <a:avLst/>
              <a:gdLst/>
              <a:ahLst/>
              <a:cxnLst/>
              <a:rect l="0" t="0" r="0" b="0"/>
              <a:pathLst>
                <a:path w="9526" h="295276">
                  <a:moveTo>
                    <a:pt x="9525" y="0"/>
                  </a:moveTo>
                  <a:lnTo>
                    <a:pt x="9525" y="0"/>
                  </a:lnTo>
                  <a:lnTo>
                    <a:pt x="9525" y="46370"/>
                  </a:lnTo>
                  <a:lnTo>
                    <a:pt x="9525" y="87775"/>
                  </a:lnTo>
                  <a:lnTo>
                    <a:pt x="6703" y="126081"/>
                  </a:lnTo>
                  <a:lnTo>
                    <a:pt x="588" y="173634"/>
                  </a:lnTo>
                  <a:lnTo>
                    <a:pt x="53" y="218430"/>
                  </a:lnTo>
                  <a:lnTo>
                    <a:pt x="2" y="265847"/>
                  </a:lnTo>
                  <a:lnTo>
                    <a:pt x="0" y="279231"/>
                  </a:lnTo>
                  <a:lnTo>
                    <a:pt x="1058" y="281405"/>
                  </a:lnTo>
                  <a:lnTo>
                    <a:pt x="2823" y="282853"/>
                  </a:lnTo>
                  <a:lnTo>
                    <a:pt x="5057" y="283819"/>
                  </a:lnTo>
                  <a:lnTo>
                    <a:pt x="6546" y="285521"/>
                  </a:lnTo>
                  <a:lnTo>
                    <a:pt x="9525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3" name="SMARTInkShape-2242"/>
            <p:cNvSpPr/>
            <p:nvPr>
              <p:custDataLst>
                <p:tags r:id="rId248"/>
              </p:custDataLst>
            </p:nvPr>
          </p:nvSpPr>
          <p:spPr>
            <a:xfrm>
              <a:off x="10001250" y="26003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4" name="SMARTInkShape-2243"/>
            <p:cNvSpPr/>
            <p:nvPr>
              <p:custDataLst>
                <p:tags r:id="rId249"/>
              </p:custDataLst>
            </p:nvPr>
          </p:nvSpPr>
          <p:spPr>
            <a:xfrm>
              <a:off x="9782175" y="25622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13993" y="9525"/>
                  </a:lnTo>
                  <a:lnTo>
                    <a:pt x="8689" y="670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5" name="SMARTInkShape-2244"/>
            <p:cNvSpPr/>
            <p:nvPr>
              <p:custDataLst>
                <p:tags r:id="rId250"/>
              </p:custDataLst>
            </p:nvPr>
          </p:nvSpPr>
          <p:spPr>
            <a:xfrm>
              <a:off x="9639300" y="25622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9525" y="4468"/>
                  </a:lnTo>
                  <a:lnTo>
                    <a:pt x="8467" y="2979"/>
                  </a:lnTo>
                  <a:lnTo>
                    <a:pt x="6703" y="198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6" name="SMARTInkShape-2245"/>
            <p:cNvSpPr/>
            <p:nvPr>
              <p:custDataLst>
                <p:tags r:id="rId251"/>
              </p:custDataLst>
            </p:nvPr>
          </p:nvSpPr>
          <p:spPr>
            <a:xfrm>
              <a:off x="9553575" y="25622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13993" y="9525"/>
                  </a:lnTo>
                  <a:lnTo>
                    <a:pt x="8689" y="670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20" name="SMARTInkShape-Group320"/>
          <p:cNvGrpSpPr/>
          <p:nvPr/>
        </p:nvGrpSpPr>
        <p:grpSpPr>
          <a:xfrm>
            <a:off x="9248775" y="466728"/>
            <a:ext cx="2933701" cy="3219448"/>
            <a:chOff x="9248775" y="466728"/>
            <a:chExt cx="2933701" cy="3219448"/>
          </a:xfrm>
        </p:grpSpPr>
        <p:sp>
          <p:nvSpPr>
            <p:cNvPr id="1818" name="SMARTInkShape-2246"/>
            <p:cNvSpPr/>
            <p:nvPr>
              <p:custDataLst>
                <p:tags r:id="rId239"/>
              </p:custDataLst>
            </p:nvPr>
          </p:nvSpPr>
          <p:spPr>
            <a:xfrm>
              <a:off x="9248775" y="466728"/>
              <a:ext cx="2933701" cy="3171823"/>
            </a:xfrm>
            <a:custGeom>
              <a:avLst/>
              <a:gdLst/>
              <a:ahLst/>
              <a:cxnLst/>
              <a:rect l="0" t="0" r="0" b="0"/>
              <a:pathLst>
                <a:path w="2933701" h="3171823">
                  <a:moveTo>
                    <a:pt x="276225" y="9522"/>
                  </a:moveTo>
                  <a:lnTo>
                    <a:pt x="276225" y="9522"/>
                  </a:lnTo>
                  <a:lnTo>
                    <a:pt x="276225" y="0"/>
                  </a:lnTo>
                  <a:lnTo>
                    <a:pt x="276225" y="22387"/>
                  </a:lnTo>
                  <a:lnTo>
                    <a:pt x="279047" y="28645"/>
                  </a:lnTo>
                  <a:lnTo>
                    <a:pt x="281282" y="31796"/>
                  </a:lnTo>
                  <a:lnTo>
                    <a:pt x="284426" y="46343"/>
                  </a:lnTo>
                  <a:lnTo>
                    <a:pt x="285672" y="89008"/>
                  </a:lnTo>
                  <a:lnTo>
                    <a:pt x="285743" y="133553"/>
                  </a:lnTo>
                  <a:lnTo>
                    <a:pt x="285749" y="172937"/>
                  </a:lnTo>
                  <a:lnTo>
                    <a:pt x="288572" y="219268"/>
                  </a:lnTo>
                  <a:lnTo>
                    <a:pt x="293951" y="257211"/>
                  </a:lnTo>
                  <a:lnTo>
                    <a:pt x="296072" y="301826"/>
                  </a:lnTo>
                  <a:lnTo>
                    <a:pt x="302761" y="345132"/>
                  </a:lnTo>
                  <a:lnTo>
                    <a:pt x="307018" y="384481"/>
                  </a:lnTo>
                  <a:lnTo>
                    <a:pt x="312160" y="429654"/>
                  </a:lnTo>
                  <a:lnTo>
                    <a:pt x="313683" y="473731"/>
                  </a:lnTo>
                  <a:lnTo>
                    <a:pt x="314135" y="516424"/>
                  </a:lnTo>
                  <a:lnTo>
                    <a:pt x="314268" y="562587"/>
                  </a:lnTo>
                  <a:lnTo>
                    <a:pt x="314309" y="609779"/>
                  </a:lnTo>
                  <a:lnTo>
                    <a:pt x="314317" y="642486"/>
                  </a:lnTo>
                  <a:lnTo>
                    <a:pt x="314322" y="678190"/>
                  </a:lnTo>
                  <a:lnTo>
                    <a:pt x="314323" y="712402"/>
                  </a:lnTo>
                  <a:lnTo>
                    <a:pt x="314324" y="746305"/>
                  </a:lnTo>
                  <a:lnTo>
                    <a:pt x="314325" y="782539"/>
                  </a:lnTo>
                  <a:lnTo>
                    <a:pt x="314325" y="816988"/>
                  </a:lnTo>
                  <a:lnTo>
                    <a:pt x="313267" y="850996"/>
                  </a:lnTo>
                  <a:lnTo>
                    <a:pt x="309268" y="887277"/>
                  </a:lnTo>
                  <a:lnTo>
                    <a:pt x="306785" y="924569"/>
                  </a:lnTo>
                  <a:lnTo>
                    <a:pt x="305682" y="962309"/>
                  </a:lnTo>
                  <a:lnTo>
                    <a:pt x="305192" y="1000250"/>
                  </a:lnTo>
                  <a:lnTo>
                    <a:pt x="304975" y="1038279"/>
                  </a:lnTo>
                  <a:lnTo>
                    <a:pt x="304878" y="1076347"/>
                  </a:lnTo>
                  <a:lnTo>
                    <a:pt x="304834" y="1114433"/>
                  </a:lnTo>
                  <a:lnTo>
                    <a:pt x="301993" y="1152527"/>
                  </a:lnTo>
                  <a:lnTo>
                    <a:pt x="298261" y="1190624"/>
                  </a:lnTo>
                  <a:lnTo>
                    <a:pt x="296602" y="1228723"/>
                  </a:lnTo>
                  <a:lnTo>
                    <a:pt x="293043" y="1266822"/>
                  </a:lnTo>
                  <a:lnTo>
                    <a:pt x="288991" y="1304922"/>
                  </a:lnTo>
                  <a:lnTo>
                    <a:pt x="287190" y="1343022"/>
                  </a:lnTo>
                  <a:lnTo>
                    <a:pt x="283568" y="1381122"/>
                  </a:lnTo>
                  <a:lnTo>
                    <a:pt x="279488" y="1419222"/>
                  </a:lnTo>
                  <a:lnTo>
                    <a:pt x="277675" y="1457322"/>
                  </a:lnTo>
                  <a:lnTo>
                    <a:pt x="276870" y="1495422"/>
                  </a:lnTo>
                  <a:lnTo>
                    <a:pt x="275454" y="1533522"/>
                  </a:lnTo>
                  <a:lnTo>
                    <a:pt x="271296" y="1571622"/>
                  </a:lnTo>
                  <a:lnTo>
                    <a:pt x="268743" y="1609722"/>
                  </a:lnTo>
                  <a:lnTo>
                    <a:pt x="267608" y="1646764"/>
                  </a:lnTo>
                  <a:lnTo>
                    <a:pt x="267103" y="1680866"/>
                  </a:lnTo>
                  <a:lnTo>
                    <a:pt x="266879" y="1719305"/>
                  </a:lnTo>
                  <a:lnTo>
                    <a:pt x="265721" y="1760026"/>
                  </a:lnTo>
                  <a:lnTo>
                    <a:pt x="261679" y="1799290"/>
                  </a:lnTo>
                  <a:lnTo>
                    <a:pt x="259177" y="1837908"/>
                  </a:lnTo>
                  <a:lnTo>
                    <a:pt x="257006" y="1876238"/>
                  </a:lnTo>
                  <a:lnTo>
                    <a:pt x="252513" y="1914440"/>
                  </a:lnTo>
                  <a:lnTo>
                    <a:pt x="249812" y="1952586"/>
                  </a:lnTo>
                  <a:lnTo>
                    <a:pt x="247553" y="1990706"/>
                  </a:lnTo>
                  <a:lnTo>
                    <a:pt x="243021" y="2028815"/>
                  </a:lnTo>
                  <a:lnTo>
                    <a:pt x="240300" y="2066919"/>
                  </a:lnTo>
                  <a:lnTo>
                    <a:pt x="238034" y="2105020"/>
                  </a:lnTo>
                  <a:lnTo>
                    <a:pt x="233499" y="2143121"/>
                  </a:lnTo>
                  <a:lnTo>
                    <a:pt x="230777" y="2181222"/>
                  </a:lnTo>
                  <a:lnTo>
                    <a:pt x="228509" y="2218264"/>
                  </a:lnTo>
                  <a:lnTo>
                    <a:pt x="223974" y="2252365"/>
                  </a:lnTo>
                  <a:lnTo>
                    <a:pt x="215608" y="2287983"/>
                  </a:lnTo>
                  <a:lnTo>
                    <a:pt x="205892" y="2323921"/>
                  </a:lnTo>
                  <a:lnTo>
                    <a:pt x="198047" y="2357533"/>
                  </a:lnTo>
                  <a:lnTo>
                    <a:pt x="191033" y="2392932"/>
                  </a:lnTo>
                  <a:lnTo>
                    <a:pt x="184386" y="2428774"/>
                  </a:lnTo>
                  <a:lnTo>
                    <a:pt x="177905" y="2462342"/>
                  </a:lnTo>
                  <a:lnTo>
                    <a:pt x="171497" y="2494901"/>
                  </a:lnTo>
                  <a:lnTo>
                    <a:pt x="165121" y="2527010"/>
                  </a:lnTo>
                  <a:lnTo>
                    <a:pt x="158759" y="2558919"/>
                  </a:lnTo>
                  <a:lnTo>
                    <a:pt x="152404" y="2590740"/>
                  </a:lnTo>
                  <a:lnTo>
                    <a:pt x="146052" y="2622522"/>
                  </a:lnTo>
                  <a:lnTo>
                    <a:pt x="136525" y="2669106"/>
                  </a:lnTo>
                  <a:lnTo>
                    <a:pt x="127000" y="2710190"/>
                  </a:lnTo>
                  <a:lnTo>
                    <a:pt x="117475" y="2749175"/>
                  </a:lnTo>
                  <a:lnTo>
                    <a:pt x="107950" y="2787537"/>
                  </a:lnTo>
                  <a:lnTo>
                    <a:pt x="98425" y="2825714"/>
                  </a:lnTo>
                  <a:lnTo>
                    <a:pt x="88900" y="2862779"/>
                  </a:lnTo>
                  <a:lnTo>
                    <a:pt x="76200" y="2904284"/>
                  </a:lnTo>
                  <a:lnTo>
                    <a:pt x="57150" y="2951837"/>
                  </a:lnTo>
                  <a:lnTo>
                    <a:pt x="40922" y="2995484"/>
                  </a:lnTo>
                  <a:lnTo>
                    <a:pt x="33601" y="3017163"/>
                  </a:lnTo>
                  <a:lnTo>
                    <a:pt x="18876" y="3037757"/>
                  </a:lnTo>
                  <a:lnTo>
                    <a:pt x="11373" y="3045974"/>
                  </a:lnTo>
                  <a:lnTo>
                    <a:pt x="10346" y="3049920"/>
                  </a:lnTo>
                  <a:lnTo>
                    <a:pt x="10072" y="3052454"/>
                  </a:lnTo>
                  <a:lnTo>
                    <a:pt x="8831" y="3054143"/>
                  </a:lnTo>
                  <a:lnTo>
                    <a:pt x="6947" y="3055269"/>
                  </a:lnTo>
                  <a:lnTo>
                    <a:pt x="0" y="3057522"/>
                  </a:lnTo>
                  <a:lnTo>
                    <a:pt x="8201" y="3057522"/>
                  </a:lnTo>
                  <a:lnTo>
                    <a:pt x="16867" y="3050976"/>
                  </a:lnTo>
                  <a:lnTo>
                    <a:pt x="25694" y="3048880"/>
                  </a:lnTo>
                  <a:lnTo>
                    <a:pt x="70230" y="3046961"/>
                  </a:lnTo>
                  <a:lnTo>
                    <a:pt x="107983" y="3039357"/>
                  </a:lnTo>
                  <a:lnTo>
                    <a:pt x="155225" y="3038524"/>
                  </a:lnTo>
                  <a:lnTo>
                    <a:pt x="200397" y="3038479"/>
                  </a:lnTo>
                  <a:lnTo>
                    <a:pt x="247699" y="3038473"/>
                  </a:lnTo>
                  <a:lnTo>
                    <a:pt x="295281" y="3038472"/>
                  </a:lnTo>
                  <a:lnTo>
                    <a:pt x="338432" y="3038472"/>
                  </a:lnTo>
                  <a:lnTo>
                    <a:pt x="375207" y="3038472"/>
                  </a:lnTo>
                  <a:lnTo>
                    <a:pt x="412916" y="3038472"/>
                  </a:lnTo>
                  <a:lnTo>
                    <a:pt x="450900" y="3038472"/>
                  </a:lnTo>
                  <a:lnTo>
                    <a:pt x="488964" y="3038472"/>
                  </a:lnTo>
                  <a:lnTo>
                    <a:pt x="527054" y="3038472"/>
                  </a:lnTo>
                  <a:lnTo>
                    <a:pt x="565153" y="3038472"/>
                  </a:lnTo>
                  <a:lnTo>
                    <a:pt x="603250" y="3038472"/>
                  </a:lnTo>
                  <a:lnTo>
                    <a:pt x="646407" y="3038472"/>
                  </a:lnTo>
                  <a:lnTo>
                    <a:pt x="692708" y="3038472"/>
                  </a:lnTo>
                  <a:lnTo>
                    <a:pt x="734884" y="3038472"/>
                  </a:lnTo>
                  <a:lnTo>
                    <a:pt x="779248" y="3038472"/>
                  </a:lnTo>
                  <a:lnTo>
                    <a:pt x="825908" y="3038472"/>
                  </a:lnTo>
                  <a:lnTo>
                    <a:pt x="873246" y="3038472"/>
                  </a:lnTo>
                  <a:lnTo>
                    <a:pt x="907752" y="3038472"/>
                  </a:lnTo>
                  <a:lnTo>
                    <a:pt x="943195" y="3038472"/>
                  </a:lnTo>
                  <a:lnTo>
                    <a:pt x="976587" y="3038472"/>
                  </a:lnTo>
                  <a:lnTo>
                    <a:pt x="1009066" y="3038472"/>
                  </a:lnTo>
                  <a:lnTo>
                    <a:pt x="1041141" y="3038472"/>
                  </a:lnTo>
                  <a:lnTo>
                    <a:pt x="1073035" y="3038472"/>
                  </a:lnTo>
                  <a:lnTo>
                    <a:pt x="1107670" y="3041294"/>
                  </a:lnTo>
                  <a:lnTo>
                    <a:pt x="1143174" y="3045018"/>
                  </a:lnTo>
                  <a:lnTo>
                    <a:pt x="1176591" y="3046673"/>
                  </a:lnTo>
                  <a:lnTo>
                    <a:pt x="1209082" y="3047408"/>
                  </a:lnTo>
                  <a:lnTo>
                    <a:pt x="1242220" y="3048794"/>
                  </a:lnTo>
                  <a:lnTo>
                    <a:pt x="1278115" y="3052937"/>
                  </a:lnTo>
                  <a:lnTo>
                    <a:pt x="1312411" y="3055484"/>
                  </a:lnTo>
                  <a:lnTo>
                    <a:pt x="1346353" y="3056617"/>
                  </a:lnTo>
                  <a:lnTo>
                    <a:pt x="1382604" y="3057120"/>
                  </a:lnTo>
                  <a:lnTo>
                    <a:pt x="1417060" y="3057343"/>
                  </a:lnTo>
                  <a:lnTo>
                    <a:pt x="1451071" y="3057443"/>
                  </a:lnTo>
                  <a:lnTo>
                    <a:pt x="1487353" y="3057486"/>
                  </a:lnTo>
                  <a:lnTo>
                    <a:pt x="1521825" y="3057506"/>
                  </a:lnTo>
                  <a:lnTo>
                    <a:pt x="1555841" y="3057515"/>
                  </a:lnTo>
                  <a:lnTo>
                    <a:pt x="1592128" y="3057519"/>
                  </a:lnTo>
                  <a:lnTo>
                    <a:pt x="1626597" y="3060343"/>
                  </a:lnTo>
                  <a:lnTo>
                    <a:pt x="1660616" y="3064067"/>
                  </a:lnTo>
                  <a:lnTo>
                    <a:pt x="1696903" y="3065723"/>
                  </a:lnTo>
                  <a:lnTo>
                    <a:pt x="1734195" y="3069281"/>
                  </a:lnTo>
                  <a:lnTo>
                    <a:pt x="1770878" y="3073331"/>
                  </a:lnTo>
                  <a:lnTo>
                    <a:pt x="1804822" y="3075132"/>
                  </a:lnTo>
                  <a:lnTo>
                    <a:pt x="1837546" y="3075932"/>
                  </a:lnTo>
                  <a:lnTo>
                    <a:pt x="1870787" y="3077346"/>
                  </a:lnTo>
                  <a:lnTo>
                    <a:pt x="1906728" y="3081502"/>
                  </a:lnTo>
                  <a:lnTo>
                    <a:pt x="1941046" y="3084054"/>
                  </a:lnTo>
                  <a:lnTo>
                    <a:pt x="1973937" y="3085189"/>
                  </a:lnTo>
                  <a:lnTo>
                    <a:pt x="2006194" y="3085694"/>
                  </a:lnTo>
                  <a:lnTo>
                    <a:pt x="2038170" y="3085918"/>
                  </a:lnTo>
                  <a:lnTo>
                    <a:pt x="2070020" y="3086017"/>
                  </a:lnTo>
                  <a:lnTo>
                    <a:pt x="2101814" y="3086061"/>
                  </a:lnTo>
                  <a:lnTo>
                    <a:pt x="2133584" y="3086081"/>
                  </a:lnTo>
                  <a:lnTo>
                    <a:pt x="2165344" y="3086090"/>
                  </a:lnTo>
                  <a:lnTo>
                    <a:pt x="2197097" y="3086094"/>
                  </a:lnTo>
                  <a:lnTo>
                    <a:pt x="2228848" y="3088918"/>
                  </a:lnTo>
                  <a:lnTo>
                    <a:pt x="2273653" y="3093635"/>
                  </a:lnTo>
                  <a:lnTo>
                    <a:pt x="2316561" y="3095033"/>
                  </a:lnTo>
                  <a:lnTo>
                    <a:pt x="2359966" y="3095448"/>
                  </a:lnTo>
                  <a:lnTo>
                    <a:pt x="2399638" y="3098392"/>
                  </a:lnTo>
                  <a:lnTo>
                    <a:pt x="2438203" y="3103146"/>
                  </a:lnTo>
                  <a:lnTo>
                    <a:pt x="2476442" y="3104554"/>
                  </a:lnTo>
                  <a:lnTo>
                    <a:pt x="2514583" y="3107793"/>
                  </a:lnTo>
                  <a:lnTo>
                    <a:pt x="2552695" y="3112634"/>
                  </a:lnTo>
                  <a:lnTo>
                    <a:pt x="2598443" y="3114269"/>
                  </a:lnTo>
                  <a:lnTo>
                    <a:pt x="2644599" y="3115651"/>
                  </a:lnTo>
                  <a:lnTo>
                    <a:pt x="2685388" y="3122196"/>
                  </a:lnTo>
                  <a:lnTo>
                    <a:pt x="2732529" y="3130480"/>
                  </a:lnTo>
                  <a:lnTo>
                    <a:pt x="2773088" y="3138352"/>
                  </a:lnTo>
                  <a:lnTo>
                    <a:pt x="2812035" y="3145425"/>
                  </a:lnTo>
                  <a:lnTo>
                    <a:pt x="2856855" y="3154949"/>
                  </a:lnTo>
                  <a:lnTo>
                    <a:pt x="2876359" y="3160120"/>
                  </a:lnTo>
                  <a:lnTo>
                    <a:pt x="2888106" y="3162388"/>
                  </a:lnTo>
                  <a:lnTo>
                    <a:pt x="2907732" y="3170371"/>
                  </a:lnTo>
                  <a:lnTo>
                    <a:pt x="2933700" y="31718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9" name="SMARTInkShape-2247"/>
            <p:cNvSpPr/>
            <p:nvPr>
              <p:custDataLst>
                <p:tags r:id="rId240"/>
              </p:custDataLst>
            </p:nvPr>
          </p:nvSpPr>
          <p:spPr>
            <a:xfrm>
              <a:off x="12020550" y="3495723"/>
              <a:ext cx="142273" cy="190453"/>
            </a:xfrm>
            <a:custGeom>
              <a:avLst/>
              <a:gdLst/>
              <a:ahLst/>
              <a:cxnLst/>
              <a:rect l="0" t="0" r="0" b="0"/>
              <a:pathLst>
                <a:path w="142273" h="190453">
                  <a:moveTo>
                    <a:pt x="0" y="28527"/>
                  </a:moveTo>
                  <a:lnTo>
                    <a:pt x="0" y="28527"/>
                  </a:lnTo>
                  <a:lnTo>
                    <a:pt x="0" y="1784"/>
                  </a:lnTo>
                  <a:lnTo>
                    <a:pt x="1058" y="1174"/>
                  </a:lnTo>
                  <a:lnTo>
                    <a:pt x="19245" y="0"/>
                  </a:lnTo>
                  <a:lnTo>
                    <a:pt x="27251" y="2795"/>
                  </a:lnTo>
                  <a:lnTo>
                    <a:pt x="46070" y="13214"/>
                  </a:lnTo>
                  <a:lnTo>
                    <a:pt x="73592" y="21062"/>
                  </a:lnTo>
                  <a:lnTo>
                    <a:pt x="116687" y="54183"/>
                  </a:lnTo>
                  <a:lnTo>
                    <a:pt x="138294" y="81549"/>
                  </a:lnTo>
                  <a:lnTo>
                    <a:pt x="140839" y="88428"/>
                  </a:lnTo>
                  <a:lnTo>
                    <a:pt x="142272" y="103308"/>
                  </a:lnTo>
                  <a:lnTo>
                    <a:pt x="139784" y="112210"/>
                  </a:lnTo>
                  <a:lnTo>
                    <a:pt x="136210" y="120753"/>
                  </a:lnTo>
                  <a:lnTo>
                    <a:pt x="133139" y="136404"/>
                  </a:lnTo>
                  <a:lnTo>
                    <a:pt x="128670" y="144559"/>
                  </a:lnTo>
                  <a:lnTo>
                    <a:pt x="115148" y="155100"/>
                  </a:lnTo>
                  <a:lnTo>
                    <a:pt x="72890" y="177727"/>
                  </a:lnTo>
                  <a:lnTo>
                    <a:pt x="47625" y="1904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21" name="SMARTInkShape-2248"/>
          <p:cNvSpPr/>
          <p:nvPr>
            <p:custDataLst>
              <p:tags r:id="rId6"/>
            </p:custDataLst>
          </p:nvPr>
        </p:nvSpPr>
        <p:spPr>
          <a:xfrm>
            <a:off x="5572158" y="5505579"/>
            <a:ext cx="190468" cy="371347"/>
          </a:xfrm>
          <a:custGeom>
            <a:avLst/>
            <a:gdLst/>
            <a:ahLst/>
            <a:cxnLst/>
            <a:rect l="0" t="0" r="0" b="0"/>
            <a:pathLst>
              <a:path w="190468" h="371347">
                <a:moveTo>
                  <a:pt x="76167" y="28446"/>
                </a:moveTo>
                <a:lnTo>
                  <a:pt x="76167" y="28446"/>
                </a:lnTo>
                <a:lnTo>
                  <a:pt x="76167" y="23390"/>
                </a:lnTo>
                <a:lnTo>
                  <a:pt x="73345" y="18085"/>
                </a:lnTo>
                <a:lnTo>
                  <a:pt x="61978" y="4848"/>
                </a:lnTo>
                <a:lnTo>
                  <a:pt x="56455" y="2083"/>
                </a:lnTo>
                <a:lnTo>
                  <a:pt x="43054" y="0"/>
                </a:lnTo>
                <a:lnTo>
                  <a:pt x="37461" y="2751"/>
                </a:lnTo>
                <a:lnTo>
                  <a:pt x="15807" y="22264"/>
                </a:lnTo>
                <a:lnTo>
                  <a:pt x="4193" y="41375"/>
                </a:lnTo>
                <a:lnTo>
                  <a:pt x="1219" y="54032"/>
                </a:lnTo>
                <a:lnTo>
                  <a:pt x="0" y="99266"/>
                </a:lnTo>
                <a:lnTo>
                  <a:pt x="1035" y="116576"/>
                </a:lnTo>
                <a:lnTo>
                  <a:pt x="5028" y="125118"/>
                </a:lnTo>
                <a:lnTo>
                  <a:pt x="8633" y="127818"/>
                </a:lnTo>
                <a:lnTo>
                  <a:pt x="22760" y="131620"/>
                </a:lnTo>
                <a:lnTo>
                  <a:pt x="50665" y="133159"/>
                </a:lnTo>
                <a:lnTo>
                  <a:pt x="57072" y="130371"/>
                </a:lnTo>
                <a:lnTo>
                  <a:pt x="74866" y="119958"/>
                </a:lnTo>
                <a:lnTo>
                  <a:pt x="78474" y="115912"/>
                </a:lnTo>
                <a:lnTo>
                  <a:pt x="82484" y="105773"/>
                </a:lnTo>
                <a:lnTo>
                  <a:pt x="85609" y="58819"/>
                </a:lnTo>
                <a:lnTo>
                  <a:pt x="85685" y="35233"/>
                </a:lnTo>
                <a:lnTo>
                  <a:pt x="84628" y="32970"/>
                </a:lnTo>
                <a:lnTo>
                  <a:pt x="82867" y="31462"/>
                </a:lnTo>
                <a:lnTo>
                  <a:pt x="80633" y="30457"/>
                </a:lnTo>
                <a:lnTo>
                  <a:pt x="79145" y="28729"/>
                </a:lnTo>
                <a:lnTo>
                  <a:pt x="73933" y="18350"/>
                </a:lnTo>
                <a:lnTo>
                  <a:pt x="66645" y="9400"/>
                </a:lnTo>
                <a:lnTo>
                  <a:pt x="80831" y="23585"/>
                </a:lnTo>
                <a:lnTo>
                  <a:pt x="83532" y="29108"/>
                </a:lnTo>
                <a:lnTo>
                  <a:pt x="84252" y="32062"/>
                </a:lnTo>
                <a:lnTo>
                  <a:pt x="91954" y="45467"/>
                </a:lnTo>
                <a:lnTo>
                  <a:pt x="101678" y="89766"/>
                </a:lnTo>
                <a:lnTo>
                  <a:pt x="104563" y="133279"/>
                </a:lnTo>
                <a:lnTo>
                  <a:pt x="103660" y="164978"/>
                </a:lnTo>
                <a:lnTo>
                  <a:pt x="92981" y="209422"/>
                </a:lnTo>
                <a:lnTo>
                  <a:pt x="75521" y="254812"/>
                </a:lnTo>
                <a:lnTo>
                  <a:pt x="72561" y="258732"/>
                </a:lnTo>
                <a:lnTo>
                  <a:pt x="69273" y="268731"/>
                </a:lnTo>
                <a:lnTo>
                  <a:pt x="66753" y="279173"/>
                </a:lnTo>
                <a:lnTo>
                  <a:pt x="62105" y="287341"/>
                </a:lnTo>
                <a:lnTo>
                  <a:pt x="56512" y="291677"/>
                </a:lnTo>
                <a:lnTo>
                  <a:pt x="53539" y="292833"/>
                </a:lnTo>
                <a:lnTo>
                  <a:pt x="51556" y="294662"/>
                </a:lnTo>
                <a:lnTo>
                  <a:pt x="48114" y="303144"/>
                </a:lnTo>
                <a:lnTo>
                  <a:pt x="47747" y="309275"/>
                </a:lnTo>
                <a:lnTo>
                  <a:pt x="46637" y="310916"/>
                </a:lnTo>
                <a:lnTo>
                  <a:pt x="44839" y="312009"/>
                </a:lnTo>
                <a:lnTo>
                  <a:pt x="39405" y="313764"/>
                </a:lnTo>
                <a:lnTo>
                  <a:pt x="46386" y="314158"/>
                </a:lnTo>
                <a:lnTo>
                  <a:pt x="54958" y="320734"/>
                </a:lnTo>
                <a:lnTo>
                  <a:pt x="63769" y="322836"/>
                </a:lnTo>
                <a:lnTo>
                  <a:pt x="74138" y="324517"/>
                </a:lnTo>
                <a:lnTo>
                  <a:pt x="97080" y="331887"/>
                </a:lnTo>
                <a:lnTo>
                  <a:pt x="124456" y="335889"/>
                </a:lnTo>
                <a:lnTo>
                  <a:pt x="164917" y="350107"/>
                </a:lnTo>
                <a:lnTo>
                  <a:pt x="190467" y="371346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30" name="SMARTInkShape-Group322"/>
          <p:cNvGrpSpPr/>
          <p:nvPr/>
        </p:nvGrpSpPr>
        <p:grpSpPr>
          <a:xfrm>
            <a:off x="8143875" y="5457825"/>
            <a:ext cx="2076451" cy="342901"/>
            <a:chOff x="8143875" y="5457825"/>
            <a:chExt cx="2076451" cy="342901"/>
          </a:xfrm>
        </p:grpSpPr>
        <p:sp>
          <p:nvSpPr>
            <p:cNvPr id="1822" name="SMARTInkShape-2249"/>
            <p:cNvSpPr/>
            <p:nvPr>
              <p:custDataLst>
                <p:tags r:id="rId231"/>
              </p:custDataLst>
            </p:nvPr>
          </p:nvSpPr>
          <p:spPr>
            <a:xfrm>
              <a:off x="8143875" y="5629283"/>
              <a:ext cx="476251" cy="19043"/>
            </a:xfrm>
            <a:custGeom>
              <a:avLst/>
              <a:gdLst/>
              <a:ahLst/>
              <a:cxnLst/>
              <a:rect l="0" t="0" r="0" b="0"/>
              <a:pathLst>
                <a:path w="476251" h="19043">
                  <a:moveTo>
                    <a:pt x="0" y="19042"/>
                  </a:moveTo>
                  <a:lnTo>
                    <a:pt x="0" y="19042"/>
                  </a:lnTo>
                  <a:lnTo>
                    <a:pt x="43620" y="17984"/>
                  </a:lnTo>
                  <a:lnTo>
                    <a:pt x="86452" y="10841"/>
                  </a:lnTo>
                  <a:lnTo>
                    <a:pt x="131573" y="3232"/>
                  </a:lnTo>
                  <a:lnTo>
                    <a:pt x="168689" y="952"/>
                  </a:lnTo>
                  <a:lnTo>
                    <a:pt x="206497" y="277"/>
                  </a:lnTo>
                  <a:lnTo>
                    <a:pt x="245570" y="76"/>
                  </a:lnTo>
                  <a:lnTo>
                    <a:pt x="289132" y="17"/>
                  </a:lnTo>
                  <a:lnTo>
                    <a:pt x="329321" y="0"/>
                  </a:lnTo>
                  <a:lnTo>
                    <a:pt x="368040" y="1052"/>
                  </a:lnTo>
                  <a:lnTo>
                    <a:pt x="405265" y="6539"/>
                  </a:lnTo>
                  <a:lnTo>
                    <a:pt x="451576" y="9125"/>
                  </a:lnTo>
                  <a:lnTo>
                    <a:pt x="476250" y="951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3" name="SMARTInkShape-2250"/>
            <p:cNvSpPr/>
            <p:nvPr>
              <p:custDataLst>
                <p:tags r:id="rId232"/>
              </p:custDataLst>
            </p:nvPr>
          </p:nvSpPr>
          <p:spPr>
            <a:xfrm>
              <a:off x="8534400" y="5457825"/>
              <a:ext cx="361722" cy="342901"/>
            </a:xfrm>
            <a:custGeom>
              <a:avLst/>
              <a:gdLst/>
              <a:ahLst/>
              <a:cxnLst/>
              <a:rect l="0" t="0" r="0" b="0"/>
              <a:pathLst>
                <a:path w="361722" h="342901">
                  <a:moveTo>
                    <a:pt x="0" y="0"/>
                  </a:moveTo>
                  <a:lnTo>
                    <a:pt x="0" y="0"/>
                  </a:lnTo>
                  <a:lnTo>
                    <a:pt x="42814" y="0"/>
                  </a:lnTo>
                  <a:lnTo>
                    <a:pt x="77132" y="2822"/>
                  </a:lnTo>
                  <a:lnTo>
                    <a:pt x="119540" y="8201"/>
                  </a:lnTo>
                  <a:lnTo>
                    <a:pt x="156187" y="14189"/>
                  </a:lnTo>
                  <a:lnTo>
                    <a:pt x="193856" y="22666"/>
                  </a:lnTo>
                  <a:lnTo>
                    <a:pt x="236906" y="41558"/>
                  </a:lnTo>
                  <a:lnTo>
                    <a:pt x="275985" y="56579"/>
                  </a:lnTo>
                  <a:lnTo>
                    <a:pt x="322760" y="79496"/>
                  </a:lnTo>
                  <a:lnTo>
                    <a:pt x="353157" y="98023"/>
                  </a:lnTo>
                  <a:lnTo>
                    <a:pt x="358042" y="104596"/>
                  </a:lnTo>
                  <a:lnTo>
                    <a:pt x="360793" y="114247"/>
                  </a:lnTo>
                  <a:lnTo>
                    <a:pt x="361721" y="126989"/>
                  </a:lnTo>
                  <a:lnTo>
                    <a:pt x="359681" y="130168"/>
                  </a:lnTo>
                  <a:lnTo>
                    <a:pt x="312189" y="173684"/>
                  </a:lnTo>
                  <a:lnTo>
                    <a:pt x="264659" y="216900"/>
                  </a:lnTo>
                  <a:lnTo>
                    <a:pt x="254151" y="225516"/>
                  </a:lnTo>
                  <a:lnTo>
                    <a:pt x="231009" y="253032"/>
                  </a:lnTo>
                  <a:lnTo>
                    <a:pt x="183997" y="292620"/>
                  </a:lnTo>
                  <a:lnTo>
                    <a:pt x="140883" y="326444"/>
                  </a:lnTo>
                  <a:lnTo>
                    <a:pt x="123825" y="3429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4" name="SMARTInkShape-2251"/>
            <p:cNvSpPr/>
            <p:nvPr>
              <p:custDataLst>
                <p:tags r:id="rId233"/>
              </p:custDataLst>
            </p:nvPr>
          </p:nvSpPr>
          <p:spPr>
            <a:xfrm>
              <a:off x="9058275" y="5457825"/>
              <a:ext cx="28576" cy="323851"/>
            </a:xfrm>
            <a:custGeom>
              <a:avLst/>
              <a:gdLst/>
              <a:ahLst/>
              <a:cxnLst/>
              <a:rect l="0" t="0" r="0" b="0"/>
              <a:pathLst>
                <a:path w="28576" h="323851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2822" y="10361"/>
                  </a:lnTo>
                  <a:lnTo>
                    <a:pt x="5057" y="13257"/>
                  </a:lnTo>
                  <a:lnTo>
                    <a:pt x="14189" y="58314"/>
                  </a:lnTo>
                  <a:lnTo>
                    <a:pt x="18411" y="104928"/>
                  </a:lnTo>
                  <a:lnTo>
                    <a:pt x="25512" y="152420"/>
                  </a:lnTo>
                  <a:lnTo>
                    <a:pt x="28172" y="200028"/>
                  </a:lnTo>
                  <a:lnTo>
                    <a:pt x="28522" y="247651"/>
                  </a:lnTo>
                  <a:lnTo>
                    <a:pt x="28571" y="291617"/>
                  </a:lnTo>
                  <a:lnTo>
                    <a:pt x="28575" y="3238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5" name="SMARTInkShape-2252"/>
            <p:cNvSpPr/>
            <p:nvPr>
              <p:custDataLst>
                <p:tags r:id="rId234"/>
              </p:custDataLst>
            </p:nvPr>
          </p:nvSpPr>
          <p:spPr>
            <a:xfrm>
              <a:off x="9120747" y="5524500"/>
              <a:ext cx="147079" cy="180497"/>
            </a:xfrm>
            <a:custGeom>
              <a:avLst/>
              <a:gdLst/>
              <a:ahLst/>
              <a:cxnLst/>
              <a:rect l="0" t="0" r="0" b="0"/>
              <a:pathLst>
                <a:path w="147079" h="180497">
                  <a:moveTo>
                    <a:pt x="147078" y="0"/>
                  </a:moveTo>
                  <a:lnTo>
                    <a:pt x="147078" y="0"/>
                  </a:lnTo>
                  <a:lnTo>
                    <a:pt x="133821" y="0"/>
                  </a:lnTo>
                  <a:lnTo>
                    <a:pt x="127780" y="2822"/>
                  </a:lnTo>
                  <a:lnTo>
                    <a:pt x="82972" y="31470"/>
                  </a:lnTo>
                  <a:lnTo>
                    <a:pt x="74136" y="41503"/>
                  </a:lnTo>
                  <a:lnTo>
                    <a:pt x="39915" y="70846"/>
                  </a:lnTo>
                  <a:lnTo>
                    <a:pt x="10707" y="115632"/>
                  </a:lnTo>
                  <a:lnTo>
                    <a:pt x="1074" y="131511"/>
                  </a:lnTo>
                  <a:lnTo>
                    <a:pt x="0" y="136358"/>
                  </a:lnTo>
                  <a:lnTo>
                    <a:pt x="343" y="140646"/>
                  </a:lnTo>
                  <a:lnTo>
                    <a:pt x="3059" y="154561"/>
                  </a:lnTo>
                  <a:lnTo>
                    <a:pt x="3440" y="160191"/>
                  </a:lnTo>
                  <a:lnTo>
                    <a:pt x="4753" y="163944"/>
                  </a:lnTo>
                  <a:lnTo>
                    <a:pt x="6687" y="166446"/>
                  </a:lnTo>
                  <a:lnTo>
                    <a:pt x="21464" y="177337"/>
                  </a:lnTo>
                  <a:lnTo>
                    <a:pt x="49254" y="180496"/>
                  </a:lnTo>
                  <a:lnTo>
                    <a:pt x="91862" y="172732"/>
                  </a:lnTo>
                  <a:lnTo>
                    <a:pt x="114020" y="166774"/>
                  </a:lnTo>
                  <a:lnTo>
                    <a:pt x="137553" y="1524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6" name="SMARTInkShape-2253"/>
            <p:cNvSpPr/>
            <p:nvPr>
              <p:custDataLst>
                <p:tags r:id="rId235"/>
              </p:custDataLst>
            </p:nvPr>
          </p:nvSpPr>
          <p:spPr>
            <a:xfrm>
              <a:off x="9353550" y="5572125"/>
              <a:ext cx="171451" cy="180976"/>
            </a:xfrm>
            <a:custGeom>
              <a:avLst/>
              <a:gdLst/>
              <a:ahLst/>
              <a:cxnLst/>
              <a:rect l="0" t="0" r="0" b="0"/>
              <a:pathLst>
                <a:path w="171451" h="180976">
                  <a:moveTo>
                    <a:pt x="0" y="0"/>
                  </a:moveTo>
                  <a:lnTo>
                    <a:pt x="0" y="0"/>
                  </a:lnTo>
                  <a:lnTo>
                    <a:pt x="0" y="41757"/>
                  </a:lnTo>
                  <a:lnTo>
                    <a:pt x="1059" y="79417"/>
                  </a:lnTo>
                  <a:lnTo>
                    <a:pt x="7605" y="97379"/>
                  </a:lnTo>
                  <a:lnTo>
                    <a:pt x="16476" y="113466"/>
                  </a:lnTo>
                  <a:lnTo>
                    <a:pt x="17334" y="116920"/>
                  </a:lnTo>
                  <a:lnTo>
                    <a:pt x="18964" y="119221"/>
                  </a:lnTo>
                  <a:lnTo>
                    <a:pt x="21110" y="120756"/>
                  </a:lnTo>
                  <a:lnTo>
                    <a:pt x="27101" y="123219"/>
                  </a:lnTo>
                  <a:lnTo>
                    <a:pt x="33195" y="118589"/>
                  </a:lnTo>
                  <a:lnTo>
                    <a:pt x="41703" y="110514"/>
                  </a:lnTo>
                  <a:lnTo>
                    <a:pt x="44993" y="104504"/>
                  </a:lnTo>
                  <a:lnTo>
                    <a:pt x="60728" y="69276"/>
                  </a:lnTo>
                  <a:lnTo>
                    <a:pt x="82573" y="41613"/>
                  </a:lnTo>
                  <a:lnTo>
                    <a:pt x="101602" y="23313"/>
                  </a:lnTo>
                  <a:lnTo>
                    <a:pt x="107951" y="20944"/>
                  </a:lnTo>
                  <a:lnTo>
                    <a:pt x="111126" y="21372"/>
                  </a:lnTo>
                  <a:lnTo>
                    <a:pt x="117475" y="24667"/>
                  </a:lnTo>
                  <a:lnTo>
                    <a:pt x="136525" y="41490"/>
                  </a:lnTo>
                  <a:lnTo>
                    <a:pt x="155575" y="73601"/>
                  </a:lnTo>
                  <a:lnTo>
                    <a:pt x="168099" y="117508"/>
                  </a:lnTo>
                  <a:lnTo>
                    <a:pt x="171319" y="163219"/>
                  </a:lnTo>
                  <a:lnTo>
                    <a:pt x="171450" y="1809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7" name="SMARTInkShape-2254"/>
            <p:cNvSpPr/>
            <p:nvPr>
              <p:custDataLst>
                <p:tags r:id="rId236"/>
              </p:custDataLst>
            </p:nvPr>
          </p:nvSpPr>
          <p:spPr>
            <a:xfrm>
              <a:off x="9639466" y="5572125"/>
              <a:ext cx="93168" cy="142280"/>
            </a:xfrm>
            <a:custGeom>
              <a:avLst/>
              <a:gdLst/>
              <a:ahLst/>
              <a:cxnLst/>
              <a:rect l="0" t="0" r="0" b="0"/>
              <a:pathLst>
                <a:path w="93168" h="142280">
                  <a:moveTo>
                    <a:pt x="76034" y="0"/>
                  </a:moveTo>
                  <a:lnTo>
                    <a:pt x="76034" y="0"/>
                  </a:lnTo>
                  <a:lnTo>
                    <a:pt x="70977" y="0"/>
                  </a:lnTo>
                  <a:lnTo>
                    <a:pt x="69488" y="1058"/>
                  </a:lnTo>
                  <a:lnTo>
                    <a:pt x="68494" y="2822"/>
                  </a:lnTo>
                  <a:lnTo>
                    <a:pt x="67833" y="5057"/>
                  </a:lnTo>
                  <a:lnTo>
                    <a:pt x="58108" y="17305"/>
                  </a:lnTo>
                  <a:lnTo>
                    <a:pt x="35953" y="45057"/>
                  </a:lnTo>
                  <a:lnTo>
                    <a:pt x="9406" y="92451"/>
                  </a:lnTo>
                  <a:lnTo>
                    <a:pt x="6215" y="96558"/>
                  </a:lnTo>
                  <a:lnTo>
                    <a:pt x="2669" y="106768"/>
                  </a:lnTo>
                  <a:lnTo>
                    <a:pt x="0" y="136084"/>
                  </a:lnTo>
                  <a:lnTo>
                    <a:pt x="1003" y="138348"/>
                  </a:lnTo>
                  <a:lnTo>
                    <a:pt x="2730" y="139857"/>
                  </a:lnTo>
                  <a:lnTo>
                    <a:pt x="4939" y="140863"/>
                  </a:lnTo>
                  <a:lnTo>
                    <a:pt x="18162" y="142279"/>
                  </a:lnTo>
                  <a:lnTo>
                    <a:pt x="26677" y="139788"/>
                  </a:lnTo>
                  <a:lnTo>
                    <a:pt x="60288" y="116296"/>
                  </a:lnTo>
                  <a:lnTo>
                    <a:pt x="88616" y="74737"/>
                  </a:lnTo>
                  <a:lnTo>
                    <a:pt x="92208" y="64613"/>
                  </a:lnTo>
                  <a:lnTo>
                    <a:pt x="93167" y="58951"/>
                  </a:lnTo>
                  <a:lnTo>
                    <a:pt x="91410" y="49836"/>
                  </a:lnTo>
                  <a:lnTo>
                    <a:pt x="88160" y="41199"/>
                  </a:lnTo>
                  <a:lnTo>
                    <a:pt x="85271" y="26553"/>
                  </a:lnTo>
                  <a:lnTo>
                    <a:pt x="83251" y="24052"/>
                  </a:lnTo>
                  <a:lnTo>
                    <a:pt x="68321" y="13163"/>
                  </a:lnTo>
                  <a:lnTo>
                    <a:pt x="45568" y="10004"/>
                  </a:lnTo>
                  <a:lnTo>
                    <a:pt x="38505" y="12560"/>
                  </a:lnTo>
                  <a:lnTo>
                    <a:pt x="31838" y="16165"/>
                  </a:lnTo>
                  <a:lnTo>
                    <a:pt x="22134" y="19253"/>
                  </a:lnTo>
                  <a:lnTo>
                    <a:pt x="9359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8" name="SMARTInkShape-2255"/>
            <p:cNvSpPr/>
            <p:nvPr>
              <p:custDataLst>
                <p:tags r:id="rId237"/>
              </p:custDataLst>
            </p:nvPr>
          </p:nvSpPr>
          <p:spPr>
            <a:xfrm>
              <a:off x="9810750" y="5534025"/>
              <a:ext cx="180976" cy="151844"/>
            </a:xfrm>
            <a:custGeom>
              <a:avLst/>
              <a:gdLst/>
              <a:ahLst/>
              <a:cxnLst/>
              <a:rect l="0" t="0" r="0" b="0"/>
              <a:pathLst>
                <a:path w="180976" h="151844">
                  <a:moveTo>
                    <a:pt x="0" y="0"/>
                  </a:moveTo>
                  <a:lnTo>
                    <a:pt x="0" y="0"/>
                  </a:lnTo>
                  <a:lnTo>
                    <a:pt x="0" y="45138"/>
                  </a:lnTo>
                  <a:lnTo>
                    <a:pt x="0" y="88940"/>
                  </a:lnTo>
                  <a:lnTo>
                    <a:pt x="1058" y="106904"/>
                  </a:lnTo>
                  <a:lnTo>
                    <a:pt x="7604" y="119399"/>
                  </a:lnTo>
                  <a:lnTo>
                    <a:pt x="13257" y="126444"/>
                  </a:lnTo>
                  <a:lnTo>
                    <a:pt x="19298" y="130280"/>
                  </a:lnTo>
                  <a:lnTo>
                    <a:pt x="31800" y="132744"/>
                  </a:lnTo>
                  <a:lnTo>
                    <a:pt x="41289" y="133170"/>
                  </a:lnTo>
                  <a:lnTo>
                    <a:pt x="55860" y="128240"/>
                  </a:lnTo>
                  <a:lnTo>
                    <a:pt x="68528" y="120077"/>
                  </a:lnTo>
                  <a:lnTo>
                    <a:pt x="78984" y="105899"/>
                  </a:lnTo>
                  <a:lnTo>
                    <a:pt x="93001" y="76367"/>
                  </a:lnTo>
                  <a:lnTo>
                    <a:pt x="95118" y="59041"/>
                  </a:lnTo>
                  <a:lnTo>
                    <a:pt x="94104" y="59469"/>
                  </a:lnTo>
                  <a:lnTo>
                    <a:pt x="90155" y="62767"/>
                  </a:lnTo>
                  <a:lnTo>
                    <a:pt x="87694" y="67760"/>
                  </a:lnTo>
                  <a:lnTo>
                    <a:pt x="87038" y="70574"/>
                  </a:lnTo>
                  <a:lnTo>
                    <a:pt x="78360" y="85820"/>
                  </a:lnTo>
                  <a:lnTo>
                    <a:pt x="76237" y="117477"/>
                  </a:lnTo>
                  <a:lnTo>
                    <a:pt x="79039" y="123826"/>
                  </a:lnTo>
                  <a:lnTo>
                    <a:pt x="98592" y="146050"/>
                  </a:lnTo>
                  <a:lnTo>
                    <a:pt x="107671" y="149578"/>
                  </a:lnTo>
                  <a:lnTo>
                    <a:pt x="130747" y="151843"/>
                  </a:lnTo>
                  <a:lnTo>
                    <a:pt x="140306" y="149330"/>
                  </a:lnTo>
                  <a:lnTo>
                    <a:pt x="169239" y="135903"/>
                  </a:lnTo>
                  <a:lnTo>
                    <a:pt x="173151" y="135051"/>
                  </a:lnTo>
                  <a:lnTo>
                    <a:pt x="175759" y="133426"/>
                  </a:lnTo>
                  <a:lnTo>
                    <a:pt x="177498" y="131284"/>
                  </a:lnTo>
                  <a:lnTo>
                    <a:pt x="180975" y="1238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9" name="SMARTInkShape-2256"/>
            <p:cNvSpPr/>
            <p:nvPr>
              <p:custDataLst>
                <p:tags r:id="rId238"/>
              </p:custDataLst>
            </p:nvPr>
          </p:nvSpPr>
          <p:spPr>
            <a:xfrm>
              <a:off x="10058400" y="5514975"/>
              <a:ext cx="161926" cy="276226"/>
            </a:xfrm>
            <a:custGeom>
              <a:avLst/>
              <a:gdLst/>
              <a:ahLst/>
              <a:cxnLst/>
              <a:rect l="0" t="0" r="0" b="0"/>
              <a:pathLst>
                <a:path w="161926" h="276226">
                  <a:moveTo>
                    <a:pt x="0" y="0"/>
                  </a:moveTo>
                  <a:lnTo>
                    <a:pt x="0" y="0"/>
                  </a:lnTo>
                  <a:lnTo>
                    <a:pt x="0" y="42562"/>
                  </a:lnTo>
                  <a:lnTo>
                    <a:pt x="0" y="85801"/>
                  </a:lnTo>
                  <a:lnTo>
                    <a:pt x="1058" y="97400"/>
                  </a:lnTo>
                  <a:lnTo>
                    <a:pt x="7541" y="116293"/>
                  </a:lnTo>
                  <a:lnTo>
                    <a:pt x="8202" y="121979"/>
                  </a:lnTo>
                  <a:lnTo>
                    <a:pt x="9700" y="125769"/>
                  </a:lnTo>
                  <a:lnTo>
                    <a:pt x="11759" y="128296"/>
                  </a:lnTo>
                  <a:lnTo>
                    <a:pt x="17611" y="132352"/>
                  </a:lnTo>
                  <a:lnTo>
                    <a:pt x="23680" y="133054"/>
                  </a:lnTo>
                  <a:lnTo>
                    <a:pt x="29220" y="130396"/>
                  </a:lnTo>
                  <a:lnTo>
                    <a:pt x="32181" y="128205"/>
                  </a:lnTo>
                  <a:lnTo>
                    <a:pt x="35470" y="122949"/>
                  </a:lnTo>
                  <a:lnTo>
                    <a:pt x="36347" y="120066"/>
                  </a:lnTo>
                  <a:lnTo>
                    <a:pt x="72844" y="73080"/>
                  </a:lnTo>
                  <a:lnTo>
                    <a:pt x="88876" y="54401"/>
                  </a:lnTo>
                  <a:lnTo>
                    <a:pt x="95239" y="50636"/>
                  </a:lnTo>
                  <a:lnTo>
                    <a:pt x="102890" y="48220"/>
                  </a:lnTo>
                  <a:lnTo>
                    <a:pt x="106761" y="50712"/>
                  </a:lnTo>
                  <a:lnTo>
                    <a:pt x="109274" y="52858"/>
                  </a:lnTo>
                  <a:lnTo>
                    <a:pt x="112066" y="58065"/>
                  </a:lnTo>
                  <a:lnTo>
                    <a:pt x="120759" y="105378"/>
                  </a:lnTo>
                  <a:lnTo>
                    <a:pt x="128478" y="149475"/>
                  </a:lnTo>
                  <a:lnTo>
                    <a:pt x="134505" y="189922"/>
                  </a:lnTo>
                  <a:lnTo>
                    <a:pt x="151062" y="234131"/>
                  </a:lnTo>
                  <a:lnTo>
                    <a:pt x="161925" y="2762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31" name="SMARTInkShape-2257"/>
          <p:cNvSpPr/>
          <p:nvPr>
            <p:custDataLst>
              <p:tags r:id="rId7"/>
            </p:custDataLst>
          </p:nvPr>
        </p:nvSpPr>
        <p:spPr>
          <a:xfrm>
            <a:off x="3771900" y="5791334"/>
            <a:ext cx="4229066" cy="399917"/>
          </a:xfrm>
          <a:custGeom>
            <a:avLst/>
            <a:gdLst/>
            <a:ahLst/>
            <a:cxnLst/>
            <a:rect l="0" t="0" r="0" b="0"/>
            <a:pathLst>
              <a:path w="4229066" h="399917">
                <a:moveTo>
                  <a:pt x="9525" y="114166"/>
                </a:moveTo>
                <a:lnTo>
                  <a:pt x="9525" y="114166"/>
                </a:lnTo>
                <a:lnTo>
                  <a:pt x="4469" y="119223"/>
                </a:lnTo>
                <a:lnTo>
                  <a:pt x="1986" y="124527"/>
                </a:lnTo>
                <a:lnTo>
                  <a:pt x="23" y="168327"/>
                </a:lnTo>
                <a:lnTo>
                  <a:pt x="1" y="212503"/>
                </a:lnTo>
                <a:lnTo>
                  <a:pt x="0" y="220666"/>
                </a:lnTo>
                <a:lnTo>
                  <a:pt x="2822" y="227822"/>
                </a:lnTo>
                <a:lnTo>
                  <a:pt x="8201" y="235983"/>
                </a:lnTo>
                <a:lnTo>
                  <a:pt x="9491" y="247072"/>
                </a:lnTo>
                <a:lnTo>
                  <a:pt x="9525" y="257005"/>
                </a:lnTo>
                <a:lnTo>
                  <a:pt x="23714" y="257040"/>
                </a:lnTo>
                <a:lnTo>
                  <a:pt x="29237" y="259863"/>
                </a:lnTo>
                <a:lnTo>
                  <a:pt x="47694" y="271230"/>
                </a:lnTo>
                <a:lnTo>
                  <a:pt x="86440" y="283441"/>
                </a:lnTo>
                <a:lnTo>
                  <a:pt x="104987" y="287794"/>
                </a:lnTo>
                <a:lnTo>
                  <a:pt x="123888" y="292964"/>
                </a:lnTo>
                <a:lnTo>
                  <a:pt x="142894" y="297318"/>
                </a:lnTo>
                <a:lnTo>
                  <a:pt x="161930" y="302489"/>
                </a:lnTo>
                <a:lnTo>
                  <a:pt x="202847" y="304475"/>
                </a:lnTo>
                <a:lnTo>
                  <a:pt x="219271" y="305639"/>
                </a:lnTo>
                <a:lnTo>
                  <a:pt x="266526" y="313598"/>
                </a:lnTo>
                <a:lnTo>
                  <a:pt x="309501" y="314139"/>
                </a:lnTo>
                <a:lnTo>
                  <a:pt x="319589" y="315227"/>
                </a:lnTo>
                <a:lnTo>
                  <a:pt x="346135" y="321725"/>
                </a:lnTo>
                <a:lnTo>
                  <a:pt x="389973" y="326364"/>
                </a:lnTo>
                <a:lnTo>
                  <a:pt x="409411" y="331203"/>
                </a:lnTo>
                <a:lnTo>
                  <a:pt x="450483" y="333062"/>
                </a:lnTo>
                <a:lnTo>
                  <a:pt x="495670" y="333217"/>
                </a:lnTo>
                <a:lnTo>
                  <a:pt x="533473" y="336058"/>
                </a:lnTo>
                <a:lnTo>
                  <a:pt x="581035" y="341883"/>
                </a:lnTo>
                <a:lnTo>
                  <a:pt x="628652" y="342651"/>
                </a:lnTo>
                <a:lnTo>
                  <a:pt x="667809" y="342744"/>
                </a:lnTo>
                <a:lnTo>
                  <a:pt x="715211" y="345583"/>
                </a:lnTo>
                <a:lnTo>
                  <a:pt x="760284" y="350966"/>
                </a:lnTo>
                <a:lnTo>
                  <a:pt x="806307" y="352029"/>
                </a:lnTo>
                <a:lnTo>
                  <a:pt x="849892" y="355061"/>
                </a:lnTo>
                <a:lnTo>
                  <a:pt x="886467" y="359815"/>
                </a:lnTo>
                <a:lnTo>
                  <a:pt x="924115" y="364045"/>
                </a:lnTo>
                <a:lnTo>
                  <a:pt x="962082" y="369180"/>
                </a:lnTo>
                <a:lnTo>
                  <a:pt x="1000142" y="370701"/>
                </a:lnTo>
                <a:lnTo>
                  <a:pt x="1038230" y="373973"/>
                </a:lnTo>
                <a:lnTo>
                  <a:pt x="1076327" y="378823"/>
                </a:lnTo>
                <a:lnTo>
                  <a:pt x="1114426" y="380261"/>
                </a:lnTo>
                <a:lnTo>
                  <a:pt x="1160169" y="385803"/>
                </a:lnTo>
                <a:lnTo>
                  <a:pt x="1195124" y="389032"/>
                </a:lnTo>
                <a:lnTo>
                  <a:pt x="1237349" y="389988"/>
                </a:lnTo>
                <a:lnTo>
                  <a:pt x="1278317" y="395328"/>
                </a:lnTo>
                <a:lnTo>
                  <a:pt x="1317267" y="398557"/>
                </a:lnTo>
                <a:lnTo>
                  <a:pt x="1355619" y="399513"/>
                </a:lnTo>
                <a:lnTo>
                  <a:pt x="1393793" y="399797"/>
                </a:lnTo>
                <a:lnTo>
                  <a:pt x="1431916" y="399880"/>
                </a:lnTo>
                <a:lnTo>
                  <a:pt x="1475079" y="399906"/>
                </a:lnTo>
                <a:lnTo>
                  <a:pt x="1516325" y="399913"/>
                </a:lnTo>
                <a:lnTo>
                  <a:pt x="1555357" y="399915"/>
                </a:lnTo>
                <a:lnTo>
                  <a:pt x="1598790" y="399915"/>
                </a:lnTo>
                <a:lnTo>
                  <a:pt x="1640117" y="399916"/>
                </a:lnTo>
                <a:lnTo>
                  <a:pt x="1684229" y="399916"/>
                </a:lnTo>
                <a:lnTo>
                  <a:pt x="1730814" y="399916"/>
                </a:lnTo>
                <a:lnTo>
                  <a:pt x="1773074" y="399916"/>
                </a:lnTo>
                <a:lnTo>
                  <a:pt x="1817462" y="399916"/>
                </a:lnTo>
                <a:lnTo>
                  <a:pt x="1864129" y="399916"/>
                </a:lnTo>
                <a:lnTo>
                  <a:pt x="1906413" y="394860"/>
                </a:lnTo>
                <a:lnTo>
                  <a:pt x="1950810" y="391715"/>
                </a:lnTo>
                <a:lnTo>
                  <a:pt x="1997477" y="390783"/>
                </a:lnTo>
                <a:lnTo>
                  <a:pt x="2044819" y="385451"/>
                </a:lnTo>
                <a:lnTo>
                  <a:pt x="2087304" y="382225"/>
                </a:lnTo>
                <a:lnTo>
                  <a:pt x="2131759" y="381268"/>
                </a:lnTo>
                <a:lnTo>
                  <a:pt x="2178445" y="380985"/>
                </a:lnTo>
                <a:lnTo>
                  <a:pt x="2225792" y="375845"/>
                </a:lnTo>
                <a:lnTo>
                  <a:pt x="2273335" y="372675"/>
                </a:lnTo>
                <a:lnTo>
                  <a:pt x="2315879" y="376793"/>
                </a:lnTo>
                <a:lnTo>
                  <a:pt x="2360352" y="379659"/>
                </a:lnTo>
                <a:lnTo>
                  <a:pt x="2407043" y="380509"/>
                </a:lnTo>
                <a:lnTo>
                  <a:pt x="2454391" y="380760"/>
                </a:lnTo>
                <a:lnTo>
                  <a:pt x="2496879" y="380835"/>
                </a:lnTo>
                <a:lnTo>
                  <a:pt x="2541334" y="380857"/>
                </a:lnTo>
                <a:lnTo>
                  <a:pt x="2588020" y="380863"/>
                </a:lnTo>
                <a:lnTo>
                  <a:pt x="2635367" y="380865"/>
                </a:lnTo>
                <a:lnTo>
                  <a:pt x="2682910" y="380865"/>
                </a:lnTo>
                <a:lnTo>
                  <a:pt x="2725454" y="380866"/>
                </a:lnTo>
                <a:lnTo>
                  <a:pt x="2769927" y="380866"/>
                </a:lnTo>
                <a:lnTo>
                  <a:pt x="2816618" y="380866"/>
                </a:lnTo>
                <a:lnTo>
                  <a:pt x="2863966" y="380866"/>
                </a:lnTo>
                <a:lnTo>
                  <a:pt x="2911509" y="380866"/>
                </a:lnTo>
                <a:lnTo>
                  <a:pt x="2954054" y="380866"/>
                </a:lnTo>
                <a:lnTo>
                  <a:pt x="2998527" y="380866"/>
                </a:lnTo>
                <a:lnTo>
                  <a:pt x="3045218" y="380866"/>
                </a:lnTo>
                <a:lnTo>
                  <a:pt x="3087511" y="380866"/>
                </a:lnTo>
                <a:lnTo>
                  <a:pt x="3131908" y="380866"/>
                </a:lnTo>
                <a:lnTo>
                  <a:pt x="3178577" y="375810"/>
                </a:lnTo>
                <a:lnTo>
                  <a:pt x="3220862" y="372665"/>
                </a:lnTo>
                <a:lnTo>
                  <a:pt x="3265260" y="366677"/>
                </a:lnTo>
                <a:lnTo>
                  <a:pt x="3306871" y="363256"/>
                </a:lnTo>
                <a:lnTo>
                  <a:pt x="3351068" y="362243"/>
                </a:lnTo>
                <a:lnTo>
                  <a:pt x="3397678" y="356886"/>
                </a:lnTo>
                <a:lnTo>
                  <a:pt x="3439945" y="353653"/>
                </a:lnTo>
                <a:lnTo>
                  <a:pt x="3484337" y="347639"/>
                </a:lnTo>
                <a:lnTo>
                  <a:pt x="3525947" y="344209"/>
                </a:lnTo>
                <a:lnTo>
                  <a:pt x="3565087" y="338137"/>
                </a:lnTo>
                <a:lnTo>
                  <a:pt x="3603495" y="329635"/>
                </a:lnTo>
                <a:lnTo>
                  <a:pt x="3646743" y="325470"/>
                </a:lnTo>
                <a:lnTo>
                  <a:pt x="3688015" y="319179"/>
                </a:lnTo>
                <a:lnTo>
                  <a:pt x="3727055" y="310613"/>
                </a:lnTo>
                <a:lnTo>
                  <a:pt x="3765433" y="306428"/>
                </a:lnTo>
                <a:lnTo>
                  <a:pt x="3809781" y="298468"/>
                </a:lnTo>
                <a:lnTo>
                  <a:pt x="3855386" y="292976"/>
                </a:lnTo>
                <a:lnTo>
                  <a:pt x="3895282" y="282013"/>
                </a:lnTo>
                <a:lnTo>
                  <a:pt x="3933738" y="276203"/>
                </a:lnTo>
                <a:lnTo>
                  <a:pt x="3971908" y="265961"/>
                </a:lnTo>
                <a:lnTo>
                  <a:pt x="4018490" y="257156"/>
                </a:lnTo>
                <a:lnTo>
                  <a:pt x="4060453" y="247443"/>
                </a:lnTo>
                <a:lnTo>
                  <a:pt x="4092346" y="238960"/>
                </a:lnTo>
                <a:lnTo>
                  <a:pt x="4109323" y="237220"/>
                </a:lnTo>
                <a:lnTo>
                  <a:pt x="4139023" y="228316"/>
                </a:lnTo>
                <a:lnTo>
                  <a:pt x="4152667" y="221106"/>
                </a:lnTo>
                <a:lnTo>
                  <a:pt x="4155920" y="220384"/>
                </a:lnTo>
                <a:lnTo>
                  <a:pt x="4184645" y="204790"/>
                </a:lnTo>
                <a:lnTo>
                  <a:pt x="4188175" y="199246"/>
                </a:lnTo>
                <a:lnTo>
                  <a:pt x="4195499" y="182007"/>
                </a:lnTo>
                <a:lnTo>
                  <a:pt x="4206078" y="164764"/>
                </a:lnTo>
                <a:lnTo>
                  <a:pt x="4218096" y="117209"/>
                </a:lnTo>
                <a:lnTo>
                  <a:pt x="4220547" y="72884"/>
                </a:lnTo>
                <a:lnTo>
                  <a:pt x="4228507" y="35979"/>
                </a:lnTo>
                <a:lnTo>
                  <a:pt x="4229065" y="11713"/>
                </a:lnTo>
                <a:lnTo>
                  <a:pt x="4219691" y="0"/>
                </a:lnTo>
                <a:lnTo>
                  <a:pt x="4219575" y="9391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59" name="SMARTInkShape-Group324"/>
          <p:cNvGrpSpPr/>
          <p:nvPr/>
        </p:nvGrpSpPr>
        <p:grpSpPr>
          <a:xfrm>
            <a:off x="3810000" y="5381625"/>
            <a:ext cx="4094908" cy="638176"/>
            <a:chOff x="3810000" y="5381625"/>
            <a:chExt cx="4094908" cy="638176"/>
          </a:xfrm>
        </p:grpSpPr>
        <p:sp>
          <p:nvSpPr>
            <p:cNvPr id="1832" name="SMARTInkShape-2258"/>
            <p:cNvSpPr/>
            <p:nvPr>
              <p:custDataLst>
                <p:tags r:id="rId204"/>
              </p:custDataLst>
            </p:nvPr>
          </p:nvSpPr>
          <p:spPr>
            <a:xfrm>
              <a:off x="3898332" y="5400839"/>
              <a:ext cx="264094" cy="590387"/>
            </a:xfrm>
            <a:custGeom>
              <a:avLst/>
              <a:gdLst/>
              <a:ahLst/>
              <a:cxnLst/>
              <a:rect l="0" t="0" r="0" b="0"/>
              <a:pathLst>
                <a:path w="264094" h="590387">
                  <a:moveTo>
                    <a:pt x="264093" y="37936"/>
                  </a:moveTo>
                  <a:lnTo>
                    <a:pt x="264093" y="37936"/>
                  </a:lnTo>
                  <a:lnTo>
                    <a:pt x="259037" y="37936"/>
                  </a:lnTo>
                  <a:lnTo>
                    <a:pt x="257547" y="36878"/>
                  </a:lnTo>
                  <a:lnTo>
                    <a:pt x="256554" y="35114"/>
                  </a:lnTo>
                  <a:lnTo>
                    <a:pt x="253771" y="21689"/>
                  </a:lnTo>
                  <a:lnTo>
                    <a:pt x="248099" y="12426"/>
                  </a:lnTo>
                  <a:lnTo>
                    <a:pt x="246401" y="6137"/>
                  </a:lnTo>
                  <a:lnTo>
                    <a:pt x="243832" y="4037"/>
                  </a:lnTo>
                  <a:lnTo>
                    <a:pt x="235333" y="1703"/>
                  </a:lnTo>
                  <a:lnTo>
                    <a:pt x="192097" y="0"/>
                  </a:lnTo>
                  <a:lnTo>
                    <a:pt x="146270" y="20580"/>
                  </a:lnTo>
                  <a:lnTo>
                    <a:pt x="113471" y="41260"/>
                  </a:lnTo>
                  <a:lnTo>
                    <a:pt x="73944" y="81749"/>
                  </a:lnTo>
                  <a:lnTo>
                    <a:pt x="45122" y="118063"/>
                  </a:lnTo>
                  <a:lnTo>
                    <a:pt x="21530" y="160690"/>
                  </a:lnTo>
                  <a:lnTo>
                    <a:pt x="6191" y="206834"/>
                  </a:lnTo>
                  <a:lnTo>
                    <a:pt x="0" y="254020"/>
                  </a:lnTo>
                  <a:lnTo>
                    <a:pt x="3222" y="301516"/>
                  </a:lnTo>
                  <a:lnTo>
                    <a:pt x="5823" y="344046"/>
                  </a:lnTo>
                  <a:lnTo>
                    <a:pt x="11650" y="383458"/>
                  </a:lnTo>
                  <a:lnTo>
                    <a:pt x="20079" y="421947"/>
                  </a:lnTo>
                  <a:lnTo>
                    <a:pt x="29280" y="460163"/>
                  </a:lnTo>
                  <a:lnTo>
                    <a:pt x="34266" y="503397"/>
                  </a:lnTo>
                  <a:lnTo>
                    <a:pt x="34071" y="531803"/>
                  </a:lnTo>
                  <a:lnTo>
                    <a:pt x="22188" y="567554"/>
                  </a:lnTo>
                  <a:lnTo>
                    <a:pt x="6918" y="5903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3" name="SMARTInkShape-2259"/>
            <p:cNvSpPr/>
            <p:nvPr>
              <p:custDataLst>
                <p:tags r:id="rId205"/>
              </p:custDataLst>
            </p:nvPr>
          </p:nvSpPr>
          <p:spPr>
            <a:xfrm>
              <a:off x="3810000" y="5686425"/>
              <a:ext cx="333376" cy="19051"/>
            </a:xfrm>
            <a:custGeom>
              <a:avLst/>
              <a:gdLst/>
              <a:ahLst/>
              <a:cxnLst/>
              <a:rect l="0" t="0" r="0" b="0"/>
              <a:pathLst>
                <a:path w="333376" h="19051">
                  <a:moveTo>
                    <a:pt x="0" y="19050"/>
                  </a:moveTo>
                  <a:lnTo>
                    <a:pt x="0" y="19050"/>
                  </a:lnTo>
                  <a:lnTo>
                    <a:pt x="41912" y="19050"/>
                  </a:lnTo>
                  <a:lnTo>
                    <a:pt x="86227" y="19050"/>
                  </a:lnTo>
                  <a:lnTo>
                    <a:pt x="123924" y="19050"/>
                  </a:lnTo>
                  <a:lnTo>
                    <a:pt x="168490" y="19050"/>
                  </a:lnTo>
                  <a:lnTo>
                    <a:pt x="208966" y="19050"/>
                  </a:lnTo>
                  <a:lnTo>
                    <a:pt x="247535" y="19050"/>
                  </a:lnTo>
                  <a:lnTo>
                    <a:pt x="292437" y="11511"/>
                  </a:lnTo>
                  <a:lnTo>
                    <a:pt x="313484" y="7291"/>
                  </a:lnTo>
                  <a:lnTo>
                    <a:pt x="3333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4" name="SMARTInkShape-2260"/>
            <p:cNvSpPr/>
            <p:nvPr>
              <p:custDataLst>
                <p:tags r:id="rId206"/>
              </p:custDataLst>
            </p:nvPr>
          </p:nvSpPr>
          <p:spPr>
            <a:xfrm>
              <a:off x="4163944" y="5440099"/>
              <a:ext cx="312807" cy="541602"/>
            </a:xfrm>
            <a:custGeom>
              <a:avLst/>
              <a:gdLst/>
              <a:ahLst/>
              <a:cxnLst/>
              <a:rect l="0" t="0" r="0" b="0"/>
              <a:pathLst>
                <a:path w="312807" h="541602">
                  <a:moveTo>
                    <a:pt x="312806" y="8201"/>
                  </a:moveTo>
                  <a:lnTo>
                    <a:pt x="312806" y="8201"/>
                  </a:lnTo>
                  <a:lnTo>
                    <a:pt x="312806" y="3145"/>
                  </a:lnTo>
                  <a:lnTo>
                    <a:pt x="311748" y="1655"/>
                  </a:lnTo>
                  <a:lnTo>
                    <a:pt x="309984" y="662"/>
                  </a:lnTo>
                  <a:lnTo>
                    <a:pt x="307750" y="0"/>
                  </a:lnTo>
                  <a:lnTo>
                    <a:pt x="305202" y="617"/>
                  </a:lnTo>
                  <a:lnTo>
                    <a:pt x="272806" y="21101"/>
                  </a:lnTo>
                  <a:lnTo>
                    <a:pt x="226078" y="66483"/>
                  </a:lnTo>
                  <a:lnTo>
                    <a:pt x="188783" y="104733"/>
                  </a:lnTo>
                  <a:lnTo>
                    <a:pt x="160347" y="140755"/>
                  </a:lnTo>
                  <a:lnTo>
                    <a:pt x="132872" y="184472"/>
                  </a:lnTo>
                  <a:lnTo>
                    <a:pt x="109797" y="230939"/>
                  </a:lnTo>
                  <a:lnTo>
                    <a:pt x="83322" y="278221"/>
                  </a:lnTo>
                  <a:lnTo>
                    <a:pt x="56427" y="325744"/>
                  </a:lnTo>
                  <a:lnTo>
                    <a:pt x="35641" y="372280"/>
                  </a:lnTo>
                  <a:lnTo>
                    <a:pt x="21251" y="413351"/>
                  </a:lnTo>
                  <a:lnTo>
                    <a:pt x="6168" y="451272"/>
                  </a:lnTo>
                  <a:lnTo>
                    <a:pt x="0" y="493068"/>
                  </a:lnTo>
                  <a:lnTo>
                    <a:pt x="214" y="510504"/>
                  </a:lnTo>
                  <a:lnTo>
                    <a:pt x="3837" y="521784"/>
                  </a:lnTo>
                  <a:lnTo>
                    <a:pt x="11827" y="534083"/>
                  </a:lnTo>
                  <a:lnTo>
                    <a:pt x="17819" y="538259"/>
                  </a:lnTo>
                  <a:lnTo>
                    <a:pt x="27056" y="5416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5" name="SMARTInkShape-2261"/>
            <p:cNvSpPr/>
            <p:nvPr>
              <p:custDataLst>
                <p:tags r:id="rId207"/>
              </p:custDataLst>
            </p:nvPr>
          </p:nvSpPr>
          <p:spPr>
            <a:xfrm>
              <a:off x="4505325" y="5448300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19050" y="38100"/>
                  </a:moveTo>
                  <a:lnTo>
                    <a:pt x="19050" y="38100"/>
                  </a:lnTo>
                  <a:lnTo>
                    <a:pt x="19050" y="19177"/>
                  </a:lnTo>
                  <a:lnTo>
                    <a:pt x="9559" y="9560"/>
                  </a:lnTo>
                  <a:lnTo>
                    <a:pt x="1327" y="9528"/>
                  </a:lnTo>
                  <a:lnTo>
                    <a:pt x="885" y="8468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6" name="SMARTInkShape-2262"/>
            <p:cNvSpPr/>
            <p:nvPr>
              <p:custDataLst>
                <p:tags r:id="rId208"/>
              </p:custDataLst>
            </p:nvPr>
          </p:nvSpPr>
          <p:spPr>
            <a:xfrm>
              <a:off x="4467225" y="5476875"/>
              <a:ext cx="171451" cy="323851"/>
            </a:xfrm>
            <a:custGeom>
              <a:avLst/>
              <a:gdLst/>
              <a:ahLst/>
              <a:cxnLst/>
              <a:rect l="0" t="0" r="0" b="0"/>
              <a:pathLst>
                <a:path w="171451" h="323851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2822" y="10361"/>
                  </a:lnTo>
                  <a:lnTo>
                    <a:pt x="5056" y="13257"/>
                  </a:lnTo>
                  <a:lnTo>
                    <a:pt x="7539" y="22120"/>
                  </a:lnTo>
                  <a:lnTo>
                    <a:pt x="11759" y="39008"/>
                  </a:lnTo>
                  <a:lnTo>
                    <a:pt x="31881" y="82603"/>
                  </a:lnTo>
                  <a:lnTo>
                    <a:pt x="47642" y="124668"/>
                  </a:lnTo>
                  <a:lnTo>
                    <a:pt x="64560" y="171561"/>
                  </a:lnTo>
                  <a:lnTo>
                    <a:pt x="87576" y="219090"/>
                  </a:lnTo>
                  <a:lnTo>
                    <a:pt x="107423" y="259162"/>
                  </a:lnTo>
                  <a:lnTo>
                    <a:pt x="130328" y="296399"/>
                  </a:lnTo>
                  <a:lnTo>
                    <a:pt x="157788" y="319158"/>
                  </a:lnTo>
                  <a:lnTo>
                    <a:pt x="171450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7" name="SMARTInkShape-2263"/>
            <p:cNvSpPr/>
            <p:nvPr>
              <p:custDataLst>
                <p:tags r:id="rId209"/>
              </p:custDataLst>
            </p:nvPr>
          </p:nvSpPr>
          <p:spPr>
            <a:xfrm>
              <a:off x="4419600" y="5505450"/>
              <a:ext cx="266701" cy="352426"/>
            </a:xfrm>
            <a:custGeom>
              <a:avLst/>
              <a:gdLst/>
              <a:ahLst/>
              <a:cxnLst/>
              <a:rect l="0" t="0" r="0" b="0"/>
              <a:pathLst>
                <a:path w="266701" h="352426">
                  <a:moveTo>
                    <a:pt x="266700" y="0"/>
                  </a:moveTo>
                  <a:lnTo>
                    <a:pt x="266700" y="0"/>
                  </a:lnTo>
                  <a:lnTo>
                    <a:pt x="247403" y="22120"/>
                  </a:lnTo>
                  <a:lnTo>
                    <a:pt x="212153" y="68737"/>
                  </a:lnTo>
                  <a:lnTo>
                    <a:pt x="178078" y="114571"/>
                  </a:lnTo>
                  <a:lnTo>
                    <a:pt x="140573" y="155415"/>
                  </a:lnTo>
                  <a:lnTo>
                    <a:pt x="108065" y="200422"/>
                  </a:lnTo>
                  <a:lnTo>
                    <a:pt x="76215" y="244880"/>
                  </a:lnTo>
                  <a:lnTo>
                    <a:pt x="44452" y="285581"/>
                  </a:lnTo>
                  <a:lnTo>
                    <a:pt x="10361" y="330357"/>
                  </a:lnTo>
                  <a:lnTo>
                    <a:pt x="4605" y="338384"/>
                  </a:lnTo>
                  <a:lnTo>
                    <a:pt x="0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8" name="SMARTInkShape-2264"/>
            <p:cNvSpPr/>
            <p:nvPr>
              <p:custDataLst>
                <p:tags r:id="rId210"/>
              </p:custDataLst>
            </p:nvPr>
          </p:nvSpPr>
          <p:spPr>
            <a:xfrm>
              <a:off x="4677477" y="5476875"/>
              <a:ext cx="265999" cy="352426"/>
            </a:xfrm>
            <a:custGeom>
              <a:avLst/>
              <a:gdLst/>
              <a:ahLst/>
              <a:cxnLst/>
              <a:rect l="0" t="0" r="0" b="0"/>
              <a:pathLst>
                <a:path w="265999" h="352426">
                  <a:moveTo>
                    <a:pt x="265998" y="0"/>
                  </a:moveTo>
                  <a:lnTo>
                    <a:pt x="265998" y="0"/>
                  </a:lnTo>
                  <a:lnTo>
                    <a:pt x="251809" y="0"/>
                  </a:lnTo>
                  <a:lnTo>
                    <a:pt x="220860" y="13257"/>
                  </a:lnTo>
                  <a:lnTo>
                    <a:pt x="176000" y="52263"/>
                  </a:lnTo>
                  <a:lnTo>
                    <a:pt x="132086" y="95861"/>
                  </a:lnTo>
                  <a:lnTo>
                    <a:pt x="100983" y="134529"/>
                  </a:lnTo>
                  <a:lnTo>
                    <a:pt x="65363" y="179013"/>
                  </a:lnTo>
                  <a:lnTo>
                    <a:pt x="48769" y="200211"/>
                  </a:lnTo>
                  <a:lnTo>
                    <a:pt x="26670" y="245491"/>
                  </a:lnTo>
                  <a:lnTo>
                    <a:pt x="4627" y="288444"/>
                  </a:lnTo>
                  <a:lnTo>
                    <a:pt x="0" y="323617"/>
                  </a:lnTo>
                  <a:lnTo>
                    <a:pt x="2432" y="331860"/>
                  </a:lnTo>
                  <a:lnTo>
                    <a:pt x="12617" y="345776"/>
                  </a:lnTo>
                  <a:lnTo>
                    <a:pt x="18623" y="349469"/>
                  </a:lnTo>
                  <a:lnTo>
                    <a:pt x="37398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9" name="SMARTInkShape-2265"/>
            <p:cNvSpPr/>
            <p:nvPr>
              <p:custDataLst>
                <p:tags r:id="rId211"/>
              </p:custDataLst>
            </p:nvPr>
          </p:nvSpPr>
          <p:spPr>
            <a:xfrm>
              <a:off x="4906064" y="5535829"/>
              <a:ext cx="236994" cy="298871"/>
            </a:xfrm>
            <a:custGeom>
              <a:avLst/>
              <a:gdLst/>
              <a:ahLst/>
              <a:cxnLst/>
              <a:rect l="0" t="0" r="0" b="0"/>
              <a:pathLst>
                <a:path w="236994" h="298871">
                  <a:moveTo>
                    <a:pt x="227911" y="36296"/>
                  </a:moveTo>
                  <a:lnTo>
                    <a:pt x="227911" y="36296"/>
                  </a:lnTo>
                  <a:lnTo>
                    <a:pt x="219710" y="36296"/>
                  </a:lnTo>
                  <a:lnTo>
                    <a:pt x="219269" y="35238"/>
                  </a:lnTo>
                  <a:lnTo>
                    <a:pt x="218778" y="31240"/>
                  </a:lnTo>
                  <a:lnTo>
                    <a:pt x="215738" y="25935"/>
                  </a:lnTo>
                  <a:lnTo>
                    <a:pt x="204207" y="12698"/>
                  </a:lnTo>
                  <a:lnTo>
                    <a:pt x="198679" y="9933"/>
                  </a:lnTo>
                  <a:lnTo>
                    <a:pt x="172690" y="7915"/>
                  </a:lnTo>
                  <a:lnTo>
                    <a:pt x="168872" y="7850"/>
                  </a:lnTo>
                  <a:lnTo>
                    <a:pt x="129190" y="18489"/>
                  </a:lnTo>
                  <a:lnTo>
                    <a:pt x="116654" y="26970"/>
                  </a:lnTo>
                  <a:lnTo>
                    <a:pt x="73822" y="72633"/>
                  </a:lnTo>
                  <a:lnTo>
                    <a:pt x="60988" y="95842"/>
                  </a:lnTo>
                  <a:lnTo>
                    <a:pt x="57802" y="109208"/>
                  </a:lnTo>
                  <a:lnTo>
                    <a:pt x="57057" y="120206"/>
                  </a:lnTo>
                  <a:lnTo>
                    <a:pt x="57918" y="123987"/>
                  </a:lnTo>
                  <a:lnTo>
                    <a:pt x="59548" y="126508"/>
                  </a:lnTo>
                  <a:lnTo>
                    <a:pt x="61694" y="128187"/>
                  </a:lnTo>
                  <a:lnTo>
                    <a:pt x="66901" y="130053"/>
                  </a:lnTo>
                  <a:lnTo>
                    <a:pt x="83923" y="131251"/>
                  </a:lnTo>
                  <a:lnTo>
                    <a:pt x="92655" y="128593"/>
                  </a:lnTo>
                  <a:lnTo>
                    <a:pt x="136134" y="99484"/>
                  </a:lnTo>
                  <a:lnTo>
                    <a:pt x="180303" y="64202"/>
                  </a:lnTo>
                  <a:lnTo>
                    <a:pt x="208027" y="34251"/>
                  </a:lnTo>
                  <a:lnTo>
                    <a:pt x="214840" y="24804"/>
                  </a:lnTo>
                  <a:lnTo>
                    <a:pt x="223568" y="18427"/>
                  </a:lnTo>
                  <a:lnTo>
                    <a:pt x="235942" y="0"/>
                  </a:lnTo>
                  <a:lnTo>
                    <a:pt x="236440" y="457"/>
                  </a:lnTo>
                  <a:lnTo>
                    <a:pt x="236993" y="3787"/>
                  </a:lnTo>
                  <a:lnTo>
                    <a:pt x="234417" y="8795"/>
                  </a:lnTo>
                  <a:lnTo>
                    <a:pt x="223235" y="26865"/>
                  </a:lnTo>
                  <a:lnTo>
                    <a:pt x="216203" y="52954"/>
                  </a:lnTo>
                  <a:lnTo>
                    <a:pt x="187832" y="98890"/>
                  </a:lnTo>
                  <a:lnTo>
                    <a:pt x="154433" y="146016"/>
                  </a:lnTo>
                  <a:lnTo>
                    <a:pt x="111689" y="193599"/>
                  </a:lnTo>
                  <a:lnTo>
                    <a:pt x="69550" y="233019"/>
                  </a:lnTo>
                  <a:lnTo>
                    <a:pt x="40284" y="257341"/>
                  </a:lnTo>
                  <a:lnTo>
                    <a:pt x="31280" y="267888"/>
                  </a:lnTo>
                  <a:lnTo>
                    <a:pt x="15368" y="278718"/>
                  </a:lnTo>
                  <a:lnTo>
                    <a:pt x="7153" y="281622"/>
                  </a:lnTo>
                  <a:lnTo>
                    <a:pt x="4539" y="283455"/>
                  </a:lnTo>
                  <a:lnTo>
                    <a:pt x="2797" y="285735"/>
                  </a:lnTo>
                  <a:lnTo>
                    <a:pt x="0" y="291943"/>
                  </a:lnTo>
                  <a:lnTo>
                    <a:pt x="828" y="292452"/>
                  </a:lnTo>
                  <a:lnTo>
                    <a:pt x="4572" y="293018"/>
                  </a:lnTo>
                  <a:lnTo>
                    <a:pt x="12630" y="298393"/>
                  </a:lnTo>
                  <a:lnTo>
                    <a:pt x="16656" y="298870"/>
                  </a:lnTo>
                  <a:lnTo>
                    <a:pt x="59555" y="293880"/>
                  </a:lnTo>
                  <a:lnTo>
                    <a:pt x="106344" y="290684"/>
                  </a:lnTo>
                  <a:lnTo>
                    <a:pt x="153895" y="281716"/>
                  </a:lnTo>
                  <a:lnTo>
                    <a:pt x="200200" y="266647"/>
                  </a:lnTo>
                  <a:lnTo>
                    <a:pt x="227911" y="2553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0" name="SMARTInkShape-2266"/>
            <p:cNvSpPr/>
            <p:nvPr>
              <p:custDataLst>
                <p:tags r:id="rId212"/>
              </p:custDataLst>
            </p:nvPr>
          </p:nvSpPr>
          <p:spPr>
            <a:xfrm>
              <a:off x="5200650" y="5505450"/>
              <a:ext cx="180976" cy="19051"/>
            </a:xfrm>
            <a:custGeom>
              <a:avLst/>
              <a:gdLst/>
              <a:ahLst/>
              <a:cxnLst/>
              <a:rect l="0" t="0" r="0" b="0"/>
              <a:pathLst>
                <a:path w="180976" h="19051">
                  <a:moveTo>
                    <a:pt x="0" y="19050"/>
                  </a:moveTo>
                  <a:lnTo>
                    <a:pt x="0" y="19050"/>
                  </a:lnTo>
                  <a:lnTo>
                    <a:pt x="46070" y="19050"/>
                  </a:lnTo>
                  <a:lnTo>
                    <a:pt x="90893" y="10849"/>
                  </a:lnTo>
                  <a:lnTo>
                    <a:pt x="138272" y="9640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1" name="SMARTInkShape-2267"/>
            <p:cNvSpPr/>
            <p:nvPr>
              <p:custDataLst>
                <p:tags r:id="rId213"/>
              </p:custDataLst>
            </p:nvPr>
          </p:nvSpPr>
          <p:spPr>
            <a:xfrm>
              <a:off x="5257800" y="5524500"/>
              <a:ext cx="38101" cy="257176"/>
            </a:xfrm>
            <a:custGeom>
              <a:avLst/>
              <a:gdLst/>
              <a:ahLst/>
              <a:cxnLst/>
              <a:rect l="0" t="0" r="0" b="0"/>
              <a:pathLst>
                <a:path w="38101" h="257176">
                  <a:moveTo>
                    <a:pt x="38100" y="0"/>
                  </a:moveTo>
                  <a:lnTo>
                    <a:pt x="38100" y="0"/>
                  </a:lnTo>
                  <a:lnTo>
                    <a:pt x="38100" y="44713"/>
                  </a:lnTo>
                  <a:lnTo>
                    <a:pt x="38100" y="86223"/>
                  </a:lnTo>
                  <a:lnTo>
                    <a:pt x="37042" y="107157"/>
                  </a:lnTo>
                  <a:lnTo>
                    <a:pt x="28399" y="147039"/>
                  </a:lnTo>
                  <a:lnTo>
                    <a:pt x="13464" y="192786"/>
                  </a:lnTo>
                  <a:lnTo>
                    <a:pt x="1478" y="239384"/>
                  </a:lnTo>
                  <a:lnTo>
                    <a:pt x="0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2" name="SMARTInkShape-2268"/>
            <p:cNvSpPr/>
            <p:nvPr>
              <p:custDataLst>
                <p:tags r:id="rId214"/>
              </p:custDataLst>
            </p:nvPr>
          </p:nvSpPr>
          <p:spPr>
            <a:xfrm>
              <a:off x="5400675" y="5429250"/>
              <a:ext cx="104645" cy="409576"/>
            </a:xfrm>
            <a:custGeom>
              <a:avLst/>
              <a:gdLst/>
              <a:ahLst/>
              <a:cxnLst/>
              <a:rect l="0" t="0" r="0" b="0"/>
              <a:pathLst>
                <a:path w="104645" h="409576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9298" y="47946"/>
                  </a:lnTo>
                  <a:lnTo>
                    <a:pt x="45661" y="93292"/>
                  </a:lnTo>
                  <a:lnTo>
                    <a:pt x="69788" y="134346"/>
                  </a:lnTo>
                  <a:lnTo>
                    <a:pt x="88474" y="181106"/>
                  </a:lnTo>
                  <a:lnTo>
                    <a:pt x="97180" y="228617"/>
                  </a:lnTo>
                  <a:lnTo>
                    <a:pt x="103775" y="276227"/>
                  </a:lnTo>
                  <a:lnTo>
                    <a:pt x="104644" y="318794"/>
                  </a:lnTo>
                  <a:lnTo>
                    <a:pt x="95066" y="363957"/>
                  </a:lnTo>
                  <a:lnTo>
                    <a:pt x="87905" y="376538"/>
                  </a:lnTo>
                  <a:lnTo>
                    <a:pt x="57150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3" name="SMARTInkShape-2269"/>
            <p:cNvSpPr/>
            <p:nvPr>
              <p:custDataLst>
                <p:tags r:id="rId215"/>
              </p:custDataLst>
            </p:nvPr>
          </p:nvSpPr>
          <p:spPr>
            <a:xfrm>
              <a:off x="5524500" y="5772150"/>
              <a:ext cx="66624" cy="152401"/>
            </a:xfrm>
            <a:custGeom>
              <a:avLst/>
              <a:gdLst/>
              <a:ahLst/>
              <a:cxnLst/>
              <a:rect l="0" t="0" r="0" b="0"/>
              <a:pathLst>
                <a:path w="66624" h="152401">
                  <a:moveTo>
                    <a:pt x="57150" y="0"/>
                  </a:moveTo>
                  <a:lnTo>
                    <a:pt x="57150" y="0"/>
                  </a:lnTo>
                  <a:lnTo>
                    <a:pt x="57150" y="14189"/>
                  </a:lnTo>
                  <a:lnTo>
                    <a:pt x="59972" y="19712"/>
                  </a:lnTo>
                  <a:lnTo>
                    <a:pt x="62207" y="22666"/>
                  </a:lnTo>
                  <a:lnTo>
                    <a:pt x="64689" y="31593"/>
                  </a:lnTo>
                  <a:lnTo>
                    <a:pt x="66623" y="76867"/>
                  </a:lnTo>
                  <a:lnTo>
                    <a:pt x="65594" y="89196"/>
                  </a:lnTo>
                  <a:lnTo>
                    <a:pt x="59064" y="106980"/>
                  </a:lnTo>
                  <a:lnTo>
                    <a:pt x="40106" y="136358"/>
                  </a:lnTo>
                  <a:lnTo>
                    <a:pt x="25171" y="147176"/>
                  </a:lnTo>
                  <a:lnTo>
                    <a:pt x="13573" y="150852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4" name="SMARTInkShape-2270"/>
            <p:cNvSpPr/>
            <p:nvPr>
              <p:custDataLst>
                <p:tags r:id="rId216"/>
              </p:custDataLst>
            </p:nvPr>
          </p:nvSpPr>
          <p:spPr>
            <a:xfrm>
              <a:off x="5638800" y="5505450"/>
              <a:ext cx="276226" cy="1"/>
            </a:xfrm>
            <a:custGeom>
              <a:avLst/>
              <a:gdLst/>
              <a:ahLst/>
              <a:cxnLst/>
              <a:rect l="0" t="0" r="0" b="0"/>
              <a:pathLst>
                <a:path w="276226" h="1">
                  <a:moveTo>
                    <a:pt x="0" y="0"/>
                  </a:moveTo>
                  <a:lnTo>
                    <a:pt x="0" y="0"/>
                  </a:lnTo>
                  <a:lnTo>
                    <a:pt x="41912" y="0"/>
                  </a:lnTo>
                  <a:lnTo>
                    <a:pt x="87384" y="0"/>
                  </a:lnTo>
                  <a:lnTo>
                    <a:pt x="130698" y="0"/>
                  </a:lnTo>
                  <a:lnTo>
                    <a:pt x="173749" y="0"/>
                  </a:lnTo>
                  <a:lnTo>
                    <a:pt x="217648" y="0"/>
                  </a:lnTo>
                  <a:lnTo>
                    <a:pt x="262842" y="0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5" name="SMARTInkShape-2271"/>
            <p:cNvSpPr/>
            <p:nvPr>
              <p:custDataLst>
                <p:tags r:id="rId217"/>
              </p:custDataLst>
            </p:nvPr>
          </p:nvSpPr>
          <p:spPr>
            <a:xfrm>
              <a:off x="5762625" y="5534025"/>
              <a:ext cx="47626" cy="247651"/>
            </a:xfrm>
            <a:custGeom>
              <a:avLst/>
              <a:gdLst/>
              <a:ahLst/>
              <a:cxnLst/>
              <a:rect l="0" t="0" r="0" b="0"/>
              <a:pathLst>
                <a:path w="47626" h="247651">
                  <a:moveTo>
                    <a:pt x="47625" y="0"/>
                  </a:moveTo>
                  <a:lnTo>
                    <a:pt x="47625" y="0"/>
                  </a:lnTo>
                  <a:lnTo>
                    <a:pt x="47625" y="46070"/>
                  </a:lnTo>
                  <a:lnTo>
                    <a:pt x="44803" y="79235"/>
                  </a:lnTo>
                  <a:lnTo>
                    <a:pt x="35866" y="123254"/>
                  </a:lnTo>
                  <a:lnTo>
                    <a:pt x="21676" y="164697"/>
                  </a:lnTo>
                  <a:lnTo>
                    <a:pt x="17006" y="188499"/>
                  </a:lnTo>
                  <a:lnTo>
                    <a:pt x="1762" y="234833"/>
                  </a:lnTo>
                  <a:lnTo>
                    <a:pt x="0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6" name="SMARTInkShape-2272"/>
            <p:cNvSpPr/>
            <p:nvPr>
              <p:custDataLst>
                <p:tags r:id="rId218"/>
              </p:custDataLst>
            </p:nvPr>
          </p:nvSpPr>
          <p:spPr>
            <a:xfrm>
              <a:off x="5953125" y="5391150"/>
              <a:ext cx="142433" cy="609601"/>
            </a:xfrm>
            <a:custGeom>
              <a:avLst/>
              <a:gdLst/>
              <a:ahLst/>
              <a:cxnLst/>
              <a:rect l="0" t="0" r="0" b="0"/>
              <a:pathLst>
                <a:path w="142433" h="609601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059" y="6546"/>
                  </a:lnTo>
                  <a:lnTo>
                    <a:pt x="2822" y="7539"/>
                  </a:lnTo>
                  <a:lnTo>
                    <a:pt x="5057" y="8201"/>
                  </a:lnTo>
                  <a:lnTo>
                    <a:pt x="13257" y="14189"/>
                  </a:lnTo>
                  <a:lnTo>
                    <a:pt x="40944" y="57456"/>
                  </a:lnTo>
                  <a:lnTo>
                    <a:pt x="70225" y="96544"/>
                  </a:lnTo>
                  <a:lnTo>
                    <a:pt x="101649" y="143046"/>
                  </a:lnTo>
                  <a:lnTo>
                    <a:pt x="120464" y="189671"/>
                  </a:lnTo>
                  <a:lnTo>
                    <a:pt x="135294" y="231294"/>
                  </a:lnTo>
                  <a:lnTo>
                    <a:pt x="141377" y="277698"/>
                  </a:lnTo>
                  <a:lnTo>
                    <a:pt x="142432" y="314761"/>
                  </a:lnTo>
                  <a:lnTo>
                    <a:pt x="137730" y="360156"/>
                  </a:lnTo>
                  <a:lnTo>
                    <a:pt x="125554" y="406241"/>
                  </a:lnTo>
                  <a:lnTo>
                    <a:pt x="106685" y="447017"/>
                  </a:lnTo>
                  <a:lnTo>
                    <a:pt x="87396" y="485646"/>
                  </a:lnTo>
                  <a:lnTo>
                    <a:pt x="59774" y="530561"/>
                  </a:lnTo>
                  <a:lnTo>
                    <a:pt x="39912" y="558239"/>
                  </a:lnTo>
                  <a:lnTo>
                    <a:pt x="5408" y="595613"/>
                  </a:lnTo>
                  <a:lnTo>
                    <a:pt x="0" y="609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7" name="SMARTInkShape-2273"/>
            <p:cNvSpPr/>
            <p:nvPr>
              <p:custDataLst>
                <p:tags r:id="rId219"/>
              </p:custDataLst>
            </p:nvPr>
          </p:nvSpPr>
          <p:spPr>
            <a:xfrm>
              <a:off x="6143625" y="57340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8" name="SMARTInkShape-2274"/>
            <p:cNvSpPr/>
            <p:nvPr>
              <p:custDataLst>
                <p:tags r:id="rId220"/>
              </p:custDataLst>
            </p:nvPr>
          </p:nvSpPr>
          <p:spPr>
            <a:xfrm>
              <a:off x="6248400" y="5514975"/>
              <a:ext cx="247651" cy="38101"/>
            </a:xfrm>
            <a:custGeom>
              <a:avLst/>
              <a:gdLst/>
              <a:ahLst/>
              <a:cxnLst/>
              <a:rect l="0" t="0" r="0" b="0"/>
              <a:pathLst>
                <a:path w="247651" h="38101">
                  <a:moveTo>
                    <a:pt x="0" y="0"/>
                  </a:moveTo>
                  <a:lnTo>
                    <a:pt x="0" y="0"/>
                  </a:lnTo>
                  <a:lnTo>
                    <a:pt x="5057" y="5057"/>
                  </a:lnTo>
                  <a:lnTo>
                    <a:pt x="10361" y="7539"/>
                  </a:lnTo>
                  <a:lnTo>
                    <a:pt x="51305" y="17012"/>
                  </a:lnTo>
                  <a:lnTo>
                    <a:pt x="96793" y="18782"/>
                  </a:lnTo>
                  <a:lnTo>
                    <a:pt x="140985" y="21820"/>
                  </a:lnTo>
                  <a:lnTo>
                    <a:pt x="185658" y="27241"/>
                  </a:lnTo>
                  <a:lnTo>
                    <a:pt x="231015" y="34858"/>
                  </a:lnTo>
                  <a:lnTo>
                    <a:pt x="24765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9" name="SMARTInkShape-2275"/>
            <p:cNvSpPr/>
            <p:nvPr>
              <p:custDataLst>
                <p:tags r:id="rId221"/>
              </p:custDataLst>
            </p:nvPr>
          </p:nvSpPr>
          <p:spPr>
            <a:xfrm>
              <a:off x="6410325" y="5534025"/>
              <a:ext cx="47623" cy="485776"/>
            </a:xfrm>
            <a:custGeom>
              <a:avLst/>
              <a:gdLst/>
              <a:ahLst/>
              <a:cxnLst/>
              <a:rect l="0" t="0" r="0" b="0"/>
              <a:pathLst>
                <a:path w="47623" h="485776">
                  <a:moveTo>
                    <a:pt x="38100" y="0"/>
                  </a:moveTo>
                  <a:lnTo>
                    <a:pt x="38100" y="0"/>
                  </a:lnTo>
                  <a:lnTo>
                    <a:pt x="38100" y="5057"/>
                  </a:lnTo>
                  <a:lnTo>
                    <a:pt x="39159" y="6546"/>
                  </a:lnTo>
                  <a:lnTo>
                    <a:pt x="40922" y="7539"/>
                  </a:lnTo>
                  <a:lnTo>
                    <a:pt x="43157" y="8201"/>
                  </a:lnTo>
                  <a:lnTo>
                    <a:pt x="44646" y="10759"/>
                  </a:lnTo>
                  <a:lnTo>
                    <a:pt x="47233" y="30867"/>
                  </a:lnTo>
                  <a:lnTo>
                    <a:pt x="47603" y="77774"/>
                  </a:lnTo>
                  <a:lnTo>
                    <a:pt x="47622" y="124033"/>
                  </a:lnTo>
                  <a:lnTo>
                    <a:pt x="40020" y="169570"/>
                  </a:lnTo>
                  <a:lnTo>
                    <a:pt x="32436" y="206759"/>
                  </a:lnTo>
                  <a:lnTo>
                    <a:pt x="28661" y="244589"/>
                  </a:lnTo>
                  <a:lnTo>
                    <a:pt x="21310" y="282609"/>
                  </a:lnTo>
                  <a:lnTo>
                    <a:pt x="13487" y="320685"/>
                  </a:lnTo>
                  <a:lnTo>
                    <a:pt x="9640" y="358778"/>
                  </a:lnTo>
                  <a:lnTo>
                    <a:pt x="3327" y="395818"/>
                  </a:lnTo>
                  <a:lnTo>
                    <a:pt x="657" y="437314"/>
                  </a:lnTo>
                  <a:lnTo>
                    <a:pt x="0" y="485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0" name="SMARTInkShape-2276"/>
            <p:cNvSpPr/>
            <p:nvPr>
              <p:custDataLst>
                <p:tags r:id="rId222"/>
              </p:custDataLst>
            </p:nvPr>
          </p:nvSpPr>
          <p:spPr>
            <a:xfrm>
              <a:off x="6696075" y="5476875"/>
              <a:ext cx="28402" cy="381001"/>
            </a:xfrm>
            <a:custGeom>
              <a:avLst/>
              <a:gdLst/>
              <a:ahLst/>
              <a:cxnLst/>
              <a:rect l="0" t="0" r="0" b="0"/>
              <a:pathLst>
                <a:path w="28402" h="381001">
                  <a:moveTo>
                    <a:pt x="19050" y="0"/>
                  </a:moveTo>
                  <a:lnTo>
                    <a:pt x="19050" y="0"/>
                  </a:lnTo>
                  <a:lnTo>
                    <a:pt x="24107" y="5057"/>
                  </a:lnTo>
                  <a:lnTo>
                    <a:pt x="26589" y="10361"/>
                  </a:lnTo>
                  <a:lnTo>
                    <a:pt x="28401" y="49371"/>
                  </a:lnTo>
                  <a:lnTo>
                    <a:pt x="25702" y="76717"/>
                  </a:lnTo>
                  <a:lnTo>
                    <a:pt x="20364" y="119459"/>
                  </a:lnTo>
                  <a:lnTo>
                    <a:pt x="19439" y="156163"/>
                  </a:lnTo>
                  <a:lnTo>
                    <a:pt x="14109" y="193849"/>
                  </a:lnTo>
                  <a:lnTo>
                    <a:pt x="10883" y="231827"/>
                  </a:lnTo>
                  <a:lnTo>
                    <a:pt x="9927" y="269890"/>
                  </a:lnTo>
                  <a:lnTo>
                    <a:pt x="3059" y="313074"/>
                  </a:lnTo>
                  <a:lnTo>
                    <a:pt x="403" y="356729"/>
                  </a:lnTo>
                  <a:lnTo>
                    <a:pt x="0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1" name="SMARTInkShape-2277"/>
            <p:cNvSpPr/>
            <p:nvPr>
              <p:custDataLst>
                <p:tags r:id="rId223"/>
              </p:custDataLst>
            </p:nvPr>
          </p:nvSpPr>
          <p:spPr>
            <a:xfrm>
              <a:off x="6581775" y="5686425"/>
              <a:ext cx="285751" cy="27233"/>
            </a:xfrm>
            <a:custGeom>
              <a:avLst/>
              <a:gdLst/>
              <a:ahLst/>
              <a:cxnLst/>
              <a:rect l="0" t="0" r="0" b="0"/>
              <a:pathLst>
                <a:path w="285751" h="27233">
                  <a:moveTo>
                    <a:pt x="0" y="9525"/>
                  </a:moveTo>
                  <a:lnTo>
                    <a:pt x="0" y="9525"/>
                  </a:lnTo>
                  <a:lnTo>
                    <a:pt x="5057" y="9525"/>
                  </a:lnTo>
                  <a:lnTo>
                    <a:pt x="10361" y="12347"/>
                  </a:lnTo>
                  <a:lnTo>
                    <a:pt x="16247" y="16071"/>
                  </a:lnTo>
                  <a:lnTo>
                    <a:pt x="51305" y="26415"/>
                  </a:lnTo>
                  <a:lnTo>
                    <a:pt x="89188" y="27232"/>
                  </a:lnTo>
                  <a:lnTo>
                    <a:pt x="133807" y="20337"/>
                  </a:lnTo>
                  <a:lnTo>
                    <a:pt x="181035" y="16397"/>
                  </a:lnTo>
                  <a:lnTo>
                    <a:pt x="227769" y="7306"/>
                  </a:lnTo>
                  <a:lnTo>
                    <a:pt x="247404" y="2165"/>
                  </a:lnTo>
                  <a:lnTo>
                    <a:pt x="2857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2" name="SMARTInkShape-2278"/>
            <p:cNvSpPr/>
            <p:nvPr>
              <p:custDataLst>
                <p:tags r:id="rId224"/>
              </p:custDataLst>
            </p:nvPr>
          </p:nvSpPr>
          <p:spPr>
            <a:xfrm>
              <a:off x="6924675" y="5524500"/>
              <a:ext cx="228601" cy="295276"/>
            </a:xfrm>
            <a:custGeom>
              <a:avLst/>
              <a:gdLst/>
              <a:ahLst/>
              <a:cxnLst/>
              <a:rect l="0" t="0" r="0" b="0"/>
              <a:pathLst>
                <a:path w="228601" h="29527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16247" y="8663"/>
                  </a:lnTo>
                  <a:lnTo>
                    <a:pt x="48483" y="55485"/>
                  </a:lnTo>
                  <a:lnTo>
                    <a:pt x="79488" y="96286"/>
                  </a:lnTo>
                  <a:lnTo>
                    <a:pt x="111140" y="143011"/>
                  </a:lnTo>
                  <a:lnTo>
                    <a:pt x="143073" y="187548"/>
                  </a:lnTo>
                  <a:lnTo>
                    <a:pt x="170862" y="228017"/>
                  </a:lnTo>
                  <a:lnTo>
                    <a:pt x="206677" y="272515"/>
                  </a:lnTo>
                  <a:lnTo>
                    <a:pt x="228600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3" name="SMARTInkShape-2279"/>
            <p:cNvSpPr/>
            <p:nvPr>
              <p:custDataLst>
                <p:tags r:id="rId225"/>
              </p:custDataLst>
            </p:nvPr>
          </p:nvSpPr>
          <p:spPr>
            <a:xfrm>
              <a:off x="6905625" y="5476875"/>
              <a:ext cx="228601" cy="400051"/>
            </a:xfrm>
            <a:custGeom>
              <a:avLst/>
              <a:gdLst/>
              <a:ahLst/>
              <a:cxnLst/>
              <a:rect l="0" t="0" r="0" b="0"/>
              <a:pathLst>
                <a:path w="228601" h="400051">
                  <a:moveTo>
                    <a:pt x="228600" y="0"/>
                  </a:moveTo>
                  <a:lnTo>
                    <a:pt x="228600" y="0"/>
                  </a:lnTo>
                  <a:lnTo>
                    <a:pt x="206480" y="19298"/>
                  </a:lnTo>
                  <a:lnTo>
                    <a:pt x="195486" y="27627"/>
                  </a:lnTo>
                  <a:lnTo>
                    <a:pt x="164921" y="67804"/>
                  </a:lnTo>
                  <a:lnTo>
                    <a:pt x="140865" y="114449"/>
                  </a:lnTo>
                  <a:lnTo>
                    <a:pt x="111919" y="161945"/>
                  </a:lnTo>
                  <a:lnTo>
                    <a:pt x="87541" y="209552"/>
                  </a:lnTo>
                  <a:lnTo>
                    <a:pt x="64290" y="254196"/>
                  </a:lnTo>
                  <a:lnTo>
                    <a:pt x="48409" y="294687"/>
                  </a:lnTo>
                  <a:lnTo>
                    <a:pt x="30795" y="341764"/>
                  </a:lnTo>
                  <a:lnTo>
                    <a:pt x="16768" y="363848"/>
                  </a:lnTo>
                  <a:lnTo>
                    <a:pt x="8133" y="387450"/>
                  </a:lnTo>
                  <a:lnTo>
                    <a:pt x="0" y="400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4" name="SMARTInkShape-2280"/>
            <p:cNvSpPr/>
            <p:nvPr>
              <p:custDataLst>
                <p:tags r:id="rId226"/>
              </p:custDataLst>
            </p:nvPr>
          </p:nvSpPr>
          <p:spPr>
            <a:xfrm>
              <a:off x="7172894" y="5410200"/>
              <a:ext cx="151832" cy="447676"/>
            </a:xfrm>
            <a:custGeom>
              <a:avLst/>
              <a:gdLst/>
              <a:ahLst/>
              <a:cxnLst/>
              <a:rect l="0" t="0" r="0" b="0"/>
              <a:pathLst>
                <a:path w="151832" h="447676">
                  <a:moveTo>
                    <a:pt x="151831" y="0"/>
                  </a:moveTo>
                  <a:lnTo>
                    <a:pt x="151831" y="0"/>
                  </a:lnTo>
                  <a:lnTo>
                    <a:pt x="151831" y="5057"/>
                  </a:lnTo>
                  <a:lnTo>
                    <a:pt x="150773" y="6546"/>
                  </a:lnTo>
                  <a:lnTo>
                    <a:pt x="149009" y="7539"/>
                  </a:lnTo>
                  <a:lnTo>
                    <a:pt x="146775" y="8201"/>
                  </a:lnTo>
                  <a:lnTo>
                    <a:pt x="132533" y="19712"/>
                  </a:lnTo>
                  <a:lnTo>
                    <a:pt x="110328" y="43675"/>
                  </a:lnTo>
                  <a:lnTo>
                    <a:pt x="86838" y="86459"/>
                  </a:lnTo>
                  <a:lnTo>
                    <a:pt x="63695" y="131575"/>
                  </a:lnTo>
                  <a:lnTo>
                    <a:pt x="50340" y="168690"/>
                  </a:lnTo>
                  <a:lnTo>
                    <a:pt x="34506" y="206498"/>
                  </a:lnTo>
                  <a:lnTo>
                    <a:pt x="22641" y="244512"/>
                  </a:lnTo>
                  <a:lnTo>
                    <a:pt x="12423" y="282586"/>
                  </a:lnTo>
                  <a:lnTo>
                    <a:pt x="3751" y="319620"/>
                  </a:lnTo>
                  <a:lnTo>
                    <a:pt x="284" y="361114"/>
                  </a:lnTo>
                  <a:lnTo>
                    <a:pt x="0" y="370918"/>
                  </a:lnTo>
                  <a:lnTo>
                    <a:pt x="5328" y="387455"/>
                  </a:lnTo>
                  <a:lnTo>
                    <a:pt x="34214" y="433601"/>
                  </a:lnTo>
                  <a:lnTo>
                    <a:pt x="47056" y="447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5" name="SMARTInkShape-2281"/>
            <p:cNvSpPr/>
            <p:nvPr>
              <p:custDataLst>
                <p:tags r:id="rId227"/>
              </p:custDataLst>
            </p:nvPr>
          </p:nvSpPr>
          <p:spPr>
            <a:xfrm>
              <a:off x="7296446" y="5448744"/>
              <a:ext cx="228305" cy="332489"/>
            </a:xfrm>
            <a:custGeom>
              <a:avLst/>
              <a:gdLst/>
              <a:ahLst/>
              <a:cxnLst/>
              <a:rect l="0" t="0" r="0" b="0"/>
              <a:pathLst>
                <a:path w="228305" h="332489">
                  <a:moveTo>
                    <a:pt x="228304" y="75756"/>
                  </a:moveTo>
                  <a:lnTo>
                    <a:pt x="228304" y="75756"/>
                  </a:lnTo>
                  <a:lnTo>
                    <a:pt x="228304" y="34441"/>
                  </a:lnTo>
                  <a:lnTo>
                    <a:pt x="225482" y="28114"/>
                  </a:lnTo>
                  <a:lnTo>
                    <a:pt x="221758" y="21772"/>
                  </a:lnTo>
                  <a:lnTo>
                    <a:pt x="220103" y="15428"/>
                  </a:lnTo>
                  <a:lnTo>
                    <a:pt x="218604" y="13312"/>
                  </a:lnTo>
                  <a:lnTo>
                    <a:pt x="216545" y="11903"/>
                  </a:lnTo>
                  <a:lnTo>
                    <a:pt x="208592" y="9917"/>
                  </a:lnTo>
                  <a:lnTo>
                    <a:pt x="181933" y="9130"/>
                  </a:lnTo>
                  <a:lnTo>
                    <a:pt x="158074" y="16695"/>
                  </a:lnTo>
                  <a:lnTo>
                    <a:pt x="135801" y="28381"/>
                  </a:lnTo>
                  <a:lnTo>
                    <a:pt x="92219" y="59885"/>
                  </a:lnTo>
                  <a:lnTo>
                    <a:pt x="88447" y="69055"/>
                  </a:lnTo>
                  <a:lnTo>
                    <a:pt x="85606" y="89389"/>
                  </a:lnTo>
                  <a:lnTo>
                    <a:pt x="87664" y="91194"/>
                  </a:lnTo>
                  <a:lnTo>
                    <a:pt x="99614" y="93736"/>
                  </a:lnTo>
                  <a:lnTo>
                    <a:pt x="106904" y="94330"/>
                  </a:lnTo>
                  <a:lnTo>
                    <a:pt x="122013" y="89609"/>
                  </a:lnTo>
                  <a:lnTo>
                    <a:pt x="138478" y="78531"/>
                  </a:lnTo>
                  <a:lnTo>
                    <a:pt x="176597" y="49287"/>
                  </a:lnTo>
                  <a:lnTo>
                    <a:pt x="207363" y="11079"/>
                  </a:lnTo>
                  <a:lnTo>
                    <a:pt x="208414" y="7147"/>
                  </a:lnTo>
                  <a:lnTo>
                    <a:pt x="209204" y="0"/>
                  </a:lnTo>
                  <a:lnTo>
                    <a:pt x="204183" y="4744"/>
                  </a:lnTo>
                  <a:lnTo>
                    <a:pt x="201709" y="9976"/>
                  </a:lnTo>
                  <a:lnTo>
                    <a:pt x="201048" y="12852"/>
                  </a:lnTo>
                  <a:lnTo>
                    <a:pt x="192364" y="28209"/>
                  </a:lnTo>
                  <a:lnTo>
                    <a:pt x="180033" y="57549"/>
                  </a:lnTo>
                  <a:lnTo>
                    <a:pt x="168140" y="76006"/>
                  </a:lnTo>
                  <a:lnTo>
                    <a:pt x="158173" y="89626"/>
                  </a:lnTo>
                  <a:lnTo>
                    <a:pt x="128879" y="136265"/>
                  </a:lnTo>
                  <a:lnTo>
                    <a:pt x="91691" y="182746"/>
                  </a:lnTo>
                  <a:lnTo>
                    <a:pt x="47324" y="228099"/>
                  </a:lnTo>
                  <a:lnTo>
                    <a:pt x="7288" y="272408"/>
                  </a:lnTo>
                  <a:lnTo>
                    <a:pt x="1951" y="288305"/>
                  </a:lnTo>
                  <a:lnTo>
                    <a:pt x="0" y="307090"/>
                  </a:lnTo>
                  <a:lnTo>
                    <a:pt x="2658" y="313685"/>
                  </a:lnTo>
                  <a:lnTo>
                    <a:pt x="4849" y="316925"/>
                  </a:lnTo>
                  <a:lnTo>
                    <a:pt x="7367" y="319085"/>
                  </a:lnTo>
                  <a:lnTo>
                    <a:pt x="32824" y="329572"/>
                  </a:lnTo>
                  <a:lnTo>
                    <a:pt x="68441" y="332488"/>
                  </a:lnTo>
                  <a:lnTo>
                    <a:pt x="111454" y="325335"/>
                  </a:lnTo>
                  <a:lnTo>
                    <a:pt x="142579" y="3234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6" name="SMARTInkShape-2282"/>
            <p:cNvSpPr/>
            <p:nvPr>
              <p:custDataLst>
                <p:tags r:id="rId228"/>
              </p:custDataLst>
            </p:nvPr>
          </p:nvSpPr>
          <p:spPr>
            <a:xfrm>
              <a:off x="7591425" y="5457825"/>
              <a:ext cx="180976" cy="28576"/>
            </a:xfrm>
            <a:custGeom>
              <a:avLst/>
              <a:gdLst/>
              <a:ahLst/>
              <a:cxnLst/>
              <a:rect l="0" t="0" r="0" b="0"/>
              <a:pathLst>
                <a:path w="180976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8575"/>
                  </a:lnTo>
                  <a:lnTo>
                    <a:pt x="10361" y="25753"/>
                  </a:lnTo>
                  <a:lnTo>
                    <a:pt x="13257" y="23519"/>
                  </a:lnTo>
                  <a:lnTo>
                    <a:pt x="22120" y="21036"/>
                  </a:lnTo>
                  <a:lnTo>
                    <a:pt x="39010" y="16816"/>
                  </a:lnTo>
                  <a:lnTo>
                    <a:pt x="52263" y="12765"/>
                  </a:lnTo>
                  <a:lnTo>
                    <a:pt x="95861" y="4895"/>
                  </a:lnTo>
                  <a:lnTo>
                    <a:pt x="139196" y="429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7" name="SMARTInkShape-2283"/>
            <p:cNvSpPr/>
            <p:nvPr>
              <p:custDataLst>
                <p:tags r:id="rId229"/>
              </p:custDataLst>
            </p:nvPr>
          </p:nvSpPr>
          <p:spPr>
            <a:xfrm>
              <a:off x="7600950" y="5486400"/>
              <a:ext cx="66676" cy="266701"/>
            </a:xfrm>
            <a:custGeom>
              <a:avLst/>
              <a:gdLst/>
              <a:ahLst/>
              <a:cxnLst/>
              <a:rect l="0" t="0" r="0" b="0"/>
              <a:pathLst>
                <a:path w="66676" h="266701">
                  <a:moveTo>
                    <a:pt x="66675" y="0"/>
                  </a:moveTo>
                  <a:lnTo>
                    <a:pt x="66675" y="0"/>
                  </a:lnTo>
                  <a:lnTo>
                    <a:pt x="58474" y="8201"/>
                  </a:lnTo>
                  <a:lnTo>
                    <a:pt x="52486" y="19246"/>
                  </a:lnTo>
                  <a:lnTo>
                    <a:pt x="40275" y="66807"/>
                  </a:lnTo>
                  <a:lnTo>
                    <a:pt x="31841" y="106046"/>
                  </a:lnTo>
                  <a:lnTo>
                    <a:pt x="23949" y="147511"/>
                  </a:lnTo>
                  <a:lnTo>
                    <a:pt x="16873" y="188289"/>
                  </a:lnTo>
                  <a:lnTo>
                    <a:pt x="4899" y="234821"/>
                  </a:lnTo>
                  <a:lnTo>
                    <a:pt x="645" y="256322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8" name="SMARTInkShape-2284"/>
            <p:cNvSpPr/>
            <p:nvPr>
              <p:custDataLst>
                <p:tags r:id="rId230"/>
              </p:custDataLst>
            </p:nvPr>
          </p:nvSpPr>
          <p:spPr>
            <a:xfrm>
              <a:off x="7762875" y="5381625"/>
              <a:ext cx="142033" cy="514351"/>
            </a:xfrm>
            <a:custGeom>
              <a:avLst/>
              <a:gdLst/>
              <a:ahLst/>
              <a:cxnLst/>
              <a:rect l="0" t="0" r="0" b="0"/>
              <a:pathLst>
                <a:path w="142033" h="514351">
                  <a:moveTo>
                    <a:pt x="0" y="0"/>
                  </a:moveTo>
                  <a:lnTo>
                    <a:pt x="0" y="0"/>
                  </a:lnTo>
                  <a:lnTo>
                    <a:pt x="22120" y="19298"/>
                  </a:lnTo>
                  <a:lnTo>
                    <a:pt x="32056" y="26568"/>
                  </a:lnTo>
                  <a:lnTo>
                    <a:pt x="73471" y="73194"/>
                  </a:lnTo>
                  <a:lnTo>
                    <a:pt x="97455" y="106063"/>
                  </a:lnTo>
                  <a:lnTo>
                    <a:pt x="113481" y="145952"/>
                  </a:lnTo>
                  <a:lnTo>
                    <a:pt x="126838" y="189226"/>
                  </a:lnTo>
                  <a:lnTo>
                    <a:pt x="138609" y="235953"/>
                  </a:lnTo>
                  <a:lnTo>
                    <a:pt x="142032" y="283126"/>
                  </a:lnTo>
                  <a:lnTo>
                    <a:pt x="137652" y="328388"/>
                  </a:lnTo>
                  <a:lnTo>
                    <a:pt x="125537" y="370490"/>
                  </a:lnTo>
                  <a:lnTo>
                    <a:pt x="102871" y="413913"/>
                  </a:lnTo>
                  <a:lnTo>
                    <a:pt x="69748" y="459199"/>
                  </a:lnTo>
                  <a:lnTo>
                    <a:pt x="49800" y="478213"/>
                  </a:lnTo>
                  <a:lnTo>
                    <a:pt x="31588" y="504161"/>
                  </a:lnTo>
                  <a:lnTo>
                    <a:pt x="30584" y="507557"/>
                  </a:lnTo>
                  <a:lnTo>
                    <a:pt x="28856" y="509822"/>
                  </a:lnTo>
                  <a:lnTo>
                    <a:pt x="19050" y="514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72" name="SMARTInkShape-Group325"/>
          <p:cNvGrpSpPr/>
          <p:nvPr/>
        </p:nvGrpSpPr>
        <p:grpSpPr>
          <a:xfrm>
            <a:off x="1381125" y="5410200"/>
            <a:ext cx="2228851" cy="609601"/>
            <a:chOff x="1381125" y="5410200"/>
            <a:chExt cx="2228851" cy="609601"/>
          </a:xfrm>
        </p:grpSpPr>
        <p:sp>
          <p:nvSpPr>
            <p:cNvPr id="1860" name="SMARTInkShape-2285"/>
            <p:cNvSpPr/>
            <p:nvPr>
              <p:custDataLst>
                <p:tags r:id="rId192"/>
              </p:custDataLst>
            </p:nvPr>
          </p:nvSpPr>
          <p:spPr>
            <a:xfrm>
              <a:off x="1381517" y="5695950"/>
              <a:ext cx="256784" cy="28576"/>
            </a:xfrm>
            <a:custGeom>
              <a:avLst/>
              <a:gdLst/>
              <a:ahLst/>
              <a:cxnLst/>
              <a:rect l="0" t="0" r="0" b="0"/>
              <a:pathLst>
                <a:path w="256784" h="28576">
                  <a:moveTo>
                    <a:pt x="9133" y="0"/>
                  </a:moveTo>
                  <a:lnTo>
                    <a:pt x="9133" y="0"/>
                  </a:lnTo>
                  <a:lnTo>
                    <a:pt x="4077" y="0"/>
                  </a:lnTo>
                  <a:lnTo>
                    <a:pt x="2587" y="1058"/>
                  </a:lnTo>
                  <a:lnTo>
                    <a:pt x="1594" y="2822"/>
                  </a:lnTo>
                  <a:lnTo>
                    <a:pt x="0" y="8201"/>
                  </a:lnTo>
                  <a:lnTo>
                    <a:pt x="928" y="8642"/>
                  </a:lnTo>
                  <a:lnTo>
                    <a:pt x="44526" y="18144"/>
                  </a:lnTo>
                  <a:lnTo>
                    <a:pt x="86231" y="18931"/>
                  </a:lnTo>
                  <a:lnTo>
                    <a:pt x="133076" y="19034"/>
                  </a:lnTo>
                  <a:lnTo>
                    <a:pt x="180599" y="19048"/>
                  </a:lnTo>
                  <a:lnTo>
                    <a:pt x="223153" y="19049"/>
                  </a:lnTo>
                  <a:lnTo>
                    <a:pt x="256783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1" name="SMARTInkShape-2286"/>
            <p:cNvSpPr/>
            <p:nvPr>
              <p:custDataLst>
                <p:tags r:id="rId193"/>
              </p:custDataLst>
            </p:nvPr>
          </p:nvSpPr>
          <p:spPr>
            <a:xfrm>
              <a:off x="1381125" y="5753100"/>
              <a:ext cx="295276" cy="38101"/>
            </a:xfrm>
            <a:custGeom>
              <a:avLst/>
              <a:gdLst/>
              <a:ahLst/>
              <a:cxnLst/>
              <a:rect l="0" t="0" r="0" b="0"/>
              <a:pathLst>
                <a:path w="295276" h="38101">
                  <a:moveTo>
                    <a:pt x="0" y="38100"/>
                  </a:moveTo>
                  <a:lnTo>
                    <a:pt x="0" y="38100"/>
                  </a:lnTo>
                  <a:lnTo>
                    <a:pt x="5056" y="33044"/>
                  </a:lnTo>
                  <a:lnTo>
                    <a:pt x="13183" y="30561"/>
                  </a:lnTo>
                  <a:lnTo>
                    <a:pt x="50419" y="22290"/>
                  </a:lnTo>
                  <a:lnTo>
                    <a:pt x="93607" y="19690"/>
                  </a:lnTo>
                  <a:lnTo>
                    <a:pt x="133025" y="14120"/>
                  </a:lnTo>
                  <a:lnTo>
                    <a:pt x="177932" y="10433"/>
                  </a:lnTo>
                  <a:lnTo>
                    <a:pt x="223143" y="9645"/>
                  </a:lnTo>
                  <a:lnTo>
                    <a:pt x="264414" y="2001"/>
                  </a:lnTo>
                  <a:lnTo>
                    <a:pt x="2952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2" name="SMARTInkShape-2287"/>
            <p:cNvSpPr/>
            <p:nvPr>
              <p:custDataLst>
                <p:tags r:id="rId194"/>
              </p:custDataLst>
            </p:nvPr>
          </p:nvSpPr>
          <p:spPr>
            <a:xfrm>
              <a:off x="1590675" y="5524500"/>
              <a:ext cx="283560" cy="381001"/>
            </a:xfrm>
            <a:custGeom>
              <a:avLst/>
              <a:gdLst/>
              <a:ahLst/>
              <a:cxnLst/>
              <a:rect l="0" t="0" r="0" b="0"/>
              <a:pathLst>
                <a:path w="283560" h="381001">
                  <a:moveTo>
                    <a:pt x="0" y="0"/>
                  </a:moveTo>
                  <a:lnTo>
                    <a:pt x="0" y="0"/>
                  </a:lnTo>
                  <a:lnTo>
                    <a:pt x="5056" y="5057"/>
                  </a:lnTo>
                  <a:lnTo>
                    <a:pt x="10361" y="7539"/>
                  </a:lnTo>
                  <a:lnTo>
                    <a:pt x="13258" y="8201"/>
                  </a:lnTo>
                  <a:lnTo>
                    <a:pt x="58844" y="28771"/>
                  </a:lnTo>
                  <a:lnTo>
                    <a:pt x="104998" y="44476"/>
                  </a:lnTo>
                  <a:lnTo>
                    <a:pt x="145741" y="59977"/>
                  </a:lnTo>
                  <a:lnTo>
                    <a:pt x="181824" y="74216"/>
                  </a:lnTo>
                  <a:lnTo>
                    <a:pt x="204636" y="82726"/>
                  </a:lnTo>
                  <a:lnTo>
                    <a:pt x="248466" y="111566"/>
                  </a:lnTo>
                  <a:lnTo>
                    <a:pt x="266354" y="130306"/>
                  </a:lnTo>
                  <a:lnTo>
                    <a:pt x="278357" y="149264"/>
                  </a:lnTo>
                  <a:lnTo>
                    <a:pt x="283559" y="173343"/>
                  </a:lnTo>
                  <a:lnTo>
                    <a:pt x="281954" y="188520"/>
                  </a:lnTo>
                  <a:lnTo>
                    <a:pt x="272278" y="211786"/>
                  </a:lnTo>
                  <a:lnTo>
                    <a:pt x="242897" y="250923"/>
                  </a:lnTo>
                  <a:lnTo>
                    <a:pt x="205789" y="283575"/>
                  </a:lnTo>
                  <a:lnTo>
                    <a:pt x="163064" y="310721"/>
                  </a:lnTo>
                  <a:lnTo>
                    <a:pt x="117504" y="343011"/>
                  </a:lnTo>
                  <a:lnTo>
                    <a:pt x="66675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3" name="SMARTInkShape-2288"/>
            <p:cNvSpPr/>
            <p:nvPr>
              <p:custDataLst>
                <p:tags r:id="rId195"/>
              </p:custDataLst>
            </p:nvPr>
          </p:nvSpPr>
          <p:spPr>
            <a:xfrm>
              <a:off x="2047875" y="5467350"/>
              <a:ext cx="228601" cy="419101"/>
            </a:xfrm>
            <a:custGeom>
              <a:avLst/>
              <a:gdLst/>
              <a:ahLst/>
              <a:cxnLst/>
              <a:rect l="0" t="0" r="0" b="0"/>
              <a:pathLst>
                <a:path w="228601" h="419101">
                  <a:moveTo>
                    <a:pt x="0" y="0"/>
                  </a:moveTo>
                  <a:lnTo>
                    <a:pt x="0" y="0"/>
                  </a:lnTo>
                  <a:lnTo>
                    <a:pt x="5056" y="5057"/>
                  </a:lnTo>
                  <a:lnTo>
                    <a:pt x="7539" y="13183"/>
                  </a:lnTo>
                  <a:lnTo>
                    <a:pt x="11759" y="29659"/>
                  </a:lnTo>
                  <a:lnTo>
                    <a:pt x="31593" y="69592"/>
                  </a:lnTo>
                  <a:lnTo>
                    <a:pt x="54177" y="115743"/>
                  </a:lnTo>
                  <a:lnTo>
                    <a:pt x="76867" y="160015"/>
                  </a:lnTo>
                  <a:lnTo>
                    <a:pt x="101732" y="204705"/>
                  </a:lnTo>
                  <a:lnTo>
                    <a:pt x="120689" y="241746"/>
                  </a:lnTo>
                  <a:lnTo>
                    <a:pt x="146058" y="284584"/>
                  </a:lnTo>
                  <a:lnTo>
                    <a:pt x="171452" y="323621"/>
                  </a:lnTo>
                  <a:lnTo>
                    <a:pt x="202142" y="370386"/>
                  </a:lnTo>
                  <a:lnTo>
                    <a:pt x="228600" y="419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4" name="SMARTInkShape-2289"/>
            <p:cNvSpPr/>
            <p:nvPr>
              <p:custDataLst>
                <p:tags r:id="rId196"/>
              </p:custDataLst>
            </p:nvPr>
          </p:nvSpPr>
          <p:spPr>
            <a:xfrm>
              <a:off x="1981200" y="5486400"/>
              <a:ext cx="361951" cy="428626"/>
            </a:xfrm>
            <a:custGeom>
              <a:avLst/>
              <a:gdLst/>
              <a:ahLst/>
              <a:cxnLst/>
              <a:rect l="0" t="0" r="0" b="0"/>
              <a:pathLst>
                <a:path w="361951" h="428626">
                  <a:moveTo>
                    <a:pt x="361950" y="0"/>
                  </a:moveTo>
                  <a:lnTo>
                    <a:pt x="361950" y="0"/>
                  </a:lnTo>
                  <a:lnTo>
                    <a:pt x="356894" y="0"/>
                  </a:lnTo>
                  <a:lnTo>
                    <a:pt x="355404" y="1058"/>
                  </a:lnTo>
                  <a:lnTo>
                    <a:pt x="354411" y="2822"/>
                  </a:lnTo>
                  <a:lnTo>
                    <a:pt x="353749" y="5057"/>
                  </a:lnTo>
                  <a:lnTo>
                    <a:pt x="351191" y="6546"/>
                  </a:lnTo>
                  <a:lnTo>
                    <a:pt x="338536" y="9701"/>
                  </a:lnTo>
                  <a:lnTo>
                    <a:pt x="326555" y="17926"/>
                  </a:lnTo>
                  <a:lnTo>
                    <a:pt x="306902" y="39132"/>
                  </a:lnTo>
                  <a:lnTo>
                    <a:pt x="268034" y="83831"/>
                  </a:lnTo>
                  <a:lnTo>
                    <a:pt x="227521" y="131376"/>
                  </a:lnTo>
                  <a:lnTo>
                    <a:pt x="190287" y="173882"/>
                  </a:lnTo>
                  <a:lnTo>
                    <a:pt x="152358" y="217674"/>
                  </a:lnTo>
                  <a:lnTo>
                    <a:pt x="115350" y="257956"/>
                  </a:lnTo>
                  <a:lnTo>
                    <a:pt x="83738" y="299938"/>
                  </a:lnTo>
                  <a:lnTo>
                    <a:pt x="45443" y="342456"/>
                  </a:lnTo>
                  <a:lnTo>
                    <a:pt x="17887" y="377348"/>
                  </a:lnTo>
                  <a:lnTo>
                    <a:pt x="1028" y="424012"/>
                  </a:lnTo>
                  <a:lnTo>
                    <a:pt x="0" y="428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5" name="SMARTInkShape-2290"/>
            <p:cNvSpPr/>
            <p:nvPr>
              <p:custDataLst>
                <p:tags r:id="rId197"/>
              </p:custDataLst>
            </p:nvPr>
          </p:nvSpPr>
          <p:spPr>
            <a:xfrm>
              <a:off x="2329175" y="5457825"/>
              <a:ext cx="261626" cy="504826"/>
            </a:xfrm>
            <a:custGeom>
              <a:avLst/>
              <a:gdLst/>
              <a:ahLst/>
              <a:cxnLst/>
              <a:rect l="0" t="0" r="0" b="0"/>
              <a:pathLst>
                <a:path w="261626" h="504826">
                  <a:moveTo>
                    <a:pt x="261625" y="0"/>
                  </a:moveTo>
                  <a:lnTo>
                    <a:pt x="261625" y="0"/>
                  </a:lnTo>
                  <a:lnTo>
                    <a:pt x="256569" y="0"/>
                  </a:lnTo>
                  <a:lnTo>
                    <a:pt x="251264" y="2822"/>
                  </a:lnTo>
                  <a:lnTo>
                    <a:pt x="207078" y="45057"/>
                  </a:lnTo>
                  <a:lnTo>
                    <a:pt x="174533" y="85179"/>
                  </a:lnTo>
                  <a:lnTo>
                    <a:pt x="146920" y="121429"/>
                  </a:lnTo>
                  <a:lnTo>
                    <a:pt x="118630" y="160039"/>
                  </a:lnTo>
                  <a:lnTo>
                    <a:pt x="90139" y="204523"/>
                  </a:lnTo>
                  <a:lnTo>
                    <a:pt x="71109" y="235538"/>
                  </a:lnTo>
                  <a:lnTo>
                    <a:pt x="54890" y="269784"/>
                  </a:lnTo>
                  <a:lnTo>
                    <a:pt x="39568" y="304054"/>
                  </a:lnTo>
                  <a:lnTo>
                    <a:pt x="16266" y="348205"/>
                  </a:lnTo>
                  <a:lnTo>
                    <a:pt x="6893" y="392215"/>
                  </a:lnTo>
                  <a:lnTo>
                    <a:pt x="0" y="426303"/>
                  </a:lnTo>
                  <a:lnTo>
                    <a:pt x="3719" y="455454"/>
                  </a:lnTo>
                  <a:lnTo>
                    <a:pt x="17472" y="491477"/>
                  </a:lnTo>
                  <a:lnTo>
                    <a:pt x="22656" y="495926"/>
                  </a:lnTo>
                  <a:lnTo>
                    <a:pt x="36883" y="500870"/>
                  </a:lnTo>
                  <a:lnTo>
                    <a:pt x="78336" y="504304"/>
                  </a:lnTo>
                  <a:lnTo>
                    <a:pt x="118750" y="504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6" name="SMARTInkShape-2291"/>
            <p:cNvSpPr/>
            <p:nvPr>
              <p:custDataLst>
                <p:tags r:id="rId198"/>
              </p:custDataLst>
            </p:nvPr>
          </p:nvSpPr>
          <p:spPr>
            <a:xfrm>
              <a:off x="2581275" y="5514975"/>
              <a:ext cx="132784" cy="409576"/>
            </a:xfrm>
            <a:custGeom>
              <a:avLst/>
              <a:gdLst/>
              <a:ahLst/>
              <a:cxnLst/>
              <a:rect l="0" t="0" r="0" b="0"/>
              <a:pathLst>
                <a:path w="132784" h="40957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13257" y="5057"/>
                  </a:lnTo>
                  <a:lnTo>
                    <a:pt x="22120" y="7539"/>
                  </a:lnTo>
                  <a:lnTo>
                    <a:pt x="57419" y="12173"/>
                  </a:lnTo>
                  <a:lnTo>
                    <a:pt x="101616" y="31905"/>
                  </a:lnTo>
                  <a:lnTo>
                    <a:pt x="124887" y="44480"/>
                  </a:lnTo>
                  <a:lnTo>
                    <a:pt x="129589" y="50813"/>
                  </a:lnTo>
                  <a:lnTo>
                    <a:pt x="132236" y="65386"/>
                  </a:lnTo>
                  <a:lnTo>
                    <a:pt x="127964" y="83109"/>
                  </a:lnTo>
                  <a:lnTo>
                    <a:pt x="119995" y="96709"/>
                  </a:lnTo>
                  <a:lnTo>
                    <a:pt x="82925" y="144290"/>
                  </a:lnTo>
                  <a:lnTo>
                    <a:pt x="70982" y="164948"/>
                  </a:lnTo>
                  <a:lnTo>
                    <a:pt x="67951" y="177873"/>
                  </a:lnTo>
                  <a:lnTo>
                    <a:pt x="67242" y="188769"/>
                  </a:lnTo>
                  <a:lnTo>
                    <a:pt x="71899" y="206802"/>
                  </a:lnTo>
                  <a:lnTo>
                    <a:pt x="79982" y="220495"/>
                  </a:lnTo>
                  <a:lnTo>
                    <a:pt x="113735" y="266879"/>
                  </a:lnTo>
                  <a:lnTo>
                    <a:pt x="129043" y="298474"/>
                  </a:lnTo>
                  <a:lnTo>
                    <a:pt x="132783" y="330203"/>
                  </a:lnTo>
                  <a:lnTo>
                    <a:pt x="128126" y="349252"/>
                  </a:lnTo>
                  <a:lnTo>
                    <a:pt x="120092" y="359128"/>
                  </a:lnTo>
                  <a:lnTo>
                    <a:pt x="110524" y="368104"/>
                  </a:lnTo>
                  <a:lnTo>
                    <a:pt x="98129" y="384000"/>
                  </a:lnTo>
                  <a:lnTo>
                    <a:pt x="87357" y="392211"/>
                  </a:lnTo>
                  <a:lnTo>
                    <a:pt x="72692" y="396566"/>
                  </a:lnTo>
                  <a:lnTo>
                    <a:pt x="57708" y="399560"/>
                  </a:lnTo>
                  <a:lnTo>
                    <a:pt x="36642" y="407283"/>
                  </a:lnTo>
                  <a:lnTo>
                    <a:pt x="19050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7" name="SMARTInkShape-2292"/>
            <p:cNvSpPr/>
            <p:nvPr>
              <p:custDataLst>
                <p:tags r:id="rId199"/>
              </p:custDataLst>
            </p:nvPr>
          </p:nvSpPr>
          <p:spPr>
            <a:xfrm>
              <a:off x="2790825" y="5486400"/>
              <a:ext cx="247651" cy="28576"/>
            </a:xfrm>
            <a:custGeom>
              <a:avLst/>
              <a:gdLst/>
              <a:ahLst/>
              <a:cxnLst/>
              <a:rect l="0" t="0" r="0" b="0"/>
              <a:pathLst>
                <a:path w="247651" h="28576">
                  <a:moveTo>
                    <a:pt x="0" y="28575"/>
                  </a:moveTo>
                  <a:lnTo>
                    <a:pt x="0" y="28575"/>
                  </a:lnTo>
                  <a:lnTo>
                    <a:pt x="41941" y="27517"/>
                  </a:lnTo>
                  <a:lnTo>
                    <a:pt x="87038" y="18874"/>
                  </a:lnTo>
                  <a:lnTo>
                    <a:pt x="126907" y="11685"/>
                  </a:lnTo>
                  <a:lnTo>
                    <a:pt x="170177" y="9952"/>
                  </a:lnTo>
                  <a:lnTo>
                    <a:pt x="211368" y="2043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8" name="SMARTInkShape-2293"/>
            <p:cNvSpPr/>
            <p:nvPr>
              <p:custDataLst>
                <p:tags r:id="rId200"/>
              </p:custDataLst>
            </p:nvPr>
          </p:nvSpPr>
          <p:spPr>
            <a:xfrm>
              <a:off x="2895600" y="5514975"/>
              <a:ext cx="9526" cy="323851"/>
            </a:xfrm>
            <a:custGeom>
              <a:avLst/>
              <a:gdLst/>
              <a:ahLst/>
              <a:cxnLst/>
              <a:rect l="0" t="0" r="0" b="0"/>
              <a:pathLst>
                <a:path w="9526" h="323851">
                  <a:moveTo>
                    <a:pt x="9525" y="0"/>
                  </a:moveTo>
                  <a:lnTo>
                    <a:pt x="9525" y="0"/>
                  </a:lnTo>
                  <a:lnTo>
                    <a:pt x="9525" y="41832"/>
                  </a:lnTo>
                  <a:lnTo>
                    <a:pt x="8467" y="86216"/>
                  </a:lnTo>
                  <a:lnTo>
                    <a:pt x="1324" y="133414"/>
                  </a:lnTo>
                  <a:lnTo>
                    <a:pt x="262" y="172521"/>
                  </a:lnTo>
                  <a:lnTo>
                    <a:pt x="52" y="217091"/>
                  </a:lnTo>
                  <a:lnTo>
                    <a:pt x="10" y="256783"/>
                  </a:lnTo>
                  <a:lnTo>
                    <a:pt x="1" y="301034"/>
                  </a:lnTo>
                  <a:lnTo>
                    <a:pt x="0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9" name="SMARTInkShape-2294"/>
            <p:cNvSpPr/>
            <p:nvPr>
              <p:custDataLst>
                <p:tags r:id="rId201"/>
              </p:custDataLst>
            </p:nvPr>
          </p:nvSpPr>
          <p:spPr>
            <a:xfrm>
              <a:off x="3019425" y="5410200"/>
              <a:ext cx="142628" cy="609601"/>
            </a:xfrm>
            <a:custGeom>
              <a:avLst/>
              <a:gdLst/>
              <a:ahLst/>
              <a:cxnLst/>
              <a:rect l="0" t="0" r="0" b="0"/>
              <a:pathLst>
                <a:path w="142628" h="609601">
                  <a:moveTo>
                    <a:pt x="38100" y="0"/>
                  </a:moveTo>
                  <a:lnTo>
                    <a:pt x="38100" y="0"/>
                  </a:lnTo>
                  <a:lnTo>
                    <a:pt x="43157" y="5057"/>
                  </a:lnTo>
                  <a:lnTo>
                    <a:pt x="48461" y="7539"/>
                  </a:lnTo>
                  <a:lnTo>
                    <a:pt x="51357" y="8201"/>
                  </a:lnTo>
                  <a:lnTo>
                    <a:pt x="60490" y="14189"/>
                  </a:lnTo>
                  <a:lnTo>
                    <a:pt x="89106" y="42617"/>
                  </a:lnTo>
                  <a:lnTo>
                    <a:pt x="110865" y="80551"/>
                  </a:lnTo>
                  <a:lnTo>
                    <a:pt x="123773" y="117981"/>
                  </a:lnTo>
                  <a:lnTo>
                    <a:pt x="133335" y="153491"/>
                  </a:lnTo>
                  <a:lnTo>
                    <a:pt x="140048" y="190822"/>
                  </a:lnTo>
                  <a:lnTo>
                    <a:pt x="142037" y="228695"/>
                  </a:lnTo>
                  <a:lnTo>
                    <a:pt x="142627" y="266729"/>
                  </a:lnTo>
                  <a:lnTo>
                    <a:pt x="139979" y="304808"/>
                  </a:lnTo>
                  <a:lnTo>
                    <a:pt x="132492" y="342902"/>
                  </a:lnTo>
                  <a:lnTo>
                    <a:pt x="120748" y="381001"/>
                  </a:lnTo>
                  <a:lnTo>
                    <a:pt x="103863" y="419100"/>
                  </a:lnTo>
                  <a:lnTo>
                    <a:pt x="85455" y="457200"/>
                  </a:lnTo>
                  <a:lnTo>
                    <a:pt x="60272" y="502944"/>
                  </a:lnTo>
                  <a:lnTo>
                    <a:pt x="38929" y="549380"/>
                  </a:lnTo>
                  <a:lnTo>
                    <a:pt x="25564" y="572187"/>
                  </a:lnTo>
                  <a:lnTo>
                    <a:pt x="4243" y="596753"/>
                  </a:lnTo>
                  <a:lnTo>
                    <a:pt x="0" y="609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0" name="SMARTInkShape-2295"/>
            <p:cNvSpPr/>
            <p:nvPr>
              <p:custDataLst>
                <p:tags r:id="rId202"/>
              </p:custDataLst>
            </p:nvPr>
          </p:nvSpPr>
          <p:spPr>
            <a:xfrm>
              <a:off x="3305175" y="5629275"/>
              <a:ext cx="200026" cy="28576"/>
            </a:xfrm>
            <a:custGeom>
              <a:avLst/>
              <a:gdLst/>
              <a:ahLst/>
              <a:cxnLst/>
              <a:rect l="0" t="0" r="0" b="0"/>
              <a:pathLst>
                <a:path w="200026" h="28576">
                  <a:moveTo>
                    <a:pt x="0" y="0"/>
                  </a:moveTo>
                  <a:lnTo>
                    <a:pt x="0" y="0"/>
                  </a:lnTo>
                  <a:lnTo>
                    <a:pt x="18363" y="1058"/>
                  </a:lnTo>
                  <a:lnTo>
                    <a:pt x="60905" y="8642"/>
                  </a:lnTo>
                  <a:lnTo>
                    <a:pt x="105270" y="9410"/>
                  </a:lnTo>
                  <a:lnTo>
                    <a:pt x="144926" y="12333"/>
                  </a:lnTo>
                  <a:lnTo>
                    <a:pt x="192150" y="25334"/>
                  </a:lnTo>
                  <a:lnTo>
                    <a:pt x="200025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1" name="SMARTInkShape-2296"/>
            <p:cNvSpPr/>
            <p:nvPr>
              <p:custDataLst>
                <p:tags r:id="rId203"/>
              </p:custDataLst>
            </p:nvPr>
          </p:nvSpPr>
          <p:spPr>
            <a:xfrm>
              <a:off x="3362325" y="5838825"/>
              <a:ext cx="247651" cy="28576"/>
            </a:xfrm>
            <a:custGeom>
              <a:avLst/>
              <a:gdLst/>
              <a:ahLst/>
              <a:cxnLst/>
              <a:rect l="0" t="0" r="0" b="0"/>
              <a:pathLst>
                <a:path w="247651" h="28576">
                  <a:moveTo>
                    <a:pt x="0" y="0"/>
                  </a:moveTo>
                  <a:lnTo>
                    <a:pt x="0" y="0"/>
                  </a:lnTo>
                  <a:lnTo>
                    <a:pt x="15209" y="6546"/>
                  </a:lnTo>
                  <a:lnTo>
                    <a:pt x="59683" y="9263"/>
                  </a:lnTo>
                  <a:lnTo>
                    <a:pt x="105902" y="12295"/>
                  </a:lnTo>
                  <a:lnTo>
                    <a:pt x="146031" y="17049"/>
                  </a:lnTo>
                  <a:lnTo>
                    <a:pt x="185791" y="21279"/>
                  </a:lnTo>
                  <a:lnTo>
                    <a:pt x="227670" y="27134"/>
                  </a:lnTo>
                  <a:lnTo>
                    <a:pt x="24765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80" name="SMARTInkShape-Group326"/>
          <p:cNvGrpSpPr/>
          <p:nvPr/>
        </p:nvGrpSpPr>
        <p:grpSpPr>
          <a:xfrm>
            <a:off x="247650" y="5468800"/>
            <a:ext cx="1047751" cy="540899"/>
            <a:chOff x="247650" y="5468800"/>
            <a:chExt cx="1047751" cy="540899"/>
          </a:xfrm>
        </p:grpSpPr>
        <p:sp>
          <p:nvSpPr>
            <p:cNvPr id="1873" name="SMARTInkShape-2297"/>
            <p:cNvSpPr/>
            <p:nvPr>
              <p:custDataLst>
                <p:tags r:id="rId185"/>
              </p:custDataLst>
            </p:nvPr>
          </p:nvSpPr>
          <p:spPr>
            <a:xfrm>
              <a:off x="371603" y="5486400"/>
              <a:ext cx="142748" cy="523299"/>
            </a:xfrm>
            <a:custGeom>
              <a:avLst/>
              <a:gdLst/>
              <a:ahLst/>
              <a:cxnLst/>
              <a:rect l="0" t="0" r="0" b="0"/>
              <a:pathLst>
                <a:path w="142748" h="523299">
                  <a:moveTo>
                    <a:pt x="47497" y="0"/>
                  </a:moveTo>
                  <a:lnTo>
                    <a:pt x="47497" y="0"/>
                  </a:lnTo>
                  <a:lnTo>
                    <a:pt x="39296" y="0"/>
                  </a:lnTo>
                  <a:lnTo>
                    <a:pt x="38855" y="1058"/>
                  </a:lnTo>
                  <a:lnTo>
                    <a:pt x="37982" y="41912"/>
                  </a:lnTo>
                  <a:lnTo>
                    <a:pt x="27612" y="81510"/>
                  </a:lnTo>
                  <a:lnTo>
                    <a:pt x="20639" y="122992"/>
                  </a:lnTo>
                  <a:lnTo>
                    <a:pt x="14374" y="162266"/>
                  </a:lnTo>
                  <a:lnTo>
                    <a:pt x="10872" y="202361"/>
                  </a:lnTo>
                  <a:lnTo>
                    <a:pt x="4777" y="241052"/>
                  </a:lnTo>
                  <a:lnTo>
                    <a:pt x="1325" y="279326"/>
                  </a:lnTo>
                  <a:lnTo>
                    <a:pt x="303" y="317478"/>
                  </a:lnTo>
                  <a:lnTo>
                    <a:pt x="0" y="355593"/>
                  </a:lnTo>
                  <a:lnTo>
                    <a:pt x="4966" y="393698"/>
                  </a:lnTo>
                  <a:lnTo>
                    <a:pt x="9580" y="436895"/>
                  </a:lnTo>
                  <a:lnTo>
                    <a:pt x="22539" y="480553"/>
                  </a:lnTo>
                  <a:lnTo>
                    <a:pt x="31466" y="491568"/>
                  </a:lnTo>
                  <a:lnTo>
                    <a:pt x="64873" y="517307"/>
                  </a:lnTo>
                  <a:lnTo>
                    <a:pt x="77810" y="521929"/>
                  </a:lnTo>
                  <a:lnTo>
                    <a:pt x="93403" y="523298"/>
                  </a:lnTo>
                  <a:lnTo>
                    <a:pt x="111428" y="518648"/>
                  </a:lnTo>
                  <a:lnTo>
                    <a:pt x="142747" y="504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4" name="SMARTInkShape-2298"/>
            <p:cNvSpPr/>
            <p:nvPr>
              <p:custDataLst>
                <p:tags r:id="rId186"/>
              </p:custDataLst>
            </p:nvPr>
          </p:nvSpPr>
          <p:spPr>
            <a:xfrm>
              <a:off x="247650" y="5715000"/>
              <a:ext cx="200026" cy="28576"/>
            </a:xfrm>
            <a:custGeom>
              <a:avLst/>
              <a:gdLst/>
              <a:ahLst/>
              <a:cxnLst/>
              <a:rect l="0" t="0" r="0" b="0"/>
              <a:pathLst>
                <a:path w="200026" h="28576">
                  <a:moveTo>
                    <a:pt x="0" y="28575"/>
                  </a:moveTo>
                  <a:lnTo>
                    <a:pt x="0" y="28575"/>
                  </a:lnTo>
                  <a:lnTo>
                    <a:pt x="43620" y="27517"/>
                  </a:lnTo>
                  <a:lnTo>
                    <a:pt x="89189" y="18874"/>
                  </a:lnTo>
                  <a:lnTo>
                    <a:pt x="127331" y="11685"/>
                  </a:lnTo>
                  <a:lnTo>
                    <a:pt x="157320" y="7343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5" name="SMARTInkShape-2299"/>
            <p:cNvSpPr/>
            <p:nvPr>
              <p:custDataLst>
                <p:tags r:id="rId187"/>
              </p:custDataLst>
            </p:nvPr>
          </p:nvSpPr>
          <p:spPr>
            <a:xfrm>
              <a:off x="590550" y="5667375"/>
              <a:ext cx="76201" cy="19051"/>
            </a:xfrm>
            <a:custGeom>
              <a:avLst/>
              <a:gdLst/>
              <a:ahLst/>
              <a:cxnLst/>
              <a:rect l="0" t="0" r="0" b="0"/>
              <a:pathLst>
                <a:path w="76201" h="19051">
                  <a:moveTo>
                    <a:pt x="0" y="0"/>
                  </a:moveTo>
                  <a:lnTo>
                    <a:pt x="0" y="0"/>
                  </a:lnTo>
                  <a:lnTo>
                    <a:pt x="22666" y="0"/>
                  </a:lnTo>
                  <a:lnTo>
                    <a:pt x="68145" y="9133"/>
                  </a:lnTo>
                  <a:lnTo>
                    <a:pt x="70830" y="10321"/>
                  </a:lnTo>
                  <a:lnTo>
                    <a:pt x="72620" y="12173"/>
                  </a:lnTo>
                  <a:lnTo>
                    <a:pt x="7620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6" name="SMARTInkShape-2300"/>
            <p:cNvSpPr/>
            <p:nvPr>
              <p:custDataLst>
                <p:tags r:id="rId188"/>
              </p:custDataLst>
            </p:nvPr>
          </p:nvSpPr>
          <p:spPr>
            <a:xfrm>
              <a:off x="542925" y="5848350"/>
              <a:ext cx="200026" cy="19051"/>
            </a:xfrm>
            <a:custGeom>
              <a:avLst/>
              <a:gdLst/>
              <a:ahLst/>
              <a:cxnLst/>
              <a:rect l="0" t="0" r="0" b="0"/>
              <a:pathLst>
                <a:path w="200026" h="19051">
                  <a:moveTo>
                    <a:pt x="0" y="19050"/>
                  </a:moveTo>
                  <a:lnTo>
                    <a:pt x="0" y="19050"/>
                  </a:lnTo>
                  <a:lnTo>
                    <a:pt x="41636" y="19050"/>
                  </a:lnTo>
                  <a:lnTo>
                    <a:pt x="86191" y="16228"/>
                  </a:lnTo>
                  <a:lnTo>
                    <a:pt x="126865" y="9349"/>
                  </a:lnTo>
                  <a:lnTo>
                    <a:pt x="173638" y="960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7" name="SMARTInkShape-2301"/>
            <p:cNvSpPr/>
            <p:nvPr>
              <p:custDataLst>
                <p:tags r:id="rId189"/>
              </p:custDataLst>
            </p:nvPr>
          </p:nvSpPr>
          <p:spPr>
            <a:xfrm>
              <a:off x="809805" y="5468800"/>
              <a:ext cx="237946" cy="427030"/>
            </a:xfrm>
            <a:custGeom>
              <a:avLst/>
              <a:gdLst/>
              <a:ahLst/>
              <a:cxnLst/>
              <a:rect l="0" t="0" r="0" b="0"/>
              <a:pathLst>
                <a:path w="237946" h="427030">
                  <a:moveTo>
                    <a:pt x="237945" y="27125"/>
                  </a:moveTo>
                  <a:lnTo>
                    <a:pt x="237945" y="27125"/>
                  </a:lnTo>
                  <a:lnTo>
                    <a:pt x="232889" y="22069"/>
                  </a:lnTo>
                  <a:lnTo>
                    <a:pt x="227584" y="19586"/>
                  </a:lnTo>
                  <a:lnTo>
                    <a:pt x="224687" y="18924"/>
                  </a:lnTo>
                  <a:lnTo>
                    <a:pt x="209297" y="10235"/>
                  </a:lnTo>
                  <a:lnTo>
                    <a:pt x="206146" y="9515"/>
                  </a:lnTo>
                  <a:lnTo>
                    <a:pt x="192427" y="1813"/>
                  </a:lnTo>
                  <a:lnTo>
                    <a:pt x="182084" y="0"/>
                  </a:lnTo>
                  <a:lnTo>
                    <a:pt x="173254" y="2016"/>
                  </a:lnTo>
                  <a:lnTo>
                    <a:pt x="129701" y="25145"/>
                  </a:lnTo>
                  <a:lnTo>
                    <a:pt x="104537" y="49860"/>
                  </a:lnTo>
                  <a:lnTo>
                    <a:pt x="69312" y="93287"/>
                  </a:lnTo>
                  <a:lnTo>
                    <a:pt x="52049" y="125483"/>
                  </a:lnTo>
                  <a:lnTo>
                    <a:pt x="47625" y="163090"/>
                  </a:lnTo>
                  <a:lnTo>
                    <a:pt x="50347" y="169751"/>
                  </a:lnTo>
                  <a:lnTo>
                    <a:pt x="52555" y="173009"/>
                  </a:lnTo>
                  <a:lnTo>
                    <a:pt x="56143" y="175181"/>
                  </a:lnTo>
                  <a:lnTo>
                    <a:pt x="65775" y="177594"/>
                  </a:lnTo>
                  <a:lnTo>
                    <a:pt x="70248" y="177180"/>
                  </a:lnTo>
                  <a:lnTo>
                    <a:pt x="111401" y="157085"/>
                  </a:lnTo>
                  <a:lnTo>
                    <a:pt x="121026" y="148032"/>
                  </a:lnTo>
                  <a:lnTo>
                    <a:pt x="129889" y="138010"/>
                  </a:lnTo>
                  <a:lnTo>
                    <a:pt x="150004" y="120133"/>
                  </a:lnTo>
                  <a:lnTo>
                    <a:pt x="156527" y="108679"/>
                  </a:lnTo>
                  <a:lnTo>
                    <a:pt x="168979" y="65167"/>
                  </a:lnTo>
                  <a:lnTo>
                    <a:pt x="171310" y="53557"/>
                  </a:lnTo>
                  <a:lnTo>
                    <a:pt x="179337" y="34028"/>
                  </a:lnTo>
                  <a:lnTo>
                    <a:pt x="180792" y="17650"/>
                  </a:lnTo>
                  <a:lnTo>
                    <a:pt x="181853" y="50715"/>
                  </a:lnTo>
                  <a:lnTo>
                    <a:pt x="189437" y="87570"/>
                  </a:lnTo>
                  <a:lnTo>
                    <a:pt x="189000" y="107594"/>
                  </a:lnTo>
                  <a:lnTo>
                    <a:pt x="177028" y="151512"/>
                  </a:lnTo>
                  <a:lnTo>
                    <a:pt x="164803" y="195707"/>
                  </a:lnTo>
                  <a:lnTo>
                    <a:pt x="152197" y="238931"/>
                  </a:lnTo>
                  <a:lnTo>
                    <a:pt x="143743" y="262019"/>
                  </a:lnTo>
                  <a:lnTo>
                    <a:pt x="115268" y="302712"/>
                  </a:lnTo>
                  <a:lnTo>
                    <a:pt x="82521" y="349832"/>
                  </a:lnTo>
                  <a:lnTo>
                    <a:pt x="44283" y="391871"/>
                  </a:lnTo>
                  <a:lnTo>
                    <a:pt x="26282" y="409071"/>
                  </a:lnTo>
                  <a:lnTo>
                    <a:pt x="0" y="427029"/>
                  </a:lnTo>
                  <a:lnTo>
                    <a:pt x="4930" y="422075"/>
                  </a:lnTo>
                  <a:lnTo>
                    <a:pt x="10205" y="419617"/>
                  </a:lnTo>
                  <a:lnTo>
                    <a:pt x="52523" y="417701"/>
                  </a:lnTo>
                  <a:lnTo>
                    <a:pt x="97502" y="417655"/>
                  </a:lnTo>
                  <a:lnTo>
                    <a:pt x="141957" y="417651"/>
                  </a:lnTo>
                  <a:lnTo>
                    <a:pt x="182161" y="417650"/>
                  </a:lnTo>
                  <a:lnTo>
                    <a:pt x="229187" y="409008"/>
                  </a:lnTo>
                  <a:lnTo>
                    <a:pt x="237945" y="40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8" name="SMARTInkShape-2302"/>
            <p:cNvSpPr/>
            <p:nvPr>
              <p:custDataLst>
                <p:tags r:id="rId190"/>
              </p:custDataLst>
            </p:nvPr>
          </p:nvSpPr>
          <p:spPr>
            <a:xfrm>
              <a:off x="1104900" y="5514975"/>
              <a:ext cx="190501" cy="9526"/>
            </a:xfrm>
            <a:custGeom>
              <a:avLst/>
              <a:gdLst/>
              <a:ahLst/>
              <a:cxnLst/>
              <a:rect l="0" t="0" r="0" b="0"/>
              <a:pathLst>
                <a:path w="190501" h="9526">
                  <a:moveTo>
                    <a:pt x="0" y="9525"/>
                  </a:moveTo>
                  <a:lnTo>
                    <a:pt x="0" y="9525"/>
                  </a:lnTo>
                  <a:lnTo>
                    <a:pt x="41832" y="9525"/>
                  </a:lnTo>
                  <a:lnTo>
                    <a:pt x="88039" y="9525"/>
                  </a:lnTo>
                  <a:lnTo>
                    <a:pt x="133655" y="8467"/>
                  </a:lnTo>
                  <a:lnTo>
                    <a:pt x="180806" y="883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9" name="SMARTInkShape-2303"/>
            <p:cNvSpPr/>
            <p:nvPr>
              <p:custDataLst>
                <p:tags r:id="rId191"/>
              </p:custDataLst>
            </p:nvPr>
          </p:nvSpPr>
          <p:spPr>
            <a:xfrm>
              <a:off x="1190630" y="5505450"/>
              <a:ext cx="19046" cy="352426"/>
            </a:xfrm>
            <a:custGeom>
              <a:avLst/>
              <a:gdLst/>
              <a:ahLst/>
              <a:cxnLst/>
              <a:rect l="0" t="0" r="0" b="0"/>
              <a:pathLst>
                <a:path w="19046" h="352426">
                  <a:moveTo>
                    <a:pt x="19045" y="0"/>
                  </a:moveTo>
                  <a:lnTo>
                    <a:pt x="19045" y="0"/>
                  </a:lnTo>
                  <a:lnTo>
                    <a:pt x="17987" y="41757"/>
                  </a:lnTo>
                  <a:lnTo>
                    <a:pt x="10403" y="80475"/>
                  </a:lnTo>
                  <a:lnTo>
                    <a:pt x="4580" y="124389"/>
                  </a:lnTo>
                  <a:lnTo>
                    <a:pt x="901" y="169640"/>
                  </a:lnTo>
                  <a:lnTo>
                    <a:pt x="174" y="216522"/>
                  </a:lnTo>
                  <a:lnTo>
                    <a:pt x="30" y="256670"/>
                  </a:lnTo>
                  <a:lnTo>
                    <a:pt x="0" y="301911"/>
                  </a:lnTo>
                  <a:lnTo>
                    <a:pt x="1054" y="335111"/>
                  </a:lnTo>
                  <a:lnTo>
                    <a:pt x="9520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90" name="SMARTInkShape-Group327"/>
          <p:cNvGrpSpPr/>
          <p:nvPr/>
        </p:nvGrpSpPr>
        <p:grpSpPr>
          <a:xfrm>
            <a:off x="8982075" y="4324350"/>
            <a:ext cx="1581151" cy="419101"/>
            <a:chOff x="8982075" y="4324350"/>
            <a:chExt cx="1581151" cy="419101"/>
          </a:xfrm>
        </p:grpSpPr>
        <p:sp>
          <p:nvSpPr>
            <p:cNvPr id="1881" name="SMARTInkShape-2304"/>
            <p:cNvSpPr/>
            <p:nvPr>
              <p:custDataLst>
                <p:tags r:id="rId176"/>
              </p:custDataLst>
            </p:nvPr>
          </p:nvSpPr>
          <p:spPr>
            <a:xfrm>
              <a:off x="9039225" y="4552950"/>
              <a:ext cx="161926" cy="9526"/>
            </a:xfrm>
            <a:custGeom>
              <a:avLst/>
              <a:gdLst/>
              <a:ahLst/>
              <a:cxnLst/>
              <a:rect l="0" t="0" r="0" b="0"/>
              <a:pathLst>
                <a:path w="161926" h="9526">
                  <a:moveTo>
                    <a:pt x="0" y="9525"/>
                  </a:moveTo>
                  <a:lnTo>
                    <a:pt x="0" y="9525"/>
                  </a:lnTo>
                  <a:lnTo>
                    <a:pt x="33114" y="8467"/>
                  </a:lnTo>
                  <a:lnTo>
                    <a:pt x="63680" y="1324"/>
                  </a:lnTo>
                  <a:lnTo>
                    <a:pt x="109817" y="116"/>
                  </a:lnTo>
                  <a:lnTo>
                    <a:pt x="155478" y="7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2" name="SMARTInkShape-2305"/>
            <p:cNvSpPr/>
            <p:nvPr>
              <p:custDataLst>
                <p:tags r:id="rId177"/>
              </p:custDataLst>
            </p:nvPr>
          </p:nvSpPr>
          <p:spPr>
            <a:xfrm>
              <a:off x="8982075" y="4648200"/>
              <a:ext cx="285751" cy="47626"/>
            </a:xfrm>
            <a:custGeom>
              <a:avLst/>
              <a:gdLst/>
              <a:ahLst/>
              <a:cxnLst/>
              <a:rect l="0" t="0" r="0" b="0"/>
              <a:pathLst>
                <a:path w="285751" h="47626">
                  <a:moveTo>
                    <a:pt x="0" y="47625"/>
                  </a:moveTo>
                  <a:lnTo>
                    <a:pt x="0" y="47625"/>
                  </a:lnTo>
                  <a:lnTo>
                    <a:pt x="14189" y="47625"/>
                  </a:lnTo>
                  <a:lnTo>
                    <a:pt x="60278" y="35866"/>
                  </a:lnTo>
                  <a:lnTo>
                    <a:pt x="105187" y="28477"/>
                  </a:lnTo>
                  <a:lnTo>
                    <a:pt x="145779" y="21225"/>
                  </a:lnTo>
                  <a:lnTo>
                    <a:pt x="181835" y="16872"/>
                  </a:lnTo>
                  <a:lnTo>
                    <a:pt x="226888" y="10976"/>
                  </a:lnTo>
                  <a:lnTo>
                    <a:pt x="270356" y="2177"/>
                  </a:lnTo>
                  <a:lnTo>
                    <a:pt x="2857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3" name="SMARTInkShape-2306"/>
            <p:cNvSpPr/>
            <p:nvPr>
              <p:custDataLst>
                <p:tags r:id="rId178"/>
              </p:custDataLst>
            </p:nvPr>
          </p:nvSpPr>
          <p:spPr>
            <a:xfrm>
              <a:off x="9382125" y="4324350"/>
              <a:ext cx="38092" cy="333376"/>
            </a:xfrm>
            <a:custGeom>
              <a:avLst/>
              <a:gdLst/>
              <a:ahLst/>
              <a:cxnLst/>
              <a:rect l="0" t="0" r="0" b="0"/>
              <a:pathLst>
                <a:path w="38092" h="333376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7540" y="10361"/>
                  </a:lnTo>
                  <a:lnTo>
                    <a:pt x="21232" y="57419"/>
                  </a:lnTo>
                  <a:lnTo>
                    <a:pt x="35470" y="102813"/>
                  </a:lnTo>
                  <a:lnTo>
                    <a:pt x="37754" y="143871"/>
                  </a:lnTo>
                  <a:lnTo>
                    <a:pt x="38032" y="183994"/>
                  </a:lnTo>
                  <a:lnTo>
                    <a:pt x="38091" y="230722"/>
                  </a:lnTo>
                  <a:lnTo>
                    <a:pt x="35276" y="267119"/>
                  </a:lnTo>
                  <a:lnTo>
                    <a:pt x="29163" y="310704"/>
                  </a:lnTo>
                  <a:lnTo>
                    <a:pt x="28575" y="3333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4" name="SMARTInkShape-2307"/>
            <p:cNvSpPr/>
            <p:nvPr>
              <p:custDataLst>
                <p:tags r:id="rId179"/>
              </p:custDataLst>
            </p:nvPr>
          </p:nvSpPr>
          <p:spPr>
            <a:xfrm>
              <a:off x="9415213" y="4457700"/>
              <a:ext cx="157413" cy="104218"/>
            </a:xfrm>
            <a:custGeom>
              <a:avLst/>
              <a:gdLst/>
              <a:ahLst/>
              <a:cxnLst/>
              <a:rect l="0" t="0" r="0" b="0"/>
              <a:pathLst>
                <a:path w="157413" h="104218">
                  <a:moveTo>
                    <a:pt x="157412" y="0"/>
                  </a:moveTo>
                  <a:lnTo>
                    <a:pt x="157412" y="0"/>
                  </a:lnTo>
                  <a:lnTo>
                    <a:pt x="126545" y="0"/>
                  </a:lnTo>
                  <a:lnTo>
                    <a:pt x="80998" y="11759"/>
                  </a:lnTo>
                  <a:lnTo>
                    <a:pt x="64921" y="19712"/>
                  </a:lnTo>
                  <a:lnTo>
                    <a:pt x="21682" y="53118"/>
                  </a:lnTo>
                  <a:lnTo>
                    <a:pt x="13126" y="59944"/>
                  </a:lnTo>
                  <a:lnTo>
                    <a:pt x="8618" y="66506"/>
                  </a:lnTo>
                  <a:lnTo>
                    <a:pt x="5556" y="72950"/>
                  </a:lnTo>
                  <a:lnTo>
                    <a:pt x="668" y="79342"/>
                  </a:lnTo>
                  <a:lnTo>
                    <a:pt x="0" y="82528"/>
                  </a:lnTo>
                  <a:lnTo>
                    <a:pt x="612" y="85710"/>
                  </a:lnTo>
                  <a:lnTo>
                    <a:pt x="6531" y="95245"/>
                  </a:lnTo>
                  <a:lnTo>
                    <a:pt x="9199" y="98422"/>
                  </a:lnTo>
                  <a:lnTo>
                    <a:pt x="14987" y="101951"/>
                  </a:lnTo>
                  <a:lnTo>
                    <a:pt x="27325" y="104217"/>
                  </a:lnTo>
                  <a:lnTo>
                    <a:pt x="65714" y="103684"/>
                  </a:lnTo>
                  <a:lnTo>
                    <a:pt x="111095" y="87440"/>
                  </a:lnTo>
                  <a:lnTo>
                    <a:pt x="128837" y="762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5" name="SMARTInkShape-2308"/>
            <p:cNvSpPr/>
            <p:nvPr>
              <p:custDataLst>
                <p:tags r:id="rId180"/>
              </p:custDataLst>
            </p:nvPr>
          </p:nvSpPr>
          <p:spPr>
            <a:xfrm>
              <a:off x="9620250" y="4438650"/>
              <a:ext cx="133351" cy="142876"/>
            </a:xfrm>
            <a:custGeom>
              <a:avLst/>
              <a:gdLst/>
              <a:ahLst/>
              <a:cxnLst/>
              <a:rect l="0" t="0" r="0" b="0"/>
              <a:pathLst>
                <a:path w="133351" h="142876">
                  <a:moveTo>
                    <a:pt x="0" y="0"/>
                  </a:moveTo>
                  <a:lnTo>
                    <a:pt x="0" y="0"/>
                  </a:lnTo>
                  <a:lnTo>
                    <a:pt x="0" y="44659"/>
                  </a:lnTo>
                  <a:lnTo>
                    <a:pt x="0" y="68414"/>
                  </a:lnTo>
                  <a:lnTo>
                    <a:pt x="2822" y="75562"/>
                  </a:lnTo>
                  <a:lnTo>
                    <a:pt x="9133" y="85130"/>
                  </a:lnTo>
                  <a:lnTo>
                    <a:pt x="22748" y="85673"/>
                  </a:lnTo>
                  <a:lnTo>
                    <a:pt x="28808" y="82880"/>
                  </a:lnTo>
                  <a:lnTo>
                    <a:pt x="73203" y="42125"/>
                  </a:lnTo>
                  <a:lnTo>
                    <a:pt x="104136" y="21922"/>
                  </a:lnTo>
                  <a:lnTo>
                    <a:pt x="107524" y="20965"/>
                  </a:lnTo>
                  <a:lnTo>
                    <a:pt x="110841" y="21385"/>
                  </a:lnTo>
                  <a:lnTo>
                    <a:pt x="117349" y="24674"/>
                  </a:lnTo>
                  <a:lnTo>
                    <a:pt x="119507" y="27032"/>
                  </a:lnTo>
                  <a:lnTo>
                    <a:pt x="131111" y="47721"/>
                  </a:lnTo>
                  <a:lnTo>
                    <a:pt x="133219" y="83113"/>
                  </a:lnTo>
                  <a:lnTo>
                    <a:pt x="133345" y="125833"/>
                  </a:lnTo>
                  <a:lnTo>
                    <a:pt x="133350" y="1428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6" name="SMARTInkShape-2309"/>
            <p:cNvSpPr/>
            <p:nvPr>
              <p:custDataLst>
                <p:tags r:id="rId181"/>
              </p:custDataLst>
            </p:nvPr>
          </p:nvSpPr>
          <p:spPr>
            <a:xfrm>
              <a:off x="9850341" y="4438650"/>
              <a:ext cx="101367" cy="142307"/>
            </a:xfrm>
            <a:custGeom>
              <a:avLst/>
              <a:gdLst/>
              <a:ahLst/>
              <a:cxnLst/>
              <a:rect l="0" t="0" r="0" b="0"/>
              <a:pathLst>
                <a:path w="101367" h="142307">
                  <a:moveTo>
                    <a:pt x="65184" y="28575"/>
                  </a:moveTo>
                  <a:lnTo>
                    <a:pt x="65184" y="28575"/>
                  </a:lnTo>
                  <a:lnTo>
                    <a:pt x="56982" y="28575"/>
                  </a:lnTo>
                  <a:lnTo>
                    <a:pt x="41770" y="36179"/>
                  </a:lnTo>
                  <a:lnTo>
                    <a:pt x="34318" y="41832"/>
                  </a:lnTo>
                  <a:lnTo>
                    <a:pt x="14463" y="73631"/>
                  </a:lnTo>
                  <a:lnTo>
                    <a:pt x="0" y="116001"/>
                  </a:lnTo>
                  <a:lnTo>
                    <a:pt x="562" y="119668"/>
                  </a:lnTo>
                  <a:lnTo>
                    <a:pt x="4008" y="126564"/>
                  </a:lnTo>
                  <a:lnTo>
                    <a:pt x="11897" y="136396"/>
                  </a:lnTo>
                  <a:lnTo>
                    <a:pt x="17864" y="139995"/>
                  </a:lnTo>
                  <a:lnTo>
                    <a:pt x="29997" y="142022"/>
                  </a:lnTo>
                  <a:lnTo>
                    <a:pt x="35375" y="142306"/>
                  </a:lnTo>
                  <a:lnTo>
                    <a:pt x="44174" y="139800"/>
                  </a:lnTo>
                  <a:lnTo>
                    <a:pt x="57901" y="129617"/>
                  </a:lnTo>
                  <a:lnTo>
                    <a:pt x="80101" y="107655"/>
                  </a:lnTo>
                  <a:lnTo>
                    <a:pt x="96808" y="78918"/>
                  </a:lnTo>
                  <a:lnTo>
                    <a:pt x="101366" y="60190"/>
                  </a:lnTo>
                  <a:lnTo>
                    <a:pt x="99608" y="47565"/>
                  </a:lnTo>
                  <a:lnTo>
                    <a:pt x="92669" y="31379"/>
                  </a:lnTo>
                  <a:lnTo>
                    <a:pt x="80845" y="11373"/>
                  </a:lnTo>
                  <a:lnTo>
                    <a:pt x="76683" y="7582"/>
                  </a:lnTo>
                  <a:lnTo>
                    <a:pt x="66414" y="3370"/>
                  </a:lnTo>
                  <a:lnTo>
                    <a:pt x="19360" y="88"/>
                  </a:lnTo>
                  <a:lnTo>
                    <a:pt x="8034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7" name="SMARTInkShape-2310"/>
            <p:cNvSpPr/>
            <p:nvPr>
              <p:custDataLst>
                <p:tags r:id="rId182"/>
              </p:custDataLst>
            </p:nvPr>
          </p:nvSpPr>
          <p:spPr>
            <a:xfrm>
              <a:off x="10002577" y="4438650"/>
              <a:ext cx="198699" cy="102895"/>
            </a:xfrm>
            <a:custGeom>
              <a:avLst/>
              <a:gdLst/>
              <a:ahLst/>
              <a:cxnLst/>
              <a:rect l="0" t="0" r="0" b="0"/>
              <a:pathLst>
                <a:path w="198699" h="102895">
                  <a:moveTo>
                    <a:pt x="17723" y="0"/>
                  </a:moveTo>
                  <a:lnTo>
                    <a:pt x="17723" y="0"/>
                  </a:lnTo>
                  <a:lnTo>
                    <a:pt x="8314" y="0"/>
                  </a:lnTo>
                  <a:lnTo>
                    <a:pt x="8233" y="5056"/>
                  </a:lnTo>
                  <a:lnTo>
                    <a:pt x="0" y="30591"/>
                  </a:lnTo>
                  <a:lnTo>
                    <a:pt x="8451" y="69095"/>
                  </a:lnTo>
                  <a:lnTo>
                    <a:pt x="15563" y="81386"/>
                  </a:lnTo>
                  <a:lnTo>
                    <a:pt x="21349" y="88383"/>
                  </a:lnTo>
                  <a:lnTo>
                    <a:pt x="27450" y="92198"/>
                  </a:lnTo>
                  <a:lnTo>
                    <a:pt x="39988" y="94647"/>
                  </a:lnTo>
                  <a:lnTo>
                    <a:pt x="72259" y="95197"/>
                  </a:lnTo>
                  <a:lnTo>
                    <a:pt x="77364" y="93098"/>
                  </a:lnTo>
                  <a:lnTo>
                    <a:pt x="124783" y="51903"/>
                  </a:lnTo>
                  <a:lnTo>
                    <a:pt x="128806" y="49526"/>
                  </a:lnTo>
                  <a:lnTo>
                    <a:pt x="129877" y="47834"/>
                  </a:lnTo>
                  <a:lnTo>
                    <a:pt x="131071" y="43132"/>
                  </a:lnTo>
                  <a:lnTo>
                    <a:pt x="130329" y="41455"/>
                  </a:lnTo>
                  <a:lnTo>
                    <a:pt x="128777" y="40336"/>
                  </a:lnTo>
                  <a:lnTo>
                    <a:pt x="121537" y="38762"/>
                  </a:lnTo>
                  <a:lnTo>
                    <a:pt x="118682" y="38541"/>
                  </a:lnTo>
                  <a:lnTo>
                    <a:pt x="116779" y="39453"/>
                  </a:lnTo>
                  <a:lnTo>
                    <a:pt x="115510" y="41118"/>
                  </a:lnTo>
                  <a:lnTo>
                    <a:pt x="113043" y="45791"/>
                  </a:lnTo>
                  <a:lnTo>
                    <a:pt x="106762" y="54373"/>
                  </a:lnTo>
                  <a:lnTo>
                    <a:pt x="103371" y="63618"/>
                  </a:lnTo>
                  <a:lnTo>
                    <a:pt x="97194" y="73060"/>
                  </a:lnTo>
                  <a:lnTo>
                    <a:pt x="95376" y="79391"/>
                  </a:lnTo>
                  <a:lnTo>
                    <a:pt x="95949" y="82560"/>
                  </a:lnTo>
                  <a:lnTo>
                    <a:pt x="101814" y="92078"/>
                  </a:lnTo>
                  <a:lnTo>
                    <a:pt x="107308" y="98426"/>
                  </a:lnTo>
                  <a:lnTo>
                    <a:pt x="116100" y="101953"/>
                  </a:lnTo>
                  <a:lnTo>
                    <a:pt x="121407" y="102894"/>
                  </a:lnTo>
                  <a:lnTo>
                    <a:pt x="130128" y="101117"/>
                  </a:lnTo>
                  <a:lnTo>
                    <a:pt x="177023" y="76105"/>
                  </a:lnTo>
                  <a:lnTo>
                    <a:pt x="198698" y="571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8" name="SMARTInkShape-2311"/>
            <p:cNvSpPr/>
            <p:nvPr>
              <p:custDataLst>
                <p:tags r:id="rId183"/>
              </p:custDataLst>
            </p:nvPr>
          </p:nvSpPr>
          <p:spPr>
            <a:xfrm>
              <a:off x="9448800" y="4629150"/>
              <a:ext cx="1114426" cy="114301"/>
            </a:xfrm>
            <a:custGeom>
              <a:avLst/>
              <a:gdLst/>
              <a:ahLst/>
              <a:cxnLst/>
              <a:rect l="0" t="0" r="0" b="0"/>
              <a:pathLst>
                <a:path w="1114426" h="114301">
                  <a:moveTo>
                    <a:pt x="0" y="114300"/>
                  </a:moveTo>
                  <a:lnTo>
                    <a:pt x="0" y="114300"/>
                  </a:lnTo>
                  <a:lnTo>
                    <a:pt x="43873" y="114300"/>
                  </a:lnTo>
                  <a:lnTo>
                    <a:pt x="90315" y="111478"/>
                  </a:lnTo>
                  <a:lnTo>
                    <a:pt x="137533" y="103939"/>
                  </a:lnTo>
                  <a:lnTo>
                    <a:pt x="174368" y="96995"/>
                  </a:lnTo>
                  <a:lnTo>
                    <a:pt x="215433" y="86854"/>
                  </a:lnTo>
                  <a:lnTo>
                    <a:pt x="261201" y="78113"/>
                  </a:lnTo>
                  <a:lnTo>
                    <a:pt x="285259" y="74300"/>
                  </a:lnTo>
                  <a:lnTo>
                    <a:pt x="309764" y="70700"/>
                  </a:lnTo>
                  <a:lnTo>
                    <a:pt x="334568" y="67242"/>
                  </a:lnTo>
                  <a:lnTo>
                    <a:pt x="359570" y="63878"/>
                  </a:lnTo>
                  <a:lnTo>
                    <a:pt x="386821" y="60577"/>
                  </a:lnTo>
                  <a:lnTo>
                    <a:pt x="415572" y="57318"/>
                  </a:lnTo>
                  <a:lnTo>
                    <a:pt x="445324" y="54087"/>
                  </a:lnTo>
                  <a:lnTo>
                    <a:pt x="473624" y="51933"/>
                  </a:lnTo>
                  <a:lnTo>
                    <a:pt x="500958" y="50497"/>
                  </a:lnTo>
                  <a:lnTo>
                    <a:pt x="527647" y="49540"/>
                  </a:lnTo>
                  <a:lnTo>
                    <a:pt x="554965" y="47843"/>
                  </a:lnTo>
                  <a:lnTo>
                    <a:pt x="582702" y="45654"/>
                  </a:lnTo>
                  <a:lnTo>
                    <a:pt x="610718" y="43136"/>
                  </a:lnTo>
                  <a:lnTo>
                    <a:pt x="638921" y="41457"/>
                  </a:lnTo>
                  <a:lnTo>
                    <a:pt x="667248" y="40338"/>
                  </a:lnTo>
                  <a:lnTo>
                    <a:pt x="695657" y="39592"/>
                  </a:lnTo>
                  <a:lnTo>
                    <a:pt x="723063" y="38036"/>
                  </a:lnTo>
                  <a:lnTo>
                    <a:pt x="749801" y="35941"/>
                  </a:lnTo>
                  <a:lnTo>
                    <a:pt x="776092" y="33486"/>
                  </a:lnTo>
                  <a:lnTo>
                    <a:pt x="801028" y="31848"/>
                  </a:lnTo>
                  <a:lnTo>
                    <a:pt x="848490" y="30030"/>
                  </a:lnTo>
                  <a:lnTo>
                    <a:pt x="894279" y="26400"/>
                  </a:lnTo>
                  <a:lnTo>
                    <a:pt x="937208" y="22316"/>
                  </a:lnTo>
                  <a:lnTo>
                    <a:pt x="973925" y="20502"/>
                  </a:lnTo>
                  <a:lnTo>
                    <a:pt x="1019291" y="14424"/>
                  </a:lnTo>
                  <a:lnTo>
                    <a:pt x="1063882" y="9434"/>
                  </a:lnTo>
                  <a:lnTo>
                    <a:pt x="1110424" y="430"/>
                  </a:lnTo>
                  <a:lnTo>
                    <a:pt x="11144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9" name="SMARTInkShape-2312"/>
            <p:cNvSpPr/>
            <p:nvPr>
              <p:custDataLst>
                <p:tags r:id="rId184"/>
              </p:custDataLst>
            </p:nvPr>
          </p:nvSpPr>
          <p:spPr>
            <a:xfrm>
              <a:off x="10239375" y="4362450"/>
              <a:ext cx="190501" cy="352426"/>
            </a:xfrm>
            <a:custGeom>
              <a:avLst/>
              <a:gdLst/>
              <a:ahLst/>
              <a:cxnLst/>
              <a:rect l="0" t="0" r="0" b="0"/>
              <a:pathLst>
                <a:path w="190501" h="352426">
                  <a:moveTo>
                    <a:pt x="0" y="0"/>
                  </a:moveTo>
                  <a:lnTo>
                    <a:pt x="0" y="0"/>
                  </a:lnTo>
                  <a:lnTo>
                    <a:pt x="0" y="13257"/>
                  </a:lnTo>
                  <a:lnTo>
                    <a:pt x="9133" y="58623"/>
                  </a:lnTo>
                  <a:lnTo>
                    <a:pt x="18447" y="104956"/>
                  </a:lnTo>
                  <a:lnTo>
                    <a:pt x="19015" y="144179"/>
                  </a:lnTo>
                  <a:lnTo>
                    <a:pt x="20085" y="146919"/>
                  </a:lnTo>
                  <a:lnTo>
                    <a:pt x="21857" y="148746"/>
                  </a:lnTo>
                  <a:lnTo>
                    <a:pt x="27248" y="151678"/>
                  </a:lnTo>
                  <a:lnTo>
                    <a:pt x="33238" y="152186"/>
                  </a:lnTo>
                  <a:lnTo>
                    <a:pt x="38762" y="149483"/>
                  </a:lnTo>
                  <a:lnTo>
                    <a:pt x="41716" y="147280"/>
                  </a:lnTo>
                  <a:lnTo>
                    <a:pt x="69514" y="104451"/>
                  </a:lnTo>
                  <a:lnTo>
                    <a:pt x="106235" y="60306"/>
                  </a:lnTo>
                  <a:lnTo>
                    <a:pt x="111040" y="56079"/>
                  </a:lnTo>
                  <a:lnTo>
                    <a:pt x="122023" y="51382"/>
                  </a:lnTo>
                  <a:lnTo>
                    <a:pt x="140557" y="47954"/>
                  </a:lnTo>
                  <a:lnTo>
                    <a:pt x="147245" y="57836"/>
                  </a:lnTo>
                  <a:lnTo>
                    <a:pt x="157928" y="87742"/>
                  </a:lnTo>
                  <a:lnTo>
                    <a:pt x="166455" y="133616"/>
                  </a:lnTo>
                  <a:lnTo>
                    <a:pt x="177009" y="179107"/>
                  </a:lnTo>
                  <a:lnTo>
                    <a:pt x="180859" y="217346"/>
                  </a:lnTo>
                  <a:lnTo>
                    <a:pt x="187173" y="260661"/>
                  </a:lnTo>
                  <a:lnTo>
                    <a:pt x="189843" y="308115"/>
                  </a:lnTo>
                  <a:lnTo>
                    <a:pt x="190500" y="3524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91" name="SMARTInkShape-2313"/>
          <p:cNvSpPr/>
          <p:nvPr>
            <p:custDataLst>
              <p:tags r:id="rId8"/>
            </p:custDataLst>
          </p:nvPr>
        </p:nvSpPr>
        <p:spPr>
          <a:xfrm>
            <a:off x="3857625" y="4933950"/>
            <a:ext cx="5000626" cy="352423"/>
          </a:xfrm>
          <a:custGeom>
            <a:avLst/>
            <a:gdLst/>
            <a:ahLst/>
            <a:cxnLst/>
            <a:rect l="0" t="0" r="0" b="0"/>
            <a:pathLst>
              <a:path w="5000626" h="352423">
                <a:moveTo>
                  <a:pt x="9525" y="0"/>
                </a:moveTo>
                <a:lnTo>
                  <a:pt x="9525" y="0"/>
                </a:lnTo>
                <a:lnTo>
                  <a:pt x="0" y="0"/>
                </a:lnTo>
                <a:lnTo>
                  <a:pt x="0" y="13257"/>
                </a:lnTo>
                <a:lnTo>
                  <a:pt x="2822" y="19298"/>
                </a:lnTo>
                <a:lnTo>
                  <a:pt x="6546" y="25510"/>
                </a:lnTo>
                <a:lnTo>
                  <a:pt x="8642" y="37074"/>
                </a:lnTo>
                <a:lnTo>
                  <a:pt x="12173" y="65532"/>
                </a:lnTo>
                <a:lnTo>
                  <a:pt x="21268" y="107497"/>
                </a:lnTo>
                <a:lnTo>
                  <a:pt x="27613" y="151700"/>
                </a:lnTo>
                <a:lnTo>
                  <a:pt x="28491" y="193335"/>
                </a:lnTo>
                <a:lnTo>
                  <a:pt x="28570" y="238105"/>
                </a:lnTo>
                <a:lnTo>
                  <a:pt x="28575" y="279234"/>
                </a:lnTo>
                <a:lnTo>
                  <a:pt x="29633" y="281406"/>
                </a:lnTo>
                <a:lnTo>
                  <a:pt x="31397" y="282854"/>
                </a:lnTo>
                <a:lnTo>
                  <a:pt x="33631" y="283819"/>
                </a:lnTo>
                <a:lnTo>
                  <a:pt x="35121" y="285521"/>
                </a:lnTo>
                <a:lnTo>
                  <a:pt x="36776" y="290235"/>
                </a:lnTo>
                <a:lnTo>
                  <a:pt x="37984" y="303033"/>
                </a:lnTo>
                <a:lnTo>
                  <a:pt x="43122" y="309333"/>
                </a:lnTo>
                <a:lnTo>
                  <a:pt x="48446" y="312107"/>
                </a:lnTo>
                <a:lnTo>
                  <a:pt x="51347" y="312846"/>
                </a:lnTo>
                <a:lnTo>
                  <a:pt x="66747" y="321670"/>
                </a:lnTo>
                <a:lnTo>
                  <a:pt x="93270" y="326481"/>
                </a:lnTo>
                <a:lnTo>
                  <a:pt x="101778" y="330311"/>
                </a:lnTo>
                <a:lnTo>
                  <a:pt x="143365" y="339652"/>
                </a:lnTo>
                <a:lnTo>
                  <a:pt x="182503" y="342473"/>
                </a:lnTo>
                <a:lnTo>
                  <a:pt x="225923" y="342816"/>
                </a:lnTo>
                <a:lnTo>
                  <a:pt x="266171" y="342884"/>
                </a:lnTo>
                <a:lnTo>
                  <a:pt x="309752" y="342897"/>
                </a:lnTo>
                <a:lnTo>
                  <a:pt x="346601" y="342899"/>
                </a:lnTo>
                <a:lnTo>
                  <a:pt x="384331" y="342899"/>
                </a:lnTo>
                <a:lnTo>
                  <a:pt x="429518" y="342900"/>
                </a:lnTo>
                <a:lnTo>
                  <a:pt x="470988" y="342900"/>
                </a:lnTo>
                <a:lnTo>
                  <a:pt x="511615" y="342900"/>
                </a:lnTo>
                <a:lnTo>
                  <a:pt x="556696" y="341842"/>
                </a:lnTo>
                <a:lnTo>
                  <a:pt x="603567" y="336354"/>
                </a:lnTo>
                <a:lnTo>
                  <a:pt x="650969" y="334258"/>
                </a:lnTo>
                <a:lnTo>
                  <a:pt x="682667" y="333767"/>
                </a:lnTo>
                <a:lnTo>
                  <a:pt x="717216" y="330727"/>
                </a:lnTo>
                <a:lnTo>
                  <a:pt x="752679" y="326907"/>
                </a:lnTo>
                <a:lnTo>
                  <a:pt x="786080" y="325209"/>
                </a:lnTo>
                <a:lnTo>
                  <a:pt x="821386" y="324453"/>
                </a:lnTo>
                <a:lnTo>
                  <a:pt x="858244" y="323060"/>
                </a:lnTo>
                <a:lnTo>
                  <a:pt x="895792" y="318913"/>
                </a:lnTo>
                <a:lnTo>
                  <a:pt x="933646" y="316364"/>
                </a:lnTo>
                <a:lnTo>
                  <a:pt x="971637" y="315231"/>
                </a:lnTo>
                <a:lnTo>
                  <a:pt x="1009689" y="314728"/>
                </a:lnTo>
                <a:lnTo>
                  <a:pt x="1047767" y="311682"/>
                </a:lnTo>
                <a:lnTo>
                  <a:pt x="1086916" y="307859"/>
                </a:lnTo>
                <a:lnTo>
                  <a:pt x="1129009" y="306159"/>
                </a:lnTo>
                <a:lnTo>
                  <a:pt x="1172413" y="305404"/>
                </a:lnTo>
                <a:lnTo>
                  <a:pt x="1215339" y="305069"/>
                </a:lnTo>
                <a:lnTo>
                  <a:pt x="1255584" y="304919"/>
                </a:lnTo>
                <a:lnTo>
                  <a:pt x="1297459" y="304853"/>
                </a:lnTo>
                <a:lnTo>
                  <a:pt x="1340765" y="303765"/>
                </a:lnTo>
                <a:lnTo>
                  <a:pt x="1384707" y="299755"/>
                </a:lnTo>
                <a:lnTo>
                  <a:pt x="1428931" y="297266"/>
                </a:lnTo>
                <a:lnTo>
                  <a:pt x="1473281" y="296160"/>
                </a:lnTo>
                <a:lnTo>
                  <a:pt x="1517686" y="295668"/>
                </a:lnTo>
                <a:lnTo>
                  <a:pt x="1562116" y="295449"/>
                </a:lnTo>
                <a:lnTo>
                  <a:pt x="1606557" y="294294"/>
                </a:lnTo>
                <a:lnTo>
                  <a:pt x="1651003" y="290253"/>
                </a:lnTo>
                <a:lnTo>
                  <a:pt x="1698274" y="287751"/>
                </a:lnTo>
                <a:lnTo>
                  <a:pt x="1722733" y="287084"/>
                </a:lnTo>
                <a:lnTo>
                  <a:pt x="1769665" y="286343"/>
                </a:lnTo>
                <a:lnTo>
                  <a:pt x="1815218" y="286014"/>
                </a:lnTo>
                <a:lnTo>
                  <a:pt x="1860158" y="285867"/>
                </a:lnTo>
                <a:lnTo>
                  <a:pt x="1907648" y="285802"/>
                </a:lnTo>
                <a:lnTo>
                  <a:pt x="1932165" y="285785"/>
                </a:lnTo>
                <a:lnTo>
                  <a:pt x="1979162" y="285766"/>
                </a:lnTo>
                <a:lnTo>
                  <a:pt x="2025803" y="284698"/>
                </a:lnTo>
                <a:lnTo>
                  <a:pt x="2050093" y="282933"/>
                </a:lnTo>
                <a:lnTo>
                  <a:pt x="2074754" y="280697"/>
                </a:lnTo>
                <a:lnTo>
                  <a:pt x="2099661" y="279205"/>
                </a:lnTo>
                <a:lnTo>
                  <a:pt x="2124732" y="278212"/>
                </a:lnTo>
                <a:lnTo>
                  <a:pt x="2149914" y="277550"/>
                </a:lnTo>
                <a:lnTo>
                  <a:pt x="2175166" y="278168"/>
                </a:lnTo>
                <a:lnTo>
                  <a:pt x="2200470" y="279636"/>
                </a:lnTo>
                <a:lnTo>
                  <a:pt x="2225805" y="281674"/>
                </a:lnTo>
                <a:lnTo>
                  <a:pt x="2251161" y="283033"/>
                </a:lnTo>
                <a:lnTo>
                  <a:pt x="2276533" y="283938"/>
                </a:lnTo>
                <a:lnTo>
                  <a:pt x="2301914" y="284542"/>
                </a:lnTo>
                <a:lnTo>
                  <a:pt x="2327301" y="284945"/>
                </a:lnTo>
                <a:lnTo>
                  <a:pt x="2352692" y="285213"/>
                </a:lnTo>
                <a:lnTo>
                  <a:pt x="2378086" y="285392"/>
                </a:lnTo>
                <a:lnTo>
                  <a:pt x="2402424" y="285512"/>
                </a:lnTo>
                <a:lnTo>
                  <a:pt x="2449222" y="285644"/>
                </a:lnTo>
                <a:lnTo>
                  <a:pt x="2473131" y="285679"/>
                </a:lnTo>
                <a:lnTo>
                  <a:pt x="2497537" y="285703"/>
                </a:lnTo>
                <a:lnTo>
                  <a:pt x="2522275" y="285719"/>
                </a:lnTo>
                <a:lnTo>
                  <a:pt x="2547234" y="285729"/>
                </a:lnTo>
                <a:lnTo>
                  <a:pt x="2572339" y="285736"/>
                </a:lnTo>
                <a:lnTo>
                  <a:pt x="2597543" y="285741"/>
                </a:lnTo>
                <a:lnTo>
                  <a:pt x="2622812" y="285744"/>
                </a:lnTo>
                <a:lnTo>
                  <a:pt x="2648125" y="285746"/>
                </a:lnTo>
                <a:lnTo>
                  <a:pt x="2673466" y="285747"/>
                </a:lnTo>
                <a:lnTo>
                  <a:pt x="2698828" y="286807"/>
                </a:lnTo>
                <a:lnTo>
                  <a:pt x="2724202" y="288572"/>
                </a:lnTo>
                <a:lnTo>
                  <a:pt x="2749584" y="290806"/>
                </a:lnTo>
                <a:lnTo>
                  <a:pt x="2774973" y="292295"/>
                </a:lnTo>
                <a:lnTo>
                  <a:pt x="2800366" y="293288"/>
                </a:lnTo>
                <a:lnTo>
                  <a:pt x="2825761" y="293951"/>
                </a:lnTo>
                <a:lnTo>
                  <a:pt x="2851157" y="294392"/>
                </a:lnTo>
                <a:lnTo>
                  <a:pt x="2876555" y="294687"/>
                </a:lnTo>
                <a:lnTo>
                  <a:pt x="2901953" y="294883"/>
                </a:lnTo>
                <a:lnTo>
                  <a:pt x="2926294" y="295013"/>
                </a:lnTo>
                <a:lnTo>
                  <a:pt x="2973094" y="295160"/>
                </a:lnTo>
                <a:lnTo>
                  <a:pt x="2997005" y="296256"/>
                </a:lnTo>
                <a:lnTo>
                  <a:pt x="3021412" y="298045"/>
                </a:lnTo>
                <a:lnTo>
                  <a:pt x="3046150" y="300297"/>
                </a:lnTo>
                <a:lnTo>
                  <a:pt x="3093391" y="302799"/>
                </a:lnTo>
                <a:lnTo>
                  <a:pt x="3140141" y="303911"/>
                </a:lnTo>
                <a:lnTo>
                  <a:pt x="3164461" y="304207"/>
                </a:lnTo>
                <a:lnTo>
                  <a:pt x="3189140" y="304405"/>
                </a:lnTo>
                <a:lnTo>
                  <a:pt x="3214060" y="304536"/>
                </a:lnTo>
                <a:lnTo>
                  <a:pt x="3239140" y="304624"/>
                </a:lnTo>
                <a:lnTo>
                  <a:pt x="3264327" y="304683"/>
                </a:lnTo>
                <a:lnTo>
                  <a:pt x="3289584" y="305780"/>
                </a:lnTo>
                <a:lnTo>
                  <a:pt x="3314889" y="307570"/>
                </a:lnTo>
                <a:lnTo>
                  <a:pt x="3340226" y="309822"/>
                </a:lnTo>
                <a:lnTo>
                  <a:pt x="3365584" y="311323"/>
                </a:lnTo>
                <a:lnTo>
                  <a:pt x="3390957" y="312324"/>
                </a:lnTo>
                <a:lnTo>
                  <a:pt x="3416337" y="312991"/>
                </a:lnTo>
                <a:lnTo>
                  <a:pt x="3441725" y="313436"/>
                </a:lnTo>
                <a:lnTo>
                  <a:pt x="3467117" y="313732"/>
                </a:lnTo>
                <a:lnTo>
                  <a:pt x="3492511" y="313930"/>
                </a:lnTo>
                <a:lnTo>
                  <a:pt x="3516849" y="314061"/>
                </a:lnTo>
                <a:lnTo>
                  <a:pt x="3563647" y="314208"/>
                </a:lnTo>
                <a:lnTo>
                  <a:pt x="3587556" y="314247"/>
                </a:lnTo>
                <a:lnTo>
                  <a:pt x="3611962" y="314273"/>
                </a:lnTo>
                <a:lnTo>
                  <a:pt x="3636701" y="314290"/>
                </a:lnTo>
                <a:lnTo>
                  <a:pt x="3661659" y="314303"/>
                </a:lnTo>
                <a:lnTo>
                  <a:pt x="3686764" y="314309"/>
                </a:lnTo>
                <a:lnTo>
                  <a:pt x="3711967" y="314315"/>
                </a:lnTo>
                <a:lnTo>
                  <a:pt x="3736178" y="314318"/>
                </a:lnTo>
                <a:lnTo>
                  <a:pt x="3782835" y="314322"/>
                </a:lnTo>
                <a:lnTo>
                  <a:pt x="3806706" y="314323"/>
                </a:lnTo>
                <a:lnTo>
                  <a:pt x="3831088" y="314323"/>
                </a:lnTo>
                <a:lnTo>
                  <a:pt x="3855808" y="314324"/>
                </a:lnTo>
                <a:lnTo>
                  <a:pt x="3903032" y="314324"/>
                </a:lnTo>
                <a:lnTo>
                  <a:pt x="3948714" y="314325"/>
                </a:lnTo>
                <a:lnTo>
                  <a:pt x="3993712" y="314325"/>
                </a:lnTo>
                <a:lnTo>
                  <a:pt x="4038405" y="314325"/>
                </a:lnTo>
                <a:lnTo>
                  <a:pt x="4084022" y="315383"/>
                </a:lnTo>
                <a:lnTo>
                  <a:pt x="4108040" y="317147"/>
                </a:lnTo>
                <a:lnTo>
                  <a:pt x="4132518" y="319382"/>
                </a:lnTo>
                <a:lnTo>
                  <a:pt x="4179472" y="321864"/>
                </a:lnTo>
                <a:lnTo>
                  <a:pt x="4225035" y="322967"/>
                </a:lnTo>
                <a:lnTo>
                  <a:pt x="4269980" y="323458"/>
                </a:lnTo>
                <a:lnTo>
                  <a:pt x="4311828" y="326498"/>
                </a:lnTo>
                <a:lnTo>
                  <a:pt x="4351593" y="330319"/>
                </a:lnTo>
                <a:lnTo>
                  <a:pt x="4390433" y="332016"/>
                </a:lnTo>
                <a:lnTo>
                  <a:pt x="4428862" y="332772"/>
                </a:lnTo>
                <a:lnTo>
                  <a:pt x="4467108" y="333107"/>
                </a:lnTo>
                <a:lnTo>
                  <a:pt x="4505273" y="333256"/>
                </a:lnTo>
                <a:lnTo>
                  <a:pt x="4540580" y="336145"/>
                </a:lnTo>
                <a:lnTo>
                  <a:pt x="4573910" y="339897"/>
                </a:lnTo>
                <a:lnTo>
                  <a:pt x="4606363" y="341566"/>
                </a:lnTo>
                <a:lnTo>
                  <a:pt x="4638425" y="342307"/>
                </a:lnTo>
                <a:lnTo>
                  <a:pt x="4670314" y="343695"/>
                </a:lnTo>
                <a:lnTo>
                  <a:pt x="4716959" y="349368"/>
                </a:lnTo>
                <a:lnTo>
                  <a:pt x="4757003" y="351519"/>
                </a:lnTo>
                <a:lnTo>
                  <a:pt x="4802336" y="352246"/>
                </a:lnTo>
                <a:lnTo>
                  <a:pt x="4846687" y="352389"/>
                </a:lnTo>
                <a:lnTo>
                  <a:pt x="4891983" y="352422"/>
                </a:lnTo>
                <a:lnTo>
                  <a:pt x="4917939" y="351366"/>
                </a:lnTo>
                <a:lnTo>
                  <a:pt x="4936026" y="344821"/>
                </a:lnTo>
                <a:lnTo>
                  <a:pt x="4944751" y="339168"/>
                </a:lnTo>
                <a:lnTo>
                  <a:pt x="4949334" y="333127"/>
                </a:lnTo>
                <a:lnTo>
                  <a:pt x="4952429" y="326915"/>
                </a:lnTo>
                <a:lnTo>
                  <a:pt x="4966043" y="306079"/>
                </a:lnTo>
                <a:lnTo>
                  <a:pt x="4982177" y="263215"/>
                </a:lnTo>
                <a:lnTo>
                  <a:pt x="4993139" y="216783"/>
                </a:lnTo>
                <a:lnTo>
                  <a:pt x="4999640" y="177695"/>
                </a:lnTo>
                <a:lnTo>
                  <a:pt x="5000539" y="131142"/>
                </a:lnTo>
                <a:lnTo>
                  <a:pt x="5000620" y="85782"/>
                </a:lnTo>
                <a:lnTo>
                  <a:pt x="5000625" y="39560"/>
                </a:lnTo>
                <a:lnTo>
                  <a:pt x="5000625" y="31829"/>
                </a:lnTo>
                <a:lnTo>
                  <a:pt x="4997803" y="27200"/>
                </a:lnTo>
                <a:lnTo>
                  <a:pt x="4991492" y="19527"/>
                </a:lnTo>
                <a:lnTo>
                  <a:pt x="4991100" y="952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94" name="SMARTInkShape-Group329"/>
          <p:cNvGrpSpPr/>
          <p:nvPr/>
        </p:nvGrpSpPr>
        <p:grpSpPr>
          <a:xfrm>
            <a:off x="6553200" y="4857750"/>
            <a:ext cx="628651" cy="342900"/>
            <a:chOff x="6553200" y="4857750"/>
            <a:chExt cx="628651" cy="342900"/>
          </a:xfrm>
        </p:grpSpPr>
        <p:sp>
          <p:nvSpPr>
            <p:cNvPr id="1892" name="SMARTInkShape-2314"/>
            <p:cNvSpPr/>
            <p:nvPr>
              <p:custDataLst>
                <p:tags r:id="rId174"/>
              </p:custDataLst>
            </p:nvPr>
          </p:nvSpPr>
          <p:spPr>
            <a:xfrm>
              <a:off x="6581778" y="4857750"/>
              <a:ext cx="600073" cy="342900"/>
            </a:xfrm>
            <a:custGeom>
              <a:avLst/>
              <a:gdLst/>
              <a:ahLst/>
              <a:cxnLst/>
              <a:rect l="0" t="0" r="0" b="0"/>
              <a:pathLst>
                <a:path w="600073" h="342900">
                  <a:moveTo>
                    <a:pt x="28572" y="104775"/>
                  </a:moveTo>
                  <a:lnTo>
                    <a:pt x="28572" y="104775"/>
                  </a:lnTo>
                  <a:lnTo>
                    <a:pt x="28572" y="112976"/>
                  </a:lnTo>
                  <a:lnTo>
                    <a:pt x="22026" y="121643"/>
                  </a:lnTo>
                  <a:lnTo>
                    <a:pt x="20371" y="127441"/>
                  </a:lnTo>
                  <a:lnTo>
                    <a:pt x="18250" y="146333"/>
                  </a:lnTo>
                  <a:lnTo>
                    <a:pt x="7304" y="171281"/>
                  </a:lnTo>
                  <a:lnTo>
                    <a:pt x="3245" y="177725"/>
                  </a:lnTo>
                  <a:lnTo>
                    <a:pt x="959" y="187303"/>
                  </a:lnTo>
                  <a:lnTo>
                    <a:pt x="0" y="231775"/>
                  </a:lnTo>
                  <a:lnTo>
                    <a:pt x="2821" y="238125"/>
                  </a:lnTo>
                  <a:lnTo>
                    <a:pt x="9130" y="247093"/>
                  </a:lnTo>
                  <a:lnTo>
                    <a:pt x="19047" y="247650"/>
                  </a:lnTo>
                  <a:lnTo>
                    <a:pt x="36947" y="255189"/>
                  </a:lnTo>
                  <a:lnTo>
                    <a:pt x="50104" y="259409"/>
                  </a:lnTo>
                  <a:lnTo>
                    <a:pt x="62483" y="263460"/>
                  </a:lnTo>
                  <a:lnTo>
                    <a:pt x="105475" y="271330"/>
                  </a:lnTo>
                  <a:lnTo>
                    <a:pt x="152489" y="278403"/>
                  </a:lnTo>
                  <a:lnTo>
                    <a:pt x="195572" y="289356"/>
                  </a:lnTo>
                  <a:lnTo>
                    <a:pt x="232335" y="293521"/>
                  </a:lnTo>
                  <a:lnTo>
                    <a:pt x="275079" y="302533"/>
                  </a:lnTo>
                  <a:lnTo>
                    <a:pt x="314096" y="314504"/>
                  </a:lnTo>
                  <a:lnTo>
                    <a:pt x="360859" y="323677"/>
                  </a:lnTo>
                  <a:lnTo>
                    <a:pt x="406501" y="335536"/>
                  </a:lnTo>
                  <a:lnTo>
                    <a:pt x="415615" y="339627"/>
                  </a:lnTo>
                  <a:lnTo>
                    <a:pt x="461657" y="342888"/>
                  </a:lnTo>
                  <a:lnTo>
                    <a:pt x="466277" y="342899"/>
                  </a:lnTo>
                  <a:lnTo>
                    <a:pt x="466590" y="337843"/>
                  </a:lnTo>
                  <a:lnTo>
                    <a:pt x="467692" y="336354"/>
                  </a:lnTo>
                  <a:lnTo>
                    <a:pt x="471740" y="334699"/>
                  </a:lnTo>
                  <a:lnTo>
                    <a:pt x="473242" y="333199"/>
                  </a:lnTo>
                  <a:lnTo>
                    <a:pt x="474911" y="328711"/>
                  </a:lnTo>
                  <a:lnTo>
                    <a:pt x="476415" y="327090"/>
                  </a:lnTo>
                  <a:lnTo>
                    <a:pt x="480908" y="325290"/>
                  </a:lnTo>
                  <a:lnTo>
                    <a:pt x="482529" y="323752"/>
                  </a:lnTo>
                  <a:lnTo>
                    <a:pt x="490401" y="310719"/>
                  </a:lnTo>
                  <a:lnTo>
                    <a:pt x="508125" y="287007"/>
                  </a:lnTo>
                  <a:lnTo>
                    <a:pt x="530230" y="244363"/>
                  </a:lnTo>
                  <a:lnTo>
                    <a:pt x="552448" y="197196"/>
                  </a:lnTo>
                  <a:lnTo>
                    <a:pt x="563958" y="150164"/>
                  </a:lnTo>
                  <a:lnTo>
                    <a:pt x="571563" y="104481"/>
                  </a:lnTo>
                  <a:lnTo>
                    <a:pt x="584624" y="62168"/>
                  </a:lnTo>
                  <a:lnTo>
                    <a:pt x="596747" y="17042"/>
                  </a:lnTo>
                  <a:lnTo>
                    <a:pt x="600072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3" name="SMARTInkShape-2315"/>
            <p:cNvSpPr/>
            <p:nvPr>
              <p:custDataLst>
                <p:tags r:id="rId175"/>
              </p:custDataLst>
            </p:nvPr>
          </p:nvSpPr>
          <p:spPr>
            <a:xfrm>
              <a:off x="6553200" y="49530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95" name="SMARTInkShape-2316"/>
          <p:cNvSpPr/>
          <p:nvPr>
            <p:custDataLst>
              <p:tags r:id="rId9"/>
            </p:custDataLst>
          </p:nvPr>
        </p:nvSpPr>
        <p:spPr>
          <a:xfrm>
            <a:off x="3914777" y="4953000"/>
            <a:ext cx="2705099" cy="295275"/>
          </a:xfrm>
          <a:custGeom>
            <a:avLst/>
            <a:gdLst/>
            <a:ahLst/>
            <a:cxnLst/>
            <a:rect l="0" t="0" r="0" b="0"/>
            <a:pathLst>
              <a:path w="2705099" h="295275">
                <a:moveTo>
                  <a:pt x="19048" y="0"/>
                </a:moveTo>
                <a:lnTo>
                  <a:pt x="19048" y="0"/>
                </a:lnTo>
                <a:lnTo>
                  <a:pt x="13992" y="5057"/>
                </a:lnTo>
                <a:lnTo>
                  <a:pt x="11509" y="10361"/>
                </a:lnTo>
                <a:lnTo>
                  <a:pt x="638" y="57419"/>
                </a:lnTo>
                <a:lnTo>
                  <a:pt x="36" y="101616"/>
                </a:lnTo>
                <a:lnTo>
                  <a:pt x="0" y="144992"/>
                </a:lnTo>
                <a:lnTo>
                  <a:pt x="1057" y="158554"/>
                </a:lnTo>
                <a:lnTo>
                  <a:pt x="8640" y="186332"/>
                </a:lnTo>
                <a:lnTo>
                  <a:pt x="9513" y="199847"/>
                </a:lnTo>
                <a:lnTo>
                  <a:pt x="32271" y="200024"/>
                </a:lnTo>
                <a:lnTo>
                  <a:pt x="34213" y="201083"/>
                </a:lnTo>
                <a:lnTo>
                  <a:pt x="35508" y="202847"/>
                </a:lnTo>
                <a:lnTo>
                  <a:pt x="36372" y="205082"/>
                </a:lnTo>
                <a:lnTo>
                  <a:pt x="39064" y="206571"/>
                </a:lnTo>
                <a:lnTo>
                  <a:pt x="63944" y="209288"/>
                </a:lnTo>
                <a:lnTo>
                  <a:pt x="80446" y="210531"/>
                </a:lnTo>
                <a:lnTo>
                  <a:pt x="126230" y="219244"/>
                </a:lnTo>
                <a:lnTo>
                  <a:pt x="169729" y="226439"/>
                </a:lnTo>
                <a:lnTo>
                  <a:pt x="209208" y="233229"/>
                </a:lnTo>
                <a:lnTo>
                  <a:pt x="255186" y="238216"/>
                </a:lnTo>
                <a:lnTo>
                  <a:pt x="292450" y="244384"/>
                </a:lnTo>
                <a:lnTo>
                  <a:pt x="330302" y="247741"/>
                </a:lnTo>
                <a:lnTo>
                  <a:pt x="368329" y="253909"/>
                </a:lnTo>
                <a:lnTo>
                  <a:pt x="406407" y="257266"/>
                </a:lnTo>
                <a:lnTo>
                  <a:pt x="444501" y="263434"/>
                </a:lnTo>
                <a:lnTo>
                  <a:pt x="483657" y="265733"/>
                </a:lnTo>
                <a:lnTo>
                  <a:pt x="527244" y="267471"/>
                </a:lnTo>
                <a:lnTo>
                  <a:pt x="567440" y="274219"/>
                </a:lnTo>
                <a:lnTo>
                  <a:pt x="607220" y="281863"/>
                </a:lnTo>
                <a:lnTo>
                  <a:pt x="652050" y="284598"/>
                </a:lnTo>
                <a:lnTo>
                  <a:pt x="697788" y="285409"/>
                </a:lnTo>
                <a:lnTo>
                  <a:pt x="739680" y="285649"/>
                </a:lnTo>
                <a:lnTo>
                  <a:pt x="785136" y="285721"/>
                </a:lnTo>
                <a:lnTo>
                  <a:pt x="832119" y="286800"/>
                </a:lnTo>
                <a:lnTo>
                  <a:pt x="879553" y="292293"/>
                </a:lnTo>
                <a:lnTo>
                  <a:pt x="927122" y="294391"/>
                </a:lnTo>
                <a:lnTo>
                  <a:pt x="973672" y="295013"/>
                </a:lnTo>
                <a:lnTo>
                  <a:pt x="1015804" y="295197"/>
                </a:lnTo>
                <a:lnTo>
                  <a:pt x="1061332" y="295253"/>
                </a:lnTo>
                <a:lnTo>
                  <a:pt x="1108335" y="295268"/>
                </a:lnTo>
                <a:lnTo>
                  <a:pt x="1155776" y="295273"/>
                </a:lnTo>
                <a:lnTo>
                  <a:pt x="1187482" y="295274"/>
                </a:lnTo>
                <a:lnTo>
                  <a:pt x="1222036" y="295274"/>
                </a:lnTo>
                <a:lnTo>
                  <a:pt x="1257501" y="294216"/>
                </a:lnTo>
                <a:lnTo>
                  <a:pt x="1290902" y="290218"/>
                </a:lnTo>
                <a:lnTo>
                  <a:pt x="1323386" y="287736"/>
                </a:lnTo>
                <a:lnTo>
                  <a:pt x="1355463" y="286633"/>
                </a:lnTo>
                <a:lnTo>
                  <a:pt x="1402212" y="286012"/>
                </a:lnTo>
                <a:lnTo>
                  <a:pt x="1444404" y="285828"/>
                </a:lnTo>
                <a:lnTo>
                  <a:pt x="1489949" y="284714"/>
                </a:lnTo>
                <a:lnTo>
                  <a:pt x="1536958" y="279211"/>
                </a:lnTo>
                <a:lnTo>
                  <a:pt x="1583342" y="277110"/>
                </a:lnTo>
                <a:lnTo>
                  <a:pt x="1625425" y="275429"/>
                </a:lnTo>
                <a:lnTo>
                  <a:pt x="1670937" y="269757"/>
                </a:lnTo>
                <a:lnTo>
                  <a:pt x="1716878" y="267606"/>
                </a:lnTo>
                <a:lnTo>
                  <a:pt x="1758830" y="266968"/>
                </a:lnTo>
                <a:lnTo>
                  <a:pt x="1803245" y="266780"/>
                </a:lnTo>
                <a:lnTo>
                  <a:pt x="1844745" y="266724"/>
                </a:lnTo>
                <a:lnTo>
                  <a:pt x="1890085" y="266707"/>
                </a:lnTo>
                <a:lnTo>
                  <a:pt x="1937032" y="265643"/>
                </a:lnTo>
                <a:lnTo>
                  <a:pt x="1983399" y="260155"/>
                </a:lnTo>
                <a:lnTo>
                  <a:pt x="2025477" y="258058"/>
                </a:lnTo>
                <a:lnTo>
                  <a:pt x="2070989" y="257437"/>
                </a:lnTo>
                <a:lnTo>
                  <a:pt x="2116928" y="257253"/>
                </a:lnTo>
                <a:lnTo>
                  <a:pt x="2157822" y="257197"/>
                </a:lnTo>
                <a:lnTo>
                  <a:pt x="2197808" y="257182"/>
                </a:lnTo>
                <a:lnTo>
                  <a:pt x="2240583" y="257177"/>
                </a:lnTo>
                <a:lnTo>
                  <a:pt x="2287375" y="254353"/>
                </a:lnTo>
                <a:lnTo>
                  <a:pt x="2324506" y="249637"/>
                </a:lnTo>
                <a:lnTo>
                  <a:pt x="2369922" y="248042"/>
                </a:lnTo>
                <a:lnTo>
                  <a:pt x="2416289" y="240163"/>
                </a:lnTo>
                <a:lnTo>
                  <a:pt x="2457241" y="231847"/>
                </a:lnTo>
                <a:lnTo>
                  <a:pt x="2498426" y="222339"/>
                </a:lnTo>
                <a:lnTo>
                  <a:pt x="2543156" y="211727"/>
                </a:lnTo>
                <a:lnTo>
                  <a:pt x="2554807" y="209459"/>
                </a:lnTo>
                <a:lnTo>
                  <a:pt x="2574365" y="201477"/>
                </a:lnTo>
                <a:lnTo>
                  <a:pt x="2621306" y="200030"/>
                </a:lnTo>
                <a:lnTo>
                  <a:pt x="2641711" y="200026"/>
                </a:lnTo>
                <a:lnTo>
                  <a:pt x="2643790" y="198967"/>
                </a:lnTo>
                <a:lnTo>
                  <a:pt x="2645176" y="197203"/>
                </a:lnTo>
                <a:lnTo>
                  <a:pt x="2647401" y="191824"/>
                </a:lnTo>
                <a:lnTo>
                  <a:pt x="2650528" y="191088"/>
                </a:lnTo>
                <a:lnTo>
                  <a:pt x="2657353" y="190510"/>
                </a:lnTo>
                <a:lnTo>
                  <a:pt x="2665663" y="182300"/>
                </a:lnTo>
                <a:lnTo>
                  <a:pt x="2666603" y="176311"/>
                </a:lnTo>
                <a:lnTo>
                  <a:pt x="2666881" y="167834"/>
                </a:lnTo>
                <a:lnTo>
                  <a:pt x="2669768" y="161729"/>
                </a:lnTo>
                <a:lnTo>
                  <a:pt x="2673521" y="155487"/>
                </a:lnTo>
                <a:lnTo>
                  <a:pt x="2676692" y="146024"/>
                </a:lnTo>
                <a:lnTo>
                  <a:pt x="2689663" y="125115"/>
                </a:lnTo>
                <a:lnTo>
                  <a:pt x="2693822" y="107392"/>
                </a:lnTo>
                <a:lnTo>
                  <a:pt x="2696529" y="64526"/>
                </a:lnTo>
                <a:lnTo>
                  <a:pt x="2703761" y="45003"/>
                </a:lnTo>
                <a:lnTo>
                  <a:pt x="2705098" y="2857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05" name="SMARTInkShape-Group331"/>
          <p:cNvGrpSpPr/>
          <p:nvPr/>
        </p:nvGrpSpPr>
        <p:grpSpPr>
          <a:xfrm>
            <a:off x="2257425" y="542925"/>
            <a:ext cx="4762490" cy="694930"/>
            <a:chOff x="2257425" y="542925"/>
            <a:chExt cx="4762490" cy="694930"/>
          </a:xfrm>
        </p:grpSpPr>
        <p:sp>
          <p:nvSpPr>
            <p:cNvPr id="1896" name="SMARTInkShape-2317"/>
            <p:cNvSpPr/>
            <p:nvPr>
              <p:custDataLst>
                <p:tags r:id="rId165"/>
              </p:custDataLst>
            </p:nvPr>
          </p:nvSpPr>
          <p:spPr>
            <a:xfrm>
              <a:off x="6867525" y="600075"/>
              <a:ext cx="152390" cy="219076"/>
            </a:xfrm>
            <a:custGeom>
              <a:avLst/>
              <a:gdLst/>
              <a:ahLst/>
              <a:cxnLst/>
              <a:rect l="0" t="0" r="0" b="0"/>
              <a:pathLst>
                <a:path w="152390" h="21907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2" y="10361"/>
                  </a:lnTo>
                  <a:lnTo>
                    <a:pt x="13257" y="22390"/>
                  </a:lnTo>
                  <a:lnTo>
                    <a:pt x="16476" y="31471"/>
                  </a:lnTo>
                  <a:lnTo>
                    <a:pt x="21109" y="48483"/>
                  </a:lnTo>
                  <a:lnTo>
                    <a:pt x="26363" y="66929"/>
                  </a:lnTo>
                  <a:lnTo>
                    <a:pt x="28381" y="107619"/>
                  </a:lnTo>
                  <a:lnTo>
                    <a:pt x="29547" y="124031"/>
                  </a:lnTo>
                  <a:lnTo>
                    <a:pt x="37507" y="171276"/>
                  </a:lnTo>
                  <a:lnTo>
                    <a:pt x="38089" y="207500"/>
                  </a:lnTo>
                  <a:lnTo>
                    <a:pt x="39152" y="208184"/>
                  </a:lnTo>
                  <a:lnTo>
                    <a:pt x="51357" y="209370"/>
                  </a:lnTo>
                  <a:lnTo>
                    <a:pt x="57398" y="206648"/>
                  </a:lnTo>
                  <a:lnTo>
                    <a:pt x="60490" y="204440"/>
                  </a:lnTo>
                  <a:lnTo>
                    <a:pt x="62552" y="200852"/>
                  </a:lnTo>
                  <a:lnTo>
                    <a:pt x="79771" y="155360"/>
                  </a:lnTo>
                  <a:lnTo>
                    <a:pt x="98124" y="123797"/>
                  </a:lnTo>
                  <a:lnTo>
                    <a:pt x="140960" y="78130"/>
                  </a:lnTo>
                  <a:lnTo>
                    <a:pt x="144845" y="77058"/>
                  </a:lnTo>
                  <a:lnTo>
                    <a:pt x="147365" y="76772"/>
                  </a:lnTo>
                  <a:lnTo>
                    <a:pt x="149043" y="77640"/>
                  </a:lnTo>
                  <a:lnTo>
                    <a:pt x="150161" y="79276"/>
                  </a:lnTo>
                  <a:lnTo>
                    <a:pt x="151737" y="86637"/>
                  </a:lnTo>
                  <a:lnTo>
                    <a:pt x="152389" y="130748"/>
                  </a:lnTo>
                  <a:lnTo>
                    <a:pt x="143757" y="174659"/>
                  </a:lnTo>
                  <a:lnTo>
                    <a:pt x="142875" y="2190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7" name="SMARTInkShape-2318"/>
            <p:cNvSpPr/>
            <p:nvPr>
              <p:custDataLst>
                <p:tags r:id="rId166"/>
              </p:custDataLst>
            </p:nvPr>
          </p:nvSpPr>
          <p:spPr>
            <a:xfrm>
              <a:off x="6535600" y="638175"/>
              <a:ext cx="293826" cy="188571"/>
            </a:xfrm>
            <a:custGeom>
              <a:avLst/>
              <a:gdLst/>
              <a:ahLst/>
              <a:cxnLst/>
              <a:rect l="0" t="0" r="0" b="0"/>
              <a:pathLst>
                <a:path w="293826" h="188571">
                  <a:moveTo>
                    <a:pt x="27125" y="0"/>
                  </a:moveTo>
                  <a:lnTo>
                    <a:pt x="27125" y="0"/>
                  </a:lnTo>
                  <a:lnTo>
                    <a:pt x="27125" y="13257"/>
                  </a:lnTo>
                  <a:lnTo>
                    <a:pt x="15366" y="57419"/>
                  </a:lnTo>
                  <a:lnTo>
                    <a:pt x="11315" y="71028"/>
                  </a:lnTo>
                  <a:lnTo>
                    <a:pt x="1813" y="115544"/>
                  </a:lnTo>
                  <a:lnTo>
                    <a:pt x="0" y="124731"/>
                  </a:lnTo>
                  <a:lnTo>
                    <a:pt x="575" y="128662"/>
                  </a:lnTo>
                  <a:lnTo>
                    <a:pt x="4036" y="135853"/>
                  </a:lnTo>
                  <a:lnTo>
                    <a:pt x="11934" y="145851"/>
                  </a:lnTo>
                  <a:lnTo>
                    <a:pt x="20727" y="149489"/>
                  </a:lnTo>
                  <a:lnTo>
                    <a:pt x="38561" y="151825"/>
                  </a:lnTo>
                  <a:lnTo>
                    <a:pt x="59880" y="144682"/>
                  </a:lnTo>
                  <a:lnTo>
                    <a:pt x="103609" y="120334"/>
                  </a:lnTo>
                  <a:lnTo>
                    <a:pt x="132813" y="101977"/>
                  </a:lnTo>
                  <a:lnTo>
                    <a:pt x="160304" y="66875"/>
                  </a:lnTo>
                  <a:lnTo>
                    <a:pt x="144219" y="83992"/>
                  </a:lnTo>
                  <a:lnTo>
                    <a:pt x="128675" y="111733"/>
                  </a:lnTo>
                  <a:lnTo>
                    <a:pt x="115082" y="159126"/>
                  </a:lnTo>
                  <a:lnTo>
                    <a:pt x="113291" y="174072"/>
                  </a:lnTo>
                  <a:lnTo>
                    <a:pt x="115868" y="180729"/>
                  </a:lnTo>
                  <a:lnTo>
                    <a:pt x="118037" y="183986"/>
                  </a:lnTo>
                  <a:lnTo>
                    <a:pt x="120541" y="186157"/>
                  </a:lnTo>
                  <a:lnTo>
                    <a:pt x="126146" y="188570"/>
                  </a:lnTo>
                  <a:lnTo>
                    <a:pt x="134987" y="186820"/>
                  </a:lnTo>
                  <a:lnTo>
                    <a:pt x="151865" y="182707"/>
                  </a:lnTo>
                  <a:lnTo>
                    <a:pt x="157910" y="182130"/>
                  </a:lnTo>
                  <a:lnTo>
                    <a:pt x="170271" y="175844"/>
                  </a:lnTo>
                  <a:lnTo>
                    <a:pt x="214466" y="144426"/>
                  </a:lnTo>
                  <a:lnTo>
                    <a:pt x="257843" y="101505"/>
                  </a:lnTo>
                  <a:lnTo>
                    <a:pt x="287311" y="58997"/>
                  </a:lnTo>
                  <a:lnTo>
                    <a:pt x="293825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8" name="SMARTInkShape-2319"/>
            <p:cNvSpPr/>
            <p:nvPr>
              <p:custDataLst>
                <p:tags r:id="rId167"/>
              </p:custDataLst>
            </p:nvPr>
          </p:nvSpPr>
          <p:spPr>
            <a:xfrm>
              <a:off x="6317121" y="666750"/>
              <a:ext cx="150355" cy="180795"/>
            </a:xfrm>
            <a:custGeom>
              <a:avLst/>
              <a:gdLst/>
              <a:ahLst/>
              <a:cxnLst/>
              <a:rect l="0" t="0" r="0" b="0"/>
              <a:pathLst>
                <a:path w="150355" h="180795">
                  <a:moveTo>
                    <a:pt x="150354" y="0"/>
                  </a:moveTo>
                  <a:lnTo>
                    <a:pt x="150354" y="0"/>
                  </a:lnTo>
                  <a:lnTo>
                    <a:pt x="119406" y="0"/>
                  </a:lnTo>
                  <a:lnTo>
                    <a:pt x="104260" y="5056"/>
                  </a:lnTo>
                  <a:lnTo>
                    <a:pt x="67660" y="35648"/>
                  </a:lnTo>
                  <a:lnTo>
                    <a:pt x="29691" y="81289"/>
                  </a:lnTo>
                  <a:lnTo>
                    <a:pt x="4861" y="128740"/>
                  </a:lnTo>
                  <a:lnTo>
                    <a:pt x="0" y="148800"/>
                  </a:lnTo>
                  <a:lnTo>
                    <a:pt x="1686" y="158914"/>
                  </a:lnTo>
                  <a:lnTo>
                    <a:pt x="8585" y="170558"/>
                  </a:lnTo>
                  <a:lnTo>
                    <a:pt x="14320" y="176345"/>
                  </a:lnTo>
                  <a:lnTo>
                    <a:pt x="20398" y="178917"/>
                  </a:lnTo>
                  <a:lnTo>
                    <a:pt x="52506" y="180794"/>
                  </a:lnTo>
                  <a:lnTo>
                    <a:pt x="71150" y="175865"/>
                  </a:lnTo>
                  <a:lnTo>
                    <a:pt x="102751" y="151309"/>
                  </a:lnTo>
                  <a:lnTo>
                    <a:pt x="118964" y="133027"/>
                  </a:lnTo>
                  <a:lnTo>
                    <a:pt x="140582" y="87683"/>
                  </a:lnTo>
                  <a:lnTo>
                    <a:pt x="148424" y="65768"/>
                  </a:lnTo>
                  <a:lnTo>
                    <a:pt x="146674" y="55336"/>
                  </a:lnTo>
                  <a:lnTo>
                    <a:pt x="144726" y="49591"/>
                  </a:lnTo>
                  <a:lnTo>
                    <a:pt x="142368" y="45760"/>
                  </a:lnTo>
                  <a:lnTo>
                    <a:pt x="139739" y="43207"/>
                  </a:lnTo>
                  <a:lnTo>
                    <a:pt x="122857" y="34052"/>
                  </a:lnTo>
                  <a:lnTo>
                    <a:pt x="100198" y="29657"/>
                  </a:lnTo>
                  <a:lnTo>
                    <a:pt x="83679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9" name="SMARTInkShape-2320"/>
            <p:cNvSpPr/>
            <p:nvPr>
              <p:custDataLst>
                <p:tags r:id="rId168"/>
              </p:custDataLst>
            </p:nvPr>
          </p:nvSpPr>
          <p:spPr>
            <a:xfrm>
              <a:off x="6086485" y="666750"/>
              <a:ext cx="133341" cy="190501"/>
            </a:xfrm>
            <a:custGeom>
              <a:avLst/>
              <a:gdLst/>
              <a:ahLst/>
              <a:cxnLst/>
              <a:rect l="0" t="0" r="0" b="0"/>
              <a:pathLst>
                <a:path w="133341" h="190501">
                  <a:moveTo>
                    <a:pt x="9515" y="0"/>
                  </a:moveTo>
                  <a:lnTo>
                    <a:pt x="9515" y="0"/>
                  </a:lnTo>
                  <a:lnTo>
                    <a:pt x="9515" y="45056"/>
                  </a:lnTo>
                  <a:lnTo>
                    <a:pt x="9515" y="89994"/>
                  </a:lnTo>
                  <a:lnTo>
                    <a:pt x="8457" y="114506"/>
                  </a:lnTo>
                  <a:lnTo>
                    <a:pt x="24" y="161308"/>
                  </a:lnTo>
                  <a:lnTo>
                    <a:pt x="0" y="156686"/>
                  </a:lnTo>
                  <a:lnTo>
                    <a:pt x="2817" y="151482"/>
                  </a:lnTo>
                  <a:lnTo>
                    <a:pt x="7597" y="143526"/>
                  </a:lnTo>
                  <a:lnTo>
                    <a:pt x="25500" y="101017"/>
                  </a:lnTo>
                  <a:lnTo>
                    <a:pt x="36006" y="76145"/>
                  </a:lnTo>
                  <a:lnTo>
                    <a:pt x="63669" y="36257"/>
                  </a:lnTo>
                  <a:lnTo>
                    <a:pt x="91105" y="14154"/>
                  </a:lnTo>
                  <a:lnTo>
                    <a:pt x="102757" y="10135"/>
                  </a:lnTo>
                  <a:lnTo>
                    <a:pt x="106695" y="12618"/>
                  </a:lnTo>
                  <a:lnTo>
                    <a:pt x="109227" y="14762"/>
                  </a:lnTo>
                  <a:lnTo>
                    <a:pt x="112040" y="22789"/>
                  </a:lnTo>
                  <a:lnTo>
                    <a:pt x="114159" y="63719"/>
                  </a:lnTo>
                  <a:lnTo>
                    <a:pt x="114279" y="109820"/>
                  </a:lnTo>
                  <a:lnTo>
                    <a:pt x="122490" y="152255"/>
                  </a:lnTo>
                  <a:lnTo>
                    <a:pt x="124611" y="174165"/>
                  </a:lnTo>
                  <a:lnTo>
                    <a:pt x="133340" y="1905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0" name="SMARTInkShape-2321"/>
            <p:cNvSpPr/>
            <p:nvPr>
              <p:custDataLst>
                <p:tags r:id="rId169"/>
              </p:custDataLst>
            </p:nvPr>
          </p:nvSpPr>
          <p:spPr>
            <a:xfrm>
              <a:off x="5753708" y="647700"/>
              <a:ext cx="199418" cy="189939"/>
            </a:xfrm>
            <a:custGeom>
              <a:avLst/>
              <a:gdLst/>
              <a:ahLst/>
              <a:cxnLst/>
              <a:rect l="0" t="0" r="0" b="0"/>
              <a:pathLst>
                <a:path w="199418" h="189939">
                  <a:moveTo>
                    <a:pt x="170842" y="0"/>
                  </a:moveTo>
                  <a:lnTo>
                    <a:pt x="170842" y="0"/>
                  </a:lnTo>
                  <a:lnTo>
                    <a:pt x="128280" y="42562"/>
                  </a:lnTo>
                  <a:lnTo>
                    <a:pt x="84808" y="80546"/>
                  </a:lnTo>
                  <a:lnTo>
                    <a:pt x="44093" y="126127"/>
                  </a:lnTo>
                  <a:lnTo>
                    <a:pt x="4004" y="167881"/>
                  </a:lnTo>
                  <a:lnTo>
                    <a:pt x="1441" y="174450"/>
                  </a:lnTo>
                  <a:lnTo>
                    <a:pt x="0" y="184098"/>
                  </a:lnTo>
                  <a:lnTo>
                    <a:pt x="855" y="186232"/>
                  </a:lnTo>
                  <a:lnTo>
                    <a:pt x="2484" y="187655"/>
                  </a:lnTo>
                  <a:lnTo>
                    <a:pt x="7116" y="189235"/>
                  </a:lnTo>
                  <a:lnTo>
                    <a:pt x="12703" y="189938"/>
                  </a:lnTo>
                  <a:lnTo>
                    <a:pt x="58204" y="174220"/>
                  </a:lnTo>
                  <a:lnTo>
                    <a:pt x="104386" y="153640"/>
                  </a:lnTo>
                  <a:lnTo>
                    <a:pt x="151821" y="133931"/>
                  </a:lnTo>
                  <a:lnTo>
                    <a:pt x="199417" y="1143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1" name="SMARTInkShape-2322"/>
            <p:cNvSpPr/>
            <p:nvPr>
              <p:custDataLst>
                <p:tags r:id="rId170"/>
              </p:custDataLst>
            </p:nvPr>
          </p:nvSpPr>
          <p:spPr>
            <a:xfrm>
              <a:off x="5734050" y="542925"/>
              <a:ext cx="9526" cy="352426"/>
            </a:xfrm>
            <a:custGeom>
              <a:avLst/>
              <a:gdLst/>
              <a:ahLst/>
              <a:cxnLst/>
              <a:rect l="0" t="0" r="0" b="0"/>
              <a:pathLst>
                <a:path w="9526" h="3524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8201" y="35648"/>
                  </a:lnTo>
                  <a:lnTo>
                    <a:pt x="9263" y="75676"/>
                  </a:lnTo>
                  <a:lnTo>
                    <a:pt x="9447" y="111911"/>
                  </a:lnTo>
                  <a:lnTo>
                    <a:pt x="9503" y="149458"/>
                  </a:lnTo>
                  <a:lnTo>
                    <a:pt x="9518" y="186336"/>
                  </a:lnTo>
                  <a:lnTo>
                    <a:pt x="9523" y="230600"/>
                  </a:lnTo>
                  <a:lnTo>
                    <a:pt x="9524" y="274738"/>
                  </a:lnTo>
                  <a:lnTo>
                    <a:pt x="9525" y="319987"/>
                  </a:lnTo>
                  <a:lnTo>
                    <a:pt x="9525" y="3524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2" name="SMARTInkShape-2323"/>
            <p:cNvSpPr/>
            <p:nvPr>
              <p:custDataLst>
                <p:tags r:id="rId171"/>
              </p:custDataLst>
            </p:nvPr>
          </p:nvSpPr>
          <p:spPr>
            <a:xfrm>
              <a:off x="5276850" y="714410"/>
              <a:ext cx="284820" cy="228566"/>
            </a:xfrm>
            <a:custGeom>
              <a:avLst/>
              <a:gdLst/>
              <a:ahLst/>
              <a:cxnLst/>
              <a:rect l="0" t="0" r="0" b="0"/>
              <a:pathLst>
                <a:path w="284820" h="228566">
                  <a:moveTo>
                    <a:pt x="0" y="19015"/>
                  </a:moveTo>
                  <a:lnTo>
                    <a:pt x="0" y="19015"/>
                  </a:lnTo>
                  <a:lnTo>
                    <a:pt x="5057" y="19015"/>
                  </a:lnTo>
                  <a:lnTo>
                    <a:pt x="10361" y="16193"/>
                  </a:lnTo>
                  <a:lnTo>
                    <a:pt x="16247" y="12469"/>
                  </a:lnTo>
                  <a:lnTo>
                    <a:pt x="22390" y="10814"/>
                  </a:lnTo>
                  <a:lnTo>
                    <a:pt x="56022" y="6842"/>
                  </a:lnTo>
                  <a:lnTo>
                    <a:pt x="78687" y="2003"/>
                  </a:lnTo>
                  <a:lnTo>
                    <a:pt x="124153" y="233"/>
                  </a:lnTo>
                  <a:lnTo>
                    <a:pt x="171493" y="0"/>
                  </a:lnTo>
                  <a:lnTo>
                    <a:pt x="219081" y="10331"/>
                  </a:lnTo>
                  <a:lnTo>
                    <a:pt x="252119" y="22356"/>
                  </a:lnTo>
                  <a:lnTo>
                    <a:pt x="263042" y="31436"/>
                  </a:lnTo>
                  <a:lnTo>
                    <a:pt x="281035" y="54125"/>
                  </a:lnTo>
                  <a:lnTo>
                    <a:pt x="284819" y="76829"/>
                  </a:lnTo>
                  <a:lnTo>
                    <a:pt x="284569" y="108002"/>
                  </a:lnTo>
                  <a:lnTo>
                    <a:pt x="280639" y="120654"/>
                  </a:lnTo>
                  <a:lnTo>
                    <a:pt x="250536" y="165067"/>
                  </a:lnTo>
                  <a:lnTo>
                    <a:pt x="208121" y="210809"/>
                  </a:lnTo>
                  <a:lnTo>
                    <a:pt x="194020" y="223960"/>
                  </a:lnTo>
                  <a:lnTo>
                    <a:pt x="180975" y="22856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3" name="SMARTInkShape-2324"/>
            <p:cNvSpPr/>
            <p:nvPr>
              <p:custDataLst>
                <p:tags r:id="rId172"/>
              </p:custDataLst>
            </p:nvPr>
          </p:nvSpPr>
          <p:spPr>
            <a:xfrm>
              <a:off x="2257425" y="904995"/>
              <a:ext cx="295276" cy="85557"/>
            </a:xfrm>
            <a:custGeom>
              <a:avLst/>
              <a:gdLst/>
              <a:ahLst/>
              <a:cxnLst/>
              <a:rect l="0" t="0" r="0" b="0"/>
              <a:pathLst>
                <a:path w="295276" h="85557">
                  <a:moveTo>
                    <a:pt x="0" y="76080"/>
                  </a:moveTo>
                  <a:lnTo>
                    <a:pt x="0" y="76080"/>
                  </a:lnTo>
                  <a:lnTo>
                    <a:pt x="5056" y="71024"/>
                  </a:lnTo>
                  <a:lnTo>
                    <a:pt x="10361" y="68541"/>
                  </a:lnTo>
                  <a:lnTo>
                    <a:pt x="25510" y="65758"/>
                  </a:lnTo>
                  <a:lnTo>
                    <a:pt x="36016" y="60086"/>
                  </a:lnTo>
                  <a:lnTo>
                    <a:pt x="83523" y="47409"/>
                  </a:lnTo>
                  <a:lnTo>
                    <a:pt x="127447" y="32401"/>
                  </a:lnTo>
                  <a:lnTo>
                    <a:pt x="174747" y="21197"/>
                  </a:lnTo>
                  <a:lnTo>
                    <a:pt x="214453" y="11167"/>
                  </a:lnTo>
                  <a:lnTo>
                    <a:pt x="239956" y="8695"/>
                  </a:lnTo>
                  <a:lnTo>
                    <a:pt x="266090" y="0"/>
                  </a:lnTo>
                  <a:lnTo>
                    <a:pt x="266519" y="4972"/>
                  </a:lnTo>
                  <a:lnTo>
                    <a:pt x="265521" y="6450"/>
                  </a:lnTo>
                  <a:lnTo>
                    <a:pt x="263797" y="7435"/>
                  </a:lnTo>
                  <a:lnTo>
                    <a:pt x="261590" y="8092"/>
                  </a:lnTo>
                  <a:lnTo>
                    <a:pt x="234192" y="22547"/>
                  </a:lnTo>
                  <a:lnTo>
                    <a:pt x="188831" y="32993"/>
                  </a:lnTo>
                  <a:lnTo>
                    <a:pt x="141405" y="50800"/>
                  </a:lnTo>
                  <a:lnTo>
                    <a:pt x="93797" y="69740"/>
                  </a:lnTo>
                  <a:lnTo>
                    <a:pt x="52341" y="84351"/>
                  </a:lnTo>
                  <a:lnTo>
                    <a:pt x="38718" y="85556"/>
                  </a:lnTo>
                  <a:lnTo>
                    <a:pt x="43340" y="80534"/>
                  </a:lnTo>
                  <a:lnTo>
                    <a:pt x="51365" y="78059"/>
                  </a:lnTo>
                  <a:lnTo>
                    <a:pt x="67783" y="73844"/>
                  </a:lnTo>
                  <a:lnTo>
                    <a:pt x="107694" y="56834"/>
                  </a:lnTo>
                  <a:lnTo>
                    <a:pt x="148508" y="44291"/>
                  </a:lnTo>
                  <a:lnTo>
                    <a:pt x="189731" y="31622"/>
                  </a:lnTo>
                  <a:lnTo>
                    <a:pt x="228448" y="21751"/>
                  </a:lnTo>
                  <a:lnTo>
                    <a:pt x="254308" y="16944"/>
                  </a:lnTo>
                  <a:lnTo>
                    <a:pt x="295275" y="940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4" name="SMARTInkShape-2325"/>
            <p:cNvSpPr/>
            <p:nvPr>
              <p:custDataLst>
                <p:tags r:id="rId173"/>
              </p:custDataLst>
            </p:nvPr>
          </p:nvSpPr>
          <p:spPr>
            <a:xfrm>
              <a:off x="2438400" y="781050"/>
              <a:ext cx="2924176" cy="456805"/>
            </a:xfrm>
            <a:custGeom>
              <a:avLst/>
              <a:gdLst/>
              <a:ahLst/>
              <a:cxnLst/>
              <a:rect l="0" t="0" r="0" b="0"/>
              <a:pathLst>
                <a:path w="2924176" h="456805">
                  <a:moveTo>
                    <a:pt x="0" y="228600"/>
                  </a:moveTo>
                  <a:lnTo>
                    <a:pt x="0" y="228600"/>
                  </a:lnTo>
                  <a:lnTo>
                    <a:pt x="24636" y="254294"/>
                  </a:lnTo>
                  <a:lnTo>
                    <a:pt x="30619" y="266758"/>
                  </a:lnTo>
                  <a:lnTo>
                    <a:pt x="33113" y="269914"/>
                  </a:lnTo>
                  <a:lnTo>
                    <a:pt x="38706" y="273420"/>
                  </a:lnTo>
                  <a:lnTo>
                    <a:pt x="44719" y="276037"/>
                  </a:lnTo>
                  <a:lnTo>
                    <a:pt x="62848" y="286340"/>
                  </a:lnTo>
                  <a:lnTo>
                    <a:pt x="77674" y="293420"/>
                  </a:lnTo>
                  <a:lnTo>
                    <a:pt x="123726" y="323277"/>
                  </a:lnTo>
                  <a:lnTo>
                    <a:pt x="169455" y="342850"/>
                  </a:lnTo>
                  <a:lnTo>
                    <a:pt x="184322" y="348169"/>
                  </a:lnTo>
                  <a:lnTo>
                    <a:pt x="222558" y="354406"/>
                  </a:lnTo>
                  <a:lnTo>
                    <a:pt x="265507" y="365516"/>
                  </a:lnTo>
                  <a:lnTo>
                    <a:pt x="312169" y="377902"/>
                  </a:lnTo>
                  <a:lnTo>
                    <a:pt x="349552" y="387373"/>
                  </a:lnTo>
                  <a:lnTo>
                    <a:pt x="387440" y="395823"/>
                  </a:lnTo>
                  <a:lnTo>
                    <a:pt x="426535" y="399856"/>
                  </a:lnTo>
                  <a:lnTo>
                    <a:pt x="470104" y="406225"/>
                  </a:lnTo>
                  <a:lnTo>
                    <a:pt x="512411" y="409641"/>
                  </a:lnTo>
                  <a:lnTo>
                    <a:pt x="546296" y="414190"/>
                  </a:lnTo>
                  <a:lnTo>
                    <a:pt x="579701" y="419740"/>
                  </a:lnTo>
                  <a:lnTo>
                    <a:pt x="612187" y="424676"/>
                  </a:lnTo>
                  <a:lnTo>
                    <a:pt x="644264" y="426870"/>
                  </a:lnTo>
                  <a:lnTo>
                    <a:pt x="678981" y="427845"/>
                  </a:lnTo>
                  <a:lnTo>
                    <a:pt x="714520" y="429337"/>
                  </a:lnTo>
                  <a:lnTo>
                    <a:pt x="747953" y="433527"/>
                  </a:lnTo>
                  <a:lnTo>
                    <a:pt x="783274" y="436096"/>
                  </a:lnTo>
                  <a:lnTo>
                    <a:pt x="821197" y="438295"/>
                  </a:lnTo>
                  <a:lnTo>
                    <a:pt x="862746" y="442801"/>
                  </a:lnTo>
                  <a:lnTo>
                    <a:pt x="903084" y="445509"/>
                  </a:lnTo>
                  <a:lnTo>
                    <a:pt x="943237" y="446712"/>
                  </a:lnTo>
                  <a:lnTo>
                    <a:pt x="985778" y="447247"/>
                  </a:lnTo>
                  <a:lnTo>
                    <a:pt x="1029379" y="447485"/>
                  </a:lnTo>
                  <a:lnTo>
                    <a:pt x="1072393" y="448649"/>
                  </a:lnTo>
                  <a:lnTo>
                    <a:pt x="1112678" y="452694"/>
                  </a:lnTo>
                  <a:lnTo>
                    <a:pt x="1154571" y="455197"/>
                  </a:lnTo>
                  <a:lnTo>
                    <a:pt x="1197884" y="456310"/>
                  </a:lnTo>
                  <a:lnTo>
                    <a:pt x="1241829" y="456804"/>
                  </a:lnTo>
                  <a:lnTo>
                    <a:pt x="1288877" y="454202"/>
                  </a:lnTo>
                  <a:lnTo>
                    <a:pt x="1313276" y="452026"/>
                  </a:lnTo>
                  <a:lnTo>
                    <a:pt x="1360142" y="449609"/>
                  </a:lnTo>
                  <a:lnTo>
                    <a:pt x="1405666" y="448535"/>
                  </a:lnTo>
                  <a:lnTo>
                    <a:pt x="1450594" y="448057"/>
                  </a:lnTo>
                  <a:lnTo>
                    <a:pt x="1498078" y="445023"/>
                  </a:lnTo>
                  <a:lnTo>
                    <a:pt x="1522593" y="442732"/>
                  </a:lnTo>
                  <a:lnTo>
                    <a:pt x="1569589" y="437364"/>
                  </a:lnTo>
                  <a:lnTo>
                    <a:pt x="1616228" y="431451"/>
                  </a:lnTo>
                  <a:lnTo>
                    <a:pt x="1640519" y="428392"/>
                  </a:lnTo>
                  <a:lnTo>
                    <a:pt x="1665179" y="425295"/>
                  </a:lnTo>
                  <a:lnTo>
                    <a:pt x="1712335" y="416209"/>
                  </a:lnTo>
                  <a:lnTo>
                    <a:pt x="1759047" y="406173"/>
                  </a:lnTo>
                  <a:lnTo>
                    <a:pt x="1783355" y="402015"/>
                  </a:lnTo>
                  <a:lnTo>
                    <a:pt x="1808029" y="398185"/>
                  </a:lnTo>
                  <a:lnTo>
                    <a:pt x="1832944" y="393515"/>
                  </a:lnTo>
                  <a:lnTo>
                    <a:pt x="1858021" y="388285"/>
                  </a:lnTo>
                  <a:lnTo>
                    <a:pt x="1883206" y="382682"/>
                  </a:lnTo>
                  <a:lnTo>
                    <a:pt x="1907404" y="376830"/>
                  </a:lnTo>
                  <a:lnTo>
                    <a:pt x="1954046" y="364682"/>
                  </a:lnTo>
                  <a:lnTo>
                    <a:pt x="1977914" y="358480"/>
                  </a:lnTo>
                  <a:lnTo>
                    <a:pt x="2002293" y="352228"/>
                  </a:lnTo>
                  <a:lnTo>
                    <a:pt x="2027012" y="345944"/>
                  </a:lnTo>
                  <a:lnTo>
                    <a:pt x="2074233" y="333317"/>
                  </a:lnTo>
                  <a:lnTo>
                    <a:pt x="2119915" y="320649"/>
                  </a:lnTo>
                  <a:lnTo>
                    <a:pt x="2164912" y="307963"/>
                  </a:lnTo>
                  <a:lnTo>
                    <a:pt x="2209605" y="292447"/>
                  </a:lnTo>
                  <a:lnTo>
                    <a:pt x="2253105" y="276027"/>
                  </a:lnTo>
                  <a:lnTo>
                    <a:pt x="2293605" y="261673"/>
                  </a:lnTo>
                  <a:lnTo>
                    <a:pt x="2332772" y="245416"/>
                  </a:lnTo>
                  <a:lnTo>
                    <a:pt x="2371346" y="227607"/>
                  </a:lnTo>
                  <a:lnTo>
                    <a:pt x="2409657" y="209109"/>
                  </a:lnTo>
                  <a:lnTo>
                    <a:pt x="2447850" y="193126"/>
                  </a:lnTo>
                  <a:lnTo>
                    <a:pt x="2485992" y="177909"/>
                  </a:lnTo>
                  <a:lnTo>
                    <a:pt x="2524110" y="160562"/>
                  </a:lnTo>
                  <a:lnTo>
                    <a:pt x="2559396" y="145092"/>
                  </a:lnTo>
                  <a:lnTo>
                    <a:pt x="2592718" y="131160"/>
                  </a:lnTo>
                  <a:lnTo>
                    <a:pt x="2625167" y="117913"/>
                  </a:lnTo>
                  <a:lnTo>
                    <a:pt x="2657227" y="104970"/>
                  </a:lnTo>
                  <a:lnTo>
                    <a:pt x="2702204" y="85783"/>
                  </a:lnTo>
                  <a:lnTo>
                    <a:pt x="2745164" y="66692"/>
                  </a:lnTo>
                  <a:lnTo>
                    <a:pt x="2785763" y="50452"/>
                  </a:lnTo>
                  <a:lnTo>
                    <a:pt x="2832982" y="35483"/>
                  </a:lnTo>
                  <a:lnTo>
                    <a:pt x="2874412" y="16848"/>
                  </a:lnTo>
                  <a:lnTo>
                    <a:pt x="29241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06" name="SMARTInkShape-2326"/>
          <p:cNvSpPr/>
          <p:nvPr>
            <p:custDataLst>
              <p:tags r:id="rId10"/>
            </p:custDataLst>
          </p:nvPr>
        </p:nvSpPr>
        <p:spPr>
          <a:xfrm>
            <a:off x="7458155" y="4362450"/>
            <a:ext cx="18971" cy="514351"/>
          </a:xfrm>
          <a:custGeom>
            <a:avLst/>
            <a:gdLst/>
            <a:ahLst/>
            <a:cxnLst/>
            <a:rect l="0" t="0" r="0" b="0"/>
            <a:pathLst>
              <a:path w="18971" h="514351">
                <a:moveTo>
                  <a:pt x="18970" y="0"/>
                </a:moveTo>
                <a:lnTo>
                  <a:pt x="18970" y="0"/>
                </a:lnTo>
                <a:lnTo>
                  <a:pt x="18970" y="42999"/>
                </a:lnTo>
                <a:lnTo>
                  <a:pt x="18970" y="86370"/>
                </a:lnTo>
                <a:lnTo>
                  <a:pt x="17912" y="131557"/>
                </a:lnTo>
                <a:lnTo>
                  <a:pt x="12424" y="169743"/>
                </a:lnTo>
                <a:lnTo>
                  <a:pt x="10327" y="213042"/>
                </a:lnTo>
                <a:lnTo>
                  <a:pt x="8648" y="254212"/>
                </a:lnTo>
                <a:lnTo>
                  <a:pt x="2977" y="299453"/>
                </a:lnTo>
                <a:lnTo>
                  <a:pt x="825" y="345314"/>
                </a:lnTo>
                <a:lnTo>
                  <a:pt x="188" y="386184"/>
                </a:lnTo>
                <a:lnTo>
                  <a:pt x="0" y="424046"/>
                </a:lnTo>
                <a:lnTo>
                  <a:pt x="2759" y="465821"/>
                </a:lnTo>
                <a:lnTo>
                  <a:pt x="9445" y="5143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7" name="SMARTInkShape-2327"/>
          <p:cNvSpPr/>
          <p:nvPr>
            <p:custDataLst>
              <p:tags r:id="rId11"/>
            </p:custDataLst>
          </p:nvPr>
        </p:nvSpPr>
        <p:spPr>
          <a:xfrm>
            <a:off x="4048125" y="4477142"/>
            <a:ext cx="247651" cy="552059"/>
          </a:xfrm>
          <a:custGeom>
            <a:avLst/>
            <a:gdLst/>
            <a:ahLst/>
            <a:cxnLst/>
            <a:rect l="0" t="0" r="0" b="0"/>
            <a:pathLst>
              <a:path w="247651" h="552059">
                <a:moveTo>
                  <a:pt x="247650" y="9133"/>
                </a:moveTo>
                <a:lnTo>
                  <a:pt x="247650" y="9133"/>
                </a:lnTo>
                <a:lnTo>
                  <a:pt x="242594" y="9133"/>
                </a:lnTo>
                <a:lnTo>
                  <a:pt x="241104" y="8075"/>
                </a:lnTo>
                <a:lnTo>
                  <a:pt x="240111" y="6311"/>
                </a:lnTo>
                <a:lnTo>
                  <a:pt x="239449" y="4077"/>
                </a:lnTo>
                <a:lnTo>
                  <a:pt x="237949" y="2587"/>
                </a:lnTo>
                <a:lnTo>
                  <a:pt x="233461" y="932"/>
                </a:lnTo>
                <a:lnTo>
                  <a:pt x="224984" y="0"/>
                </a:lnTo>
                <a:lnTo>
                  <a:pt x="210713" y="4781"/>
                </a:lnTo>
                <a:lnTo>
                  <a:pt x="177593" y="27065"/>
                </a:lnTo>
                <a:lnTo>
                  <a:pt x="140444" y="70212"/>
                </a:lnTo>
                <a:lnTo>
                  <a:pt x="116402" y="105547"/>
                </a:lnTo>
                <a:lnTo>
                  <a:pt x="95872" y="142828"/>
                </a:lnTo>
                <a:lnTo>
                  <a:pt x="76384" y="183507"/>
                </a:lnTo>
                <a:lnTo>
                  <a:pt x="60027" y="229075"/>
                </a:lnTo>
                <a:lnTo>
                  <a:pt x="48478" y="276090"/>
                </a:lnTo>
                <a:lnTo>
                  <a:pt x="42712" y="308755"/>
                </a:lnTo>
                <a:lnTo>
                  <a:pt x="40150" y="344440"/>
                </a:lnTo>
                <a:lnTo>
                  <a:pt x="33651" y="390117"/>
                </a:lnTo>
                <a:lnTo>
                  <a:pt x="25023" y="430462"/>
                </a:lnTo>
                <a:lnTo>
                  <a:pt x="20820" y="469228"/>
                </a:lnTo>
                <a:lnTo>
                  <a:pt x="12853" y="511590"/>
                </a:lnTo>
                <a:lnTo>
                  <a:pt x="9453" y="533482"/>
                </a:lnTo>
                <a:lnTo>
                  <a:pt x="0" y="55205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43" name="SMARTInkShape-Group334"/>
          <p:cNvGrpSpPr/>
          <p:nvPr/>
        </p:nvGrpSpPr>
        <p:grpSpPr>
          <a:xfrm>
            <a:off x="1457325" y="4219575"/>
            <a:ext cx="7256794" cy="933451"/>
            <a:chOff x="1457325" y="4219575"/>
            <a:chExt cx="7256794" cy="933451"/>
          </a:xfrm>
        </p:grpSpPr>
        <p:sp>
          <p:nvSpPr>
            <p:cNvPr id="1908" name="SMARTInkShape-2328"/>
            <p:cNvSpPr/>
            <p:nvPr>
              <p:custDataLst>
                <p:tags r:id="rId130"/>
              </p:custDataLst>
            </p:nvPr>
          </p:nvSpPr>
          <p:spPr>
            <a:xfrm>
              <a:off x="8553450" y="4219575"/>
              <a:ext cx="160669" cy="609601"/>
            </a:xfrm>
            <a:custGeom>
              <a:avLst/>
              <a:gdLst/>
              <a:ahLst/>
              <a:cxnLst/>
              <a:rect l="0" t="0" r="0" b="0"/>
              <a:pathLst>
                <a:path w="160669" h="609601">
                  <a:moveTo>
                    <a:pt x="85725" y="0"/>
                  </a:moveTo>
                  <a:lnTo>
                    <a:pt x="85725" y="0"/>
                  </a:lnTo>
                  <a:lnTo>
                    <a:pt x="94388" y="7604"/>
                  </a:lnTo>
                  <a:lnTo>
                    <a:pt x="108517" y="17305"/>
                  </a:lnTo>
                  <a:lnTo>
                    <a:pt x="119878" y="34173"/>
                  </a:lnTo>
                  <a:lnTo>
                    <a:pt x="136423" y="76937"/>
                  </a:lnTo>
                  <a:lnTo>
                    <a:pt x="149205" y="122050"/>
                  </a:lnTo>
                  <a:lnTo>
                    <a:pt x="157686" y="159165"/>
                  </a:lnTo>
                  <a:lnTo>
                    <a:pt x="160668" y="198031"/>
                  </a:lnTo>
                  <a:lnTo>
                    <a:pt x="160495" y="242591"/>
                  </a:lnTo>
                  <a:lnTo>
                    <a:pt x="154211" y="289307"/>
                  </a:lnTo>
                  <a:lnTo>
                    <a:pt x="145645" y="336663"/>
                  </a:lnTo>
                  <a:lnTo>
                    <a:pt x="135347" y="383150"/>
                  </a:lnTo>
                  <a:lnTo>
                    <a:pt x="120419" y="424206"/>
                  </a:lnTo>
                  <a:lnTo>
                    <a:pt x="107764" y="462123"/>
                  </a:lnTo>
                  <a:lnTo>
                    <a:pt x="85061" y="503916"/>
                  </a:lnTo>
                  <a:lnTo>
                    <a:pt x="60434" y="551272"/>
                  </a:lnTo>
                  <a:lnTo>
                    <a:pt x="43542" y="572327"/>
                  </a:lnTo>
                  <a:lnTo>
                    <a:pt x="0" y="609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9" name="SMARTInkShape-2329"/>
            <p:cNvSpPr/>
            <p:nvPr>
              <p:custDataLst>
                <p:tags r:id="rId131"/>
              </p:custDataLst>
            </p:nvPr>
          </p:nvSpPr>
          <p:spPr>
            <a:xfrm>
              <a:off x="8391525" y="4314825"/>
              <a:ext cx="47626" cy="400051"/>
            </a:xfrm>
            <a:custGeom>
              <a:avLst/>
              <a:gdLst/>
              <a:ahLst/>
              <a:cxnLst/>
              <a:rect l="0" t="0" r="0" b="0"/>
              <a:pathLst>
                <a:path w="47626" h="400051">
                  <a:moveTo>
                    <a:pt x="47625" y="0"/>
                  </a:moveTo>
                  <a:lnTo>
                    <a:pt x="47625" y="0"/>
                  </a:lnTo>
                  <a:lnTo>
                    <a:pt x="47625" y="13257"/>
                  </a:lnTo>
                  <a:lnTo>
                    <a:pt x="38982" y="59867"/>
                  </a:lnTo>
                  <a:lnTo>
                    <a:pt x="38274" y="103117"/>
                  </a:lnTo>
                  <a:lnTo>
                    <a:pt x="38134" y="147604"/>
                  </a:lnTo>
                  <a:lnTo>
                    <a:pt x="33054" y="184610"/>
                  </a:lnTo>
                  <a:lnTo>
                    <a:pt x="29902" y="222386"/>
                  </a:lnTo>
                  <a:lnTo>
                    <a:pt x="23912" y="260390"/>
                  </a:lnTo>
                  <a:lnTo>
                    <a:pt x="18952" y="303554"/>
                  </a:lnTo>
                  <a:lnTo>
                    <a:pt x="11700" y="342654"/>
                  </a:lnTo>
                  <a:lnTo>
                    <a:pt x="7347" y="368580"/>
                  </a:lnTo>
                  <a:lnTo>
                    <a:pt x="645" y="391421"/>
                  </a:lnTo>
                  <a:lnTo>
                    <a:pt x="0" y="400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0" name="SMARTInkShape-2330"/>
            <p:cNvSpPr/>
            <p:nvPr>
              <p:custDataLst>
                <p:tags r:id="rId132"/>
              </p:custDataLst>
            </p:nvPr>
          </p:nvSpPr>
          <p:spPr>
            <a:xfrm>
              <a:off x="8305800" y="4286250"/>
              <a:ext cx="219076" cy="38101"/>
            </a:xfrm>
            <a:custGeom>
              <a:avLst/>
              <a:gdLst/>
              <a:ahLst/>
              <a:cxnLst/>
              <a:rect l="0" t="0" r="0" b="0"/>
              <a:pathLst>
                <a:path w="219076" h="38101">
                  <a:moveTo>
                    <a:pt x="0" y="38100"/>
                  </a:moveTo>
                  <a:lnTo>
                    <a:pt x="0" y="38100"/>
                  </a:lnTo>
                  <a:lnTo>
                    <a:pt x="23851" y="37042"/>
                  </a:lnTo>
                  <a:lnTo>
                    <a:pt x="68072" y="28399"/>
                  </a:lnTo>
                  <a:lnTo>
                    <a:pt x="107873" y="18388"/>
                  </a:lnTo>
                  <a:lnTo>
                    <a:pt x="151130" y="11276"/>
                  </a:lnTo>
                  <a:lnTo>
                    <a:pt x="190712" y="4987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1" name="SMARTInkShape-2331"/>
            <p:cNvSpPr/>
            <p:nvPr>
              <p:custDataLst>
                <p:tags r:id="rId133"/>
              </p:custDataLst>
            </p:nvPr>
          </p:nvSpPr>
          <p:spPr>
            <a:xfrm>
              <a:off x="8039706" y="4276725"/>
              <a:ext cx="161320" cy="523876"/>
            </a:xfrm>
            <a:custGeom>
              <a:avLst/>
              <a:gdLst/>
              <a:ahLst/>
              <a:cxnLst/>
              <a:rect l="0" t="0" r="0" b="0"/>
              <a:pathLst>
                <a:path w="161320" h="523876">
                  <a:moveTo>
                    <a:pt x="161319" y="0"/>
                  </a:moveTo>
                  <a:lnTo>
                    <a:pt x="161319" y="0"/>
                  </a:lnTo>
                  <a:lnTo>
                    <a:pt x="161319" y="5056"/>
                  </a:lnTo>
                  <a:lnTo>
                    <a:pt x="160261" y="6546"/>
                  </a:lnTo>
                  <a:lnTo>
                    <a:pt x="158497" y="7539"/>
                  </a:lnTo>
                  <a:lnTo>
                    <a:pt x="156263" y="8201"/>
                  </a:lnTo>
                  <a:lnTo>
                    <a:pt x="154773" y="9701"/>
                  </a:lnTo>
                  <a:lnTo>
                    <a:pt x="153118" y="14189"/>
                  </a:lnTo>
                  <a:lnTo>
                    <a:pt x="149146" y="31593"/>
                  </a:lnTo>
                  <a:lnTo>
                    <a:pt x="143209" y="42617"/>
                  </a:lnTo>
                  <a:lnTo>
                    <a:pt x="124972" y="69762"/>
                  </a:lnTo>
                  <a:lnTo>
                    <a:pt x="99971" y="115765"/>
                  </a:lnTo>
                  <a:lnTo>
                    <a:pt x="75392" y="160019"/>
                  </a:lnTo>
                  <a:lnTo>
                    <a:pt x="50154" y="204705"/>
                  </a:lnTo>
                  <a:lnTo>
                    <a:pt x="31132" y="246802"/>
                  </a:lnTo>
                  <a:lnTo>
                    <a:pt x="17147" y="287733"/>
                  </a:lnTo>
                  <a:lnTo>
                    <a:pt x="6301" y="326672"/>
                  </a:lnTo>
                  <a:lnTo>
                    <a:pt x="1440" y="370077"/>
                  </a:lnTo>
                  <a:lnTo>
                    <a:pt x="0" y="406339"/>
                  </a:lnTo>
                  <a:lnTo>
                    <a:pt x="4630" y="442248"/>
                  </a:lnTo>
                  <a:lnTo>
                    <a:pt x="12657" y="461491"/>
                  </a:lnTo>
                  <a:lnTo>
                    <a:pt x="35058" y="491091"/>
                  </a:lnTo>
                  <a:lnTo>
                    <a:pt x="66166" y="513377"/>
                  </a:lnTo>
                  <a:lnTo>
                    <a:pt x="78812" y="519209"/>
                  </a:lnTo>
                  <a:lnTo>
                    <a:pt x="104169" y="523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2" name="SMARTInkShape-2332"/>
            <p:cNvSpPr/>
            <p:nvPr>
              <p:custDataLst>
                <p:tags r:id="rId134"/>
              </p:custDataLst>
            </p:nvPr>
          </p:nvSpPr>
          <p:spPr>
            <a:xfrm>
              <a:off x="7727218" y="4267200"/>
              <a:ext cx="330933" cy="495301"/>
            </a:xfrm>
            <a:custGeom>
              <a:avLst/>
              <a:gdLst/>
              <a:ahLst/>
              <a:cxnLst/>
              <a:rect l="0" t="0" r="0" b="0"/>
              <a:pathLst>
                <a:path w="330933" h="495301">
                  <a:moveTo>
                    <a:pt x="330932" y="0"/>
                  </a:moveTo>
                  <a:lnTo>
                    <a:pt x="330932" y="0"/>
                  </a:lnTo>
                  <a:lnTo>
                    <a:pt x="325876" y="5056"/>
                  </a:lnTo>
                  <a:lnTo>
                    <a:pt x="320571" y="7539"/>
                  </a:lnTo>
                  <a:lnTo>
                    <a:pt x="317675" y="8201"/>
                  </a:lnTo>
                  <a:lnTo>
                    <a:pt x="311634" y="14581"/>
                  </a:lnTo>
                  <a:lnTo>
                    <a:pt x="269168" y="61581"/>
                  </a:lnTo>
                  <a:lnTo>
                    <a:pt x="237592" y="98947"/>
                  </a:lnTo>
                  <a:lnTo>
                    <a:pt x="210659" y="141724"/>
                  </a:lnTo>
                  <a:lnTo>
                    <a:pt x="177352" y="188352"/>
                  </a:lnTo>
                  <a:lnTo>
                    <a:pt x="149607" y="226788"/>
                  </a:lnTo>
                  <a:lnTo>
                    <a:pt x="121278" y="270161"/>
                  </a:lnTo>
                  <a:lnTo>
                    <a:pt x="93835" y="310294"/>
                  </a:lnTo>
                  <a:lnTo>
                    <a:pt x="71828" y="348997"/>
                  </a:lnTo>
                  <a:lnTo>
                    <a:pt x="51901" y="386217"/>
                  </a:lnTo>
                  <a:lnTo>
                    <a:pt x="19831" y="432526"/>
                  </a:lnTo>
                  <a:lnTo>
                    <a:pt x="3054" y="465379"/>
                  </a:lnTo>
                  <a:lnTo>
                    <a:pt x="0" y="476004"/>
                  </a:lnTo>
                  <a:lnTo>
                    <a:pt x="244" y="480320"/>
                  </a:lnTo>
                  <a:lnTo>
                    <a:pt x="7082" y="495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3" name="SMARTInkShape-2333"/>
            <p:cNvSpPr/>
            <p:nvPr>
              <p:custDataLst>
                <p:tags r:id="rId135"/>
              </p:custDataLst>
            </p:nvPr>
          </p:nvSpPr>
          <p:spPr>
            <a:xfrm>
              <a:off x="7715250" y="4333875"/>
              <a:ext cx="257176" cy="400051"/>
            </a:xfrm>
            <a:custGeom>
              <a:avLst/>
              <a:gdLst/>
              <a:ahLst/>
              <a:cxnLst/>
              <a:rect l="0" t="0" r="0" b="0"/>
              <a:pathLst>
                <a:path w="257176" h="40005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2" y="10361"/>
                  </a:lnTo>
                  <a:lnTo>
                    <a:pt x="27446" y="50113"/>
                  </a:lnTo>
                  <a:lnTo>
                    <a:pt x="51205" y="92763"/>
                  </a:lnTo>
                  <a:lnTo>
                    <a:pt x="76280" y="135681"/>
                  </a:lnTo>
                  <a:lnTo>
                    <a:pt x="98096" y="172141"/>
                  </a:lnTo>
                  <a:lnTo>
                    <a:pt x="121846" y="209755"/>
                  </a:lnTo>
                  <a:lnTo>
                    <a:pt x="153891" y="255334"/>
                  </a:lnTo>
                  <a:lnTo>
                    <a:pt x="184248" y="302516"/>
                  </a:lnTo>
                  <a:lnTo>
                    <a:pt x="216900" y="346957"/>
                  </a:lnTo>
                  <a:lnTo>
                    <a:pt x="252485" y="394349"/>
                  </a:lnTo>
                  <a:lnTo>
                    <a:pt x="257175" y="400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4" name="SMARTInkShape-2334"/>
            <p:cNvSpPr/>
            <p:nvPr>
              <p:custDataLst>
                <p:tags r:id="rId136"/>
              </p:custDataLst>
            </p:nvPr>
          </p:nvSpPr>
          <p:spPr>
            <a:xfrm>
              <a:off x="7305675" y="4610100"/>
              <a:ext cx="266701" cy="37830"/>
            </a:xfrm>
            <a:custGeom>
              <a:avLst/>
              <a:gdLst/>
              <a:ahLst/>
              <a:cxnLst/>
              <a:rect l="0" t="0" r="0" b="0"/>
              <a:pathLst>
                <a:path w="266701" h="37830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9" y="6546"/>
                  </a:lnTo>
                  <a:lnTo>
                    <a:pt x="2822" y="7539"/>
                  </a:lnTo>
                  <a:lnTo>
                    <a:pt x="50113" y="22748"/>
                  </a:lnTo>
                  <a:lnTo>
                    <a:pt x="96793" y="28063"/>
                  </a:lnTo>
                  <a:lnTo>
                    <a:pt x="143078" y="36046"/>
                  </a:lnTo>
                  <a:lnTo>
                    <a:pt x="183981" y="37829"/>
                  </a:lnTo>
                  <a:lnTo>
                    <a:pt x="230784" y="37018"/>
                  </a:lnTo>
                  <a:lnTo>
                    <a:pt x="26670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5" name="SMARTInkShape-2335"/>
            <p:cNvSpPr/>
            <p:nvPr>
              <p:custDataLst>
                <p:tags r:id="rId137"/>
              </p:custDataLst>
            </p:nvPr>
          </p:nvSpPr>
          <p:spPr>
            <a:xfrm>
              <a:off x="6981825" y="4381500"/>
              <a:ext cx="19051" cy="542926"/>
            </a:xfrm>
            <a:custGeom>
              <a:avLst/>
              <a:gdLst/>
              <a:ahLst/>
              <a:cxnLst/>
              <a:rect l="0" t="0" r="0" b="0"/>
              <a:pathLst>
                <a:path w="19051" h="542926">
                  <a:moveTo>
                    <a:pt x="0" y="0"/>
                  </a:moveTo>
                  <a:lnTo>
                    <a:pt x="0" y="0"/>
                  </a:lnTo>
                  <a:lnTo>
                    <a:pt x="0" y="41912"/>
                  </a:lnTo>
                  <a:lnTo>
                    <a:pt x="2822" y="81510"/>
                  </a:lnTo>
                  <a:lnTo>
                    <a:pt x="8201" y="122992"/>
                  </a:lnTo>
                  <a:lnTo>
                    <a:pt x="9263" y="169365"/>
                  </a:lnTo>
                  <a:lnTo>
                    <a:pt x="9447" y="206698"/>
                  </a:lnTo>
                  <a:lnTo>
                    <a:pt x="9503" y="244571"/>
                  </a:lnTo>
                  <a:lnTo>
                    <a:pt x="9518" y="283662"/>
                  </a:lnTo>
                  <a:lnTo>
                    <a:pt x="9523" y="327230"/>
                  </a:lnTo>
                  <a:lnTo>
                    <a:pt x="9524" y="367420"/>
                  </a:lnTo>
                  <a:lnTo>
                    <a:pt x="9525" y="406140"/>
                  </a:lnTo>
                  <a:lnTo>
                    <a:pt x="9525" y="443364"/>
                  </a:lnTo>
                  <a:lnTo>
                    <a:pt x="12347" y="484923"/>
                  </a:lnTo>
                  <a:lnTo>
                    <a:pt x="18462" y="529667"/>
                  </a:lnTo>
                  <a:lnTo>
                    <a:pt x="19050" y="542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6" name="SMARTInkShape-2336"/>
            <p:cNvSpPr/>
            <p:nvPr>
              <p:custDataLst>
                <p:tags r:id="rId138"/>
              </p:custDataLst>
            </p:nvPr>
          </p:nvSpPr>
          <p:spPr>
            <a:xfrm>
              <a:off x="6781800" y="4352925"/>
              <a:ext cx="381001" cy="9526"/>
            </a:xfrm>
            <a:custGeom>
              <a:avLst/>
              <a:gdLst/>
              <a:ahLst/>
              <a:cxnLst/>
              <a:rect l="0" t="0" r="0" b="0"/>
              <a:pathLst>
                <a:path w="381001" h="9526">
                  <a:moveTo>
                    <a:pt x="0" y="9525"/>
                  </a:moveTo>
                  <a:lnTo>
                    <a:pt x="0" y="9525"/>
                  </a:lnTo>
                  <a:lnTo>
                    <a:pt x="40704" y="9525"/>
                  </a:lnTo>
                  <a:lnTo>
                    <a:pt x="81352" y="1986"/>
                  </a:lnTo>
                  <a:lnTo>
                    <a:pt x="128017" y="392"/>
                  </a:lnTo>
                  <a:lnTo>
                    <a:pt x="171455" y="78"/>
                  </a:lnTo>
                  <a:lnTo>
                    <a:pt x="208376" y="23"/>
                  </a:lnTo>
                  <a:lnTo>
                    <a:pt x="250242" y="7"/>
                  </a:lnTo>
                  <a:lnTo>
                    <a:pt x="293906" y="2"/>
                  </a:lnTo>
                  <a:lnTo>
                    <a:pt x="333104" y="0"/>
                  </a:lnTo>
                  <a:lnTo>
                    <a:pt x="3810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7" name="SMARTInkShape-2337"/>
            <p:cNvSpPr/>
            <p:nvPr>
              <p:custDataLst>
                <p:tags r:id="rId139"/>
              </p:custDataLst>
            </p:nvPr>
          </p:nvSpPr>
          <p:spPr>
            <a:xfrm>
              <a:off x="6657975" y="46482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8" name="SMARTInkShape-2338"/>
            <p:cNvSpPr/>
            <p:nvPr>
              <p:custDataLst>
                <p:tags r:id="rId140"/>
              </p:custDataLst>
            </p:nvPr>
          </p:nvSpPr>
          <p:spPr>
            <a:xfrm>
              <a:off x="6362700" y="4248150"/>
              <a:ext cx="189892" cy="857251"/>
            </a:xfrm>
            <a:custGeom>
              <a:avLst/>
              <a:gdLst/>
              <a:ahLst/>
              <a:cxnLst/>
              <a:rect l="0" t="0" r="0" b="0"/>
              <a:pathLst>
                <a:path w="189892" h="857251">
                  <a:moveTo>
                    <a:pt x="0" y="0"/>
                  </a:moveTo>
                  <a:lnTo>
                    <a:pt x="0" y="0"/>
                  </a:lnTo>
                  <a:lnTo>
                    <a:pt x="13257" y="21458"/>
                  </a:lnTo>
                  <a:lnTo>
                    <a:pt x="57751" y="61710"/>
                  </a:lnTo>
                  <a:lnTo>
                    <a:pt x="91735" y="105376"/>
                  </a:lnTo>
                  <a:lnTo>
                    <a:pt x="123954" y="150598"/>
                  </a:lnTo>
                  <a:lnTo>
                    <a:pt x="145148" y="188790"/>
                  </a:lnTo>
                  <a:lnTo>
                    <a:pt x="163774" y="233150"/>
                  </a:lnTo>
                  <a:lnTo>
                    <a:pt x="176467" y="279807"/>
                  </a:lnTo>
                  <a:lnTo>
                    <a:pt x="183558" y="311331"/>
                  </a:lnTo>
                  <a:lnTo>
                    <a:pt x="187415" y="345803"/>
                  </a:lnTo>
                  <a:lnTo>
                    <a:pt x="189129" y="382290"/>
                  </a:lnTo>
                  <a:lnTo>
                    <a:pt x="189891" y="419673"/>
                  </a:lnTo>
                  <a:lnTo>
                    <a:pt x="187407" y="457455"/>
                  </a:lnTo>
                  <a:lnTo>
                    <a:pt x="182776" y="494355"/>
                  </a:lnTo>
                  <a:lnTo>
                    <a:pt x="177189" y="528394"/>
                  </a:lnTo>
                  <a:lnTo>
                    <a:pt x="171179" y="563983"/>
                  </a:lnTo>
                  <a:lnTo>
                    <a:pt x="164979" y="599909"/>
                  </a:lnTo>
                  <a:lnTo>
                    <a:pt x="158696" y="633516"/>
                  </a:lnTo>
                  <a:lnTo>
                    <a:pt x="144152" y="677128"/>
                  </a:lnTo>
                  <a:lnTo>
                    <a:pt x="126438" y="716862"/>
                  </a:lnTo>
                  <a:lnTo>
                    <a:pt x="112840" y="755446"/>
                  </a:lnTo>
                  <a:lnTo>
                    <a:pt x="95476" y="798401"/>
                  </a:lnTo>
                  <a:lnTo>
                    <a:pt x="82970" y="818647"/>
                  </a:lnTo>
                  <a:lnTo>
                    <a:pt x="62274" y="843229"/>
                  </a:lnTo>
                  <a:lnTo>
                    <a:pt x="59428" y="850312"/>
                  </a:lnTo>
                  <a:lnTo>
                    <a:pt x="57610" y="852625"/>
                  </a:lnTo>
                  <a:lnTo>
                    <a:pt x="47625" y="857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9" name="SMARTInkShape-2339"/>
            <p:cNvSpPr/>
            <p:nvPr>
              <p:custDataLst>
                <p:tags r:id="rId141"/>
              </p:custDataLst>
            </p:nvPr>
          </p:nvSpPr>
          <p:spPr>
            <a:xfrm>
              <a:off x="6153150" y="4457700"/>
              <a:ext cx="9523" cy="371476"/>
            </a:xfrm>
            <a:custGeom>
              <a:avLst/>
              <a:gdLst/>
              <a:ahLst/>
              <a:cxnLst/>
              <a:rect l="0" t="0" r="0" b="0"/>
              <a:pathLst>
                <a:path w="9523" h="371476">
                  <a:moveTo>
                    <a:pt x="0" y="0"/>
                  </a:moveTo>
                  <a:lnTo>
                    <a:pt x="0" y="0"/>
                  </a:lnTo>
                  <a:lnTo>
                    <a:pt x="0" y="43620"/>
                  </a:lnTo>
                  <a:lnTo>
                    <a:pt x="1059" y="90247"/>
                  </a:lnTo>
                  <a:lnTo>
                    <a:pt x="7539" y="132049"/>
                  </a:lnTo>
                  <a:lnTo>
                    <a:pt x="9133" y="171193"/>
                  </a:lnTo>
                  <a:lnTo>
                    <a:pt x="9447" y="210558"/>
                  </a:lnTo>
                  <a:lnTo>
                    <a:pt x="9509" y="255179"/>
                  </a:lnTo>
                  <a:lnTo>
                    <a:pt x="9522" y="294880"/>
                  </a:lnTo>
                  <a:lnTo>
                    <a:pt x="1324" y="339133"/>
                  </a:lnTo>
                  <a:lnTo>
                    <a:pt x="0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0" name="SMARTInkShape-2340"/>
            <p:cNvSpPr/>
            <p:nvPr>
              <p:custDataLst>
                <p:tags r:id="rId142"/>
              </p:custDataLst>
            </p:nvPr>
          </p:nvSpPr>
          <p:spPr>
            <a:xfrm>
              <a:off x="5972175" y="4448175"/>
              <a:ext cx="342901" cy="19049"/>
            </a:xfrm>
            <a:custGeom>
              <a:avLst/>
              <a:gdLst/>
              <a:ahLst/>
              <a:cxnLst/>
              <a:rect l="0" t="0" r="0" b="0"/>
              <a:pathLst>
                <a:path w="342901" h="19049">
                  <a:moveTo>
                    <a:pt x="0" y="9525"/>
                  </a:moveTo>
                  <a:lnTo>
                    <a:pt x="0" y="9525"/>
                  </a:lnTo>
                  <a:lnTo>
                    <a:pt x="5057" y="14581"/>
                  </a:lnTo>
                  <a:lnTo>
                    <a:pt x="13184" y="17064"/>
                  </a:lnTo>
                  <a:lnTo>
                    <a:pt x="59430" y="18972"/>
                  </a:lnTo>
                  <a:lnTo>
                    <a:pt x="98523" y="19034"/>
                  </a:lnTo>
                  <a:lnTo>
                    <a:pt x="134320" y="19045"/>
                  </a:lnTo>
                  <a:lnTo>
                    <a:pt x="171737" y="19048"/>
                  </a:lnTo>
                  <a:lnTo>
                    <a:pt x="209635" y="16228"/>
                  </a:lnTo>
                  <a:lnTo>
                    <a:pt x="255311" y="10849"/>
                  </a:lnTo>
                  <a:lnTo>
                    <a:pt x="301732" y="6877"/>
                  </a:lnTo>
                  <a:lnTo>
                    <a:pt x="3429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1" name="SMARTInkShape-2341"/>
            <p:cNvSpPr/>
            <p:nvPr>
              <p:custDataLst>
                <p:tags r:id="rId143"/>
              </p:custDataLst>
            </p:nvPr>
          </p:nvSpPr>
          <p:spPr>
            <a:xfrm>
              <a:off x="5781675" y="4819650"/>
              <a:ext cx="123434" cy="152401"/>
            </a:xfrm>
            <a:custGeom>
              <a:avLst/>
              <a:gdLst/>
              <a:ahLst/>
              <a:cxnLst/>
              <a:rect l="0" t="0" r="0" b="0"/>
              <a:pathLst>
                <a:path w="123434" h="152401">
                  <a:moveTo>
                    <a:pt x="114300" y="0"/>
                  </a:moveTo>
                  <a:lnTo>
                    <a:pt x="114300" y="0"/>
                  </a:lnTo>
                  <a:lnTo>
                    <a:pt x="114300" y="5056"/>
                  </a:lnTo>
                  <a:lnTo>
                    <a:pt x="115359" y="6546"/>
                  </a:lnTo>
                  <a:lnTo>
                    <a:pt x="117122" y="7539"/>
                  </a:lnTo>
                  <a:lnTo>
                    <a:pt x="119357" y="8201"/>
                  </a:lnTo>
                  <a:lnTo>
                    <a:pt x="120846" y="9701"/>
                  </a:lnTo>
                  <a:lnTo>
                    <a:pt x="122501" y="14189"/>
                  </a:lnTo>
                  <a:lnTo>
                    <a:pt x="123433" y="27723"/>
                  </a:lnTo>
                  <a:lnTo>
                    <a:pt x="120828" y="36310"/>
                  </a:lnTo>
                  <a:lnTo>
                    <a:pt x="98308" y="79677"/>
                  </a:lnTo>
                  <a:lnTo>
                    <a:pt x="87807" y="97456"/>
                  </a:lnTo>
                  <a:lnTo>
                    <a:pt x="44515" y="135555"/>
                  </a:lnTo>
                  <a:lnTo>
                    <a:pt x="15963" y="148778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2" name="SMARTInkShape-2342"/>
            <p:cNvSpPr/>
            <p:nvPr>
              <p:custDataLst>
                <p:tags r:id="rId144"/>
              </p:custDataLst>
            </p:nvPr>
          </p:nvSpPr>
          <p:spPr>
            <a:xfrm>
              <a:off x="5581650" y="4391025"/>
              <a:ext cx="142216" cy="542926"/>
            </a:xfrm>
            <a:custGeom>
              <a:avLst/>
              <a:gdLst/>
              <a:ahLst/>
              <a:cxnLst/>
              <a:rect l="0" t="0" r="0" b="0"/>
              <a:pathLst>
                <a:path w="142216" h="542926">
                  <a:moveTo>
                    <a:pt x="104775" y="0"/>
                  </a:moveTo>
                  <a:lnTo>
                    <a:pt x="104775" y="0"/>
                  </a:lnTo>
                  <a:lnTo>
                    <a:pt x="124073" y="22120"/>
                  </a:lnTo>
                  <a:lnTo>
                    <a:pt x="129227" y="33115"/>
                  </a:lnTo>
                  <a:lnTo>
                    <a:pt x="139534" y="77574"/>
                  </a:lnTo>
                  <a:lnTo>
                    <a:pt x="142215" y="117394"/>
                  </a:lnTo>
                  <a:lnTo>
                    <a:pt x="139857" y="153317"/>
                  </a:lnTo>
                  <a:lnTo>
                    <a:pt x="135279" y="190772"/>
                  </a:lnTo>
                  <a:lnTo>
                    <a:pt x="131099" y="228681"/>
                  </a:lnTo>
                  <a:lnTo>
                    <a:pt x="123158" y="266724"/>
                  </a:lnTo>
                  <a:lnTo>
                    <a:pt x="114102" y="304807"/>
                  </a:lnTo>
                  <a:lnTo>
                    <a:pt x="104717" y="342902"/>
                  </a:lnTo>
                  <a:lnTo>
                    <a:pt x="97120" y="388644"/>
                  </a:lnTo>
                  <a:lnTo>
                    <a:pt x="88015" y="428254"/>
                  </a:lnTo>
                  <a:lnTo>
                    <a:pt x="77965" y="471145"/>
                  </a:lnTo>
                  <a:lnTo>
                    <a:pt x="71667" y="491553"/>
                  </a:lnTo>
                  <a:lnTo>
                    <a:pt x="63249" y="501748"/>
                  </a:lnTo>
                  <a:lnTo>
                    <a:pt x="22296" y="538656"/>
                  </a:lnTo>
                  <a:lnTo>
                    <a:pt x="12721" y="541660"/>
                  </a:lnTo>
                  <a:lnTo>
                    <a:pt x="0" y="542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3" name="SMARTInkShape-2343"/>
            <p:cNvSpPr/>
            <p:nvPr>
              <p:custDataLst>
                <p:tags r:id="rId145"/>
              </p:custDataLst>
            </p:nvPr>
          </p:nvSpPr>
          <p:spPr>
            <a:xfrm>
              <a:off x="5400675" y="4543425"/>
              <a:ext cx="57151" cy="304801"/>
            </a:xfrm>
            <a:custGeom>
              <a:avLst/>
              <a:gdLst/>
              <a:ahLst/>
              <a:cxnLst/>
              <a:rect l="0" t="0" r="0" b="0"/>
              <a:pathLst>
                <a:path w="57151" h="304801">
                  <a:moveTo>
                    <a:pt x="57150" y="0"/>
                  </a:moveTo>
                  <a:lnTo>
                    <a:pt x="57150" y="0"/>
                  </a:lnTo>
                  <a:lnTo>
                    <a:pt x="57150" y="13257"/>
                  </a:lnTo>
                  <a:lnTo>
                    <a:pt x="40675" y="60242"/>
                  </a:lnTo>
                  <a:lnTo>
                    <a:pt x="31893" y="105182"/>
                  </a:lnTo>
                  <a:lnTo>
                    <a:pt x="26408" y="145778"/>
                  </a:lnTo>
                  <a:lnTo>
                    <a:pt x="20503" y="189192"/>
                  </a:lnTo>
                  <a:lnTo>
                    <a:pt x="11703" y="235131"/>
                  </a:lnTo>
                  <a:lnTo>
                    <a:pt x="6894" y="275962"/>
                  </a:lnTo>
                  <a:lnTo>
                    <a:pt x="0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4" name="SMARTInkShape-2344"/>
            <p:cNvSpPr/>
            <p:nvPr>
              <p:custDataLst>
                <p:tags r:id="rId146"/>
              </p:custDataLst>
            </p:nvPr>
          </p:nvSpPr>
          <p:spPr>
            <a:xfrm>
              <a:off x="5314950" y="4533900"/>
              <a:ext cx="247651" cy="8202"/>
            </a:xfrm>
            <a:custGeom>
              <a:avLst/>
              <a:gdLst/>
              <a:ahLst/>
              <a:cxnLst/>
              <a:rect l="0" t="0" r="0" b="0"/>
              <a:pathLst>
                <a:path w="247651" h="8202">
                  <a:moveTo>
                    <a:pt x="0" y="0"/>
                  </a:moveTo>
                  <a:lnTo>
                    <a:pt x="0" y="0"/>
                  </a:lnTo>
                  <a:lnTo>
                    <a:pt x="14189" y="0"/>
                  </a:lnTo>
                  <a:lnTo>
                    <a:pt x="50195" y="8201"/>
                  </a:lnTo>
                  <a:lnTo>
                    <a:pt x="92779" y="2718"/>
                  </a:lnTo>
                  <a:lnTo>
                    <a:pt x="132862" y="537"/>
                  </a:lnTo>
                  <a:lnTo>
                    <a:pt x="176410" y="106"/>
                  </a:lnTo>
                  <a:lnTo>
                    <a:pt x="217115" y="21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5" name="SMARTInkShape-2345"/>
            <p:cNvSpPr/>
            <p:nvPr>
              <p:custDataLst>
                <p:tags r:id="rId147"/>
              </p:custDataLst>
            </p:nvPr>
          </p:nvSpPr>
          <p:spPr>
            <a:xfrm>
              <a:off x="5003123" y="4467225"/>
              <a:ext cx="235628" cy="370959"/>
            </a:xfrm>
            <a:custGeom>
              <a:avLst/>
              <a:gdLst/>
              <a:ahLst/>
              <a:cxnLst/>
              <a:rect l="0" t="0" r="0" b="0"/>
              <a:pathLst>
                <a:path w="235628" h="370959">
                  <a:moveTo>
                    <a:pt x="235627" y="0"/>
                  </a:moveTo>
                  <a:lnTo>
                    <a:pt x="235627" y="0"/>
                  </a:lnTo>
                  <a:lnTo>
                    <a:pt x="193010" y="43675"/>
                  </a:lnTo>
                  <a:lnTo>
                    <a:pt x="157369" y="86459"/>
                  </a:lnTo>
                  <a:lnTo>
                    <a:pt x="119862" y="130516"/>
                  </a:lnTo>
                  <a:lnTo>
                    <a:pt x="75608" y="173712"/>
                  </a:lnTo>
                  <a:lnTo>
                    <a:pt x="48514" y="210221"/>
                  </a:lnTo>
                  <a:lnTo>
                    <a:pt x="27080" y="247848"/>
                  </a:lnTo>
                  <a:lnTo>
                    <a:pt x="5932" y="293432"/>
                  </a:lnTo>
                  <a:lnTo>
                    <a:pt x="0" y="323304"/>
                  </a:lnTo>
                  <a:lnTo>
                    <a:pt x="3298" y="347207"/>
                  </a:lnTo>
                  <a:lnTo>
                    <a:pt x="7716" y="353180"/>
                  </a:lnTo>
                  <a:lnTo>
                    <a:pt x="21092" y="362638"/>
                  </a:lnTo>
                  <a:lnTo>
                    <a:pt x="41416" y="368857"/>
                  </a:lnTo>
                  <a:lnTo>
                    <a:pt x="81396" y="370958"/>
                  </a:lnTo>
                  <a:lnTo>
                    <a:pt x="110201" y="370263"/>
                  </a:lnTo>
                  <a:lnTo>
                    <a:pt x="140377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6" name="SMARTInkShape-2346"/>
            <p:cNvSpPr/>
            <p:nvPr>
              <p:custDataLst>
                <p:tags r:id="rId148"/>
              </p:custDataLst>
            </p:nvPr>
          </p:nvSpPr>
          <p:spPr>
            <a:xfrm>
              <a:off x="4657725" y="4514850"/>
              <a:ext cx="295276" cy="352426"/>
            </a:xfrm>
            <a:custGeom>
              <a:avLst/>
              <a:gdLst/>
              <a:ahLst/>
              <a:cxnLst/>
              <a:rect l="0" t="0" r="0" b="0"/>
              <a:pathLst>
                <a:path w="295276" h="352426">
                  <a:moveTo>
                    <a:pt x="295275" y="0"/>
                  </a:moveTo>
                  <a:lnTo>
                    <a:pt x="295275" y="0"/>
                  </a:lnTo>
                  <a:lnTo>
                    <a:pt x="290219" y="0"/>
                  </a:lnTo>
                  <a:lnTo>
                    <a:pt x="284914" y="2822"/>
                  </a:lnTo>
                  <a:lnTo>
                    <a:pt x="279028" y="8663"/>
                  </a:lnTo>
                  <a:lnTo>
                    <a:pt x="245784" y="54189"/>
                  </a:lnTo>
                  <a:lnTo>
                    <a:pt x="218411" y="96114"/>
                  </a:lnTo>
                  <a:lnTo>
                    <a:pt x="193544" y="133521"/>
                  </a:lnTo>
                  <a:lnTo>
                    <a:pt x="160645" y="178029"/>
                  </a:lnTo>
                  <a:lnTo>
                    <a:pt x="126394" y="221315"/>
                  </a:lnTo>
                  <a:lnTo>
                    <a:pt x="93876" y="265261"/>
                  </a:lnTo>
                  <a:lnTo>
                    <a:pt x="50266" y="311313"/>
                  </a:lnTo>
                  <a:lnTo>
                    <a:pt x="15401" y="341799"/>
                  </a:lnTo>
                  <a:lnTo>
                    <a:pt x="13443" y="345341"/>
                  </a:lnTo>
                  <a:lnTo>
                    <a:pt x="11078" y="347703"/>
                  </a:lnTo>
                  <a:lnTo>
                    <a:pt x="0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7" name="SMARTInkShape-2347"/>
            <p:cNvSpPr/>
            <p:nvPr>
              <p:custDataLst>
                <p:tags r:id="rId149"/>
              </p:custDataLst>
            </p:nvPr>
          </p:nvSpPr>
          <p:spPr>
            <a:xfrm>
              <a:off x="4705350" y="4514850"/>
              <a:ext cx="219076" cy="361951"/>
            </a:xfrm>
            <a:custGeom>
              <a:avLst/>
              <a:gdLst/>
              <a:ahLst/>
              <a:cxnLst/>
              <a:rect l="0" t="0" r="0" b="0"/>
              <a:pathLst>
                <a:path w="219076" h="361951">
                  <a:moveTo>
                    <a:pt x="0" y="0"/>
                  </a:moveTo>
                  <a:lnTo>
                    <a:pt x="0" y="0"/>
                  </a:lnTo>
                  <a:lnTo>
                    <a:pt x="1058" y="27627"/>
                  </a:lnTo>
                  <a:lnTo>
                    <a:pt x="13257" y="62748"/>
                  </a:lnTo>
                  <a:lnTo>
                    <a:pt x="39010" y="105513"/>
                  </a:lnTo>
                  <a:lnTo>
                    <a:pt x="63679" y="148077"/>
                  </a:lnTo>
                  <a:lnTo>
                    <a:pt x="88935" y="190704"/>
                  </a:lnTo>
                  <a:lnTo>
                    <a:pt x="114307" y="235970"/>
                  </a:lnTo>
                  <a:lnTo>
                    <a:pt x="139702" y="275799"/>
                  </a:lnTo>
                  <a:lnTo>
                    <a:pt x="166158" y="313182"/>
                  </a:lnTo>
                  <a:lnTo>
                    <a:pt x="212842" y="356053"/>
                  </a:lnTo>
                  <a:lnTo>
                    <a:pt x="219075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8" name="SMARTInkShape-2348"/>
            <p:cNvSpPr/>
            <p:nvPr>
              <p:custDataLst>
                <p:tags r:id="rId150"/>
              </p:custDataLst>
            </p:nvPr>
          </p:nvSpPr>
          <p:spPr>
            <a:xfrm>
              <a:off x="4346015" y="4410075"/>
              <a:ext cx="359336" cy="570597"/>
            </a:xfrm>
            <a:custGeom>
              <a:avLst/>
              <a:gdLst/>
              <a:ahLst/>
              <a:cxnLst/>
              <a:rect l="0" t="0" r="0" b="0"/>
              <a:pathLst>
                <a:path w="359336" h="570597">
                  <a:moveTo>
                    <a:pt x="359335" y="0"/>
                  </a:moveTo>
                  <a:lnTo>
                    <a:pt x="359335" y="0"/>
                  </a:lnTo>
                  <a:lnTo>
                    <a:pt x="351134" y="0"/>
                  </a:lnTo>
                  <a:lnTo>
                    <a:pt x="307018" y="33115"/>
                  </a:lnTo>
                  <a:lnTo>
                    <a:pt x="263467" y="68736"/>
                  </a:lnTo>
                  <a:lnTo>
                    <a:pt x="225863" y="113845"/>
                  </a:lnTo>
                  <a:lnTo>
                    <a:pt x="196315" y="157322"/>
                  </a:lnTo>
                  <a:lnTo>
                    <a:pt x="162278" y="203717"/>
                  </a:lnTo>
                  <a:lnTo>
                    <a:pt x="141579" y="235180"/>
                  </a:lnTo>
                  <a:lnTo>
                    <a:pt x="118974" y="269624"/>
                  </a:lnTo>
                  <a:lnTo>
                    <a:pt x="95875" y="306100"/>
                  </a:lnTo>
                  <a:lnTo>
                    <a:pt x="75025" y="343478"/>
                  </a:lnTo>
                  <a:lnTo>
                    <a:pt x="55175" y="378435"/>
                  </a:lnTo>
                  <a:lnTo>
                    <a:pt x="28972" y="425043"/>
                  </a:lnTo>
                  <a:lnTo>
                    <a:pt x="10625" y="465663"/>
                  </a:lnTo>
                  <a:lnTo>
                    <a:pt x="0" y="512259"/>
                  </a:lnTo>
                  <a:lnTo>
                    <a:pt x="3216" y="542305"/>
                  </a:lnTo>
                  <a:lnTo>
                    <a:pt x="7623" y="549920"/>
                  </a:lnTo>
                  <a:lnTo>
                    <a:pt x="20985" y="561204"/>
                  </a:lnTo>
                  <a:lnTo>
                    <a:pt x="34685" y="566924"/>
                  </a:lnTo>
                  <a:lnTo>
                    <a:pt x="65784" y="570596"/>
                  </a:lnTo>
                  <a:lnTo>
                    <a:pt x="78232" y="568276"/>
                  </a:lnTo>
                  <a:lnTo>
                    <a:pt x="92635" y="561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9" name="SMARTInkShape-2349"/>
            <p:cNvSpPr/>
            <p:nvPr>
              <p:custDataLst>
                <p:tags r:id="rId151"/>
              </p:custDataLst>
            </p:nvPr>
          </p:nvSpPr>
          <p:spPr>
            <a:xfrm>
              <a:off x="3990975" y="4752975"/>
              <a:ext cx="333376" cy="55805"/>
            </a:xfrm>
            <a:custGeom>
              <a:avLst/>
              <a:gdLst/>
              <a:ahLst/>
              <a:cxnLst/>
              <a:rect l="0" t="0" r="0" b="0"/>
              <a:pathLst>
                <a:path w="333376" h="55805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8201" y="5056"/>
                  </a:lnTo>
                  <a:lnTo>
                    <a:pt x="10759" y="6546"/>
                  </a:lnTo>
                  <a:lnTo>
                    <a:pt x="50891" y="19712"/>
                  </a:lnTo>
                  <a:lnTo>
                    <a:pt x="97523" y="35336"/>
                  </a:lnTo>
                  <a:lnTo>
                    <a:pt x="144233" y="44282"/>
                  </a:lnTo>
                  <a:lnTo>
                    <a:pt x="188573" y="49786"/>
                  </a:lnTo>
                  <a:lnTo>
                    <a:pt x="228219" y="55695"/>
                  </a:lnTo>
                  <a:lnTo>
                    <a:pt x="265566" y="55804"/>
                  </a:lnTo>
                  <a:lnTo>
                    <a:pt x="311171" y="43855"/>
                  </a:lnTo>
                  <a:lnTo>
                    <a:pt x="333375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0" name="SMARTInkShape-2350"/>
            <p:cNvSpPr/>
            <p:nvPr>
              <p:custDataLst>
                <p:tags r:id="rId152"/>
              </p:custDataLst>
            </p:nvPr>
          </p:nvSpPr>
          <p:spPr>
            <a:xfrm>
              <a:off x="3552825" y="5000625"/>
              <a:ext cx="228601" cy="19051"/>
            </a:xfrm>
            <a:custGeom>
              <a:avLst/>
              <a:gdLst/>
              <a:ahLst/>
              <a:cxnLst/>
              <a:rect l="0" t="0" r="0" b="0"/>
              <a:pathLst>
                <a:path w="228601" h="19051">
                  <a:moveTo>
                    <a:pt x="0" y="19050"/>
                  </a:moveTo>
                  <a:lnTo>
                    <a:pt x="0" y="19050"/>
                  </a:lnTo>
                  <a:lnTo>
                    <a:pt x="23851" y="17992"/>
                  </a:lnTo>
                  <a:lnTo>
                    <a:pt x="59246" y="10849"/>
                  </a:lnTo>
                  <a:lnTo>
                    <a:pt x="105051" y="6877"/>
                  </a:lnTo>
                  <a:lnTo>
                    <a:pt x="147986" y="1359"/>
                  </a:lnTo>
                  <a:lnTo>
                    <a:pt x="188570" y="268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1" name="SMARTInkShape-2351"/>
            <p:cNvSpPr/>
            <p:nvPr>
              <p:custDataLst>
                <p:tags r:id="rId153"/>
              </p:custDataLst>
            </p:nvPr>
          </p:nvSpPr>
          <p:spPr>
            <a:xfrm>
              <a:off x="3571875" y="4791075"/>
              <a:ext cx="180976" cy="19051"/>
            </a:xfrm>
            <a:custGeom>
              <a:avLst/>
              <a:gdLst/>
              <a:ahLst/>
              <a:cxnLst/>
              <a:rect l="0" t="0" r="0" b="0"/>
              <a:pathLst>
                <a:path w="180976" h="19051">
                  <a:moveTo>
                    <a:pt x="0" y="0"/>
                  </a:moveTo>
                  <a:lnTo>
                    <a:pt x="0" y="0"/>
                  </a:lnTo>
                  <a:lnTo>
                    <a:pt x="45138" y="0"/>
                  </a:lnTo>
                  <a:lnTo>
                    <a:pt x="88940" y="0"/>
                  </a:lnTo>
                  <a:lnTo>
                    <a:pt x="127003" y="1058"/>
                  </a:lnTo>
                  <a:lnTo>
                    <a:pt x="168628" y="11759"/>
                  </a:lnTo>
                  <a:lnTo>
                    <a:pt x="1809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2" name="SMARTInkShape-2352"/>
            <p:cNvSpPr/>
            <p:nvPr>
              <p:custDataLst>
                <p:tags r:id="rId154"/>
              </p:custDataLst>
            </p:nvPr>
          </p:nvSpPr>
          <p:spPr>
            <a:xfrm>
              <a:off x="3324225" y="4600575"/>
              <a:ext cx="128917" cy="552451"/>
            </a:xfrm>
            <a:custGeom>
              <a:avLst/>
              <a:gdLst/>
              <a:ahLst/>
              <a:cxnLst/>
              <a:rect l="0" t="0" r="0" b="0"/>
              <a:pathLst>
                <a:path w="128917" h="552451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10361" y="7539"/>
                  </a:lnTo>
                  <a:lnTo>
                    <a:pt x="13257" y="8201"/>
                  </a:lnTo>
                  <a:lnTo>
                    <a:pt x="19298" y="14581"/>
                  </a:lnTo>
                  <a:lnTo>
                    <a:pt x="26569" y="23414"/>
                  </a:lnTo>
                  <a:lnTo>
                    <a:pt x="41504" y="35395"/>
                  </a:lnTo>
                  <a:lnTo>
                    <a:pt x="69787" y="77774"/>
                  </a:lnTo>
                  <a:lnTo>
                    <a:pt x="93530" y="124033"/>
                  </a:lnTo>
                  <a:lnTo>
                    <a:pt x="110158" y="169570"/>
                  </a:lnTo>
                  <a:lnTo>
                    <a:pt x="119305" y="206759"/>
                  </a:lnTo>
                  <a:lnTo>
                    <a:pt x="123544" y="244589"/>
                  </a:lnTo>
                  <a:lnTo>
                    <a:pt x="128916" y="283667"/>
                  </a:lnTo>
                  <a:lnTo>
                    <a:pt x="125804" y="327231"/>
                  </a:lnTo>
                  <a:lnTo>
                    <a:pt x="122294" y="366362"/>
                  </a:lnTo>
                  <a:lnTo>
                    <a:pt x="106041" y="411387"/>
                  </a:lnTo>
                  <a:lnTo>
                    <a:pt x="92325" y="455677"/>
                  </a:lnTo>
                  <a:lnTo>
                    <a:pt x="68694" y="501803"/>
                  </a:lnTo>
                  <a:lnTo>
                    <a:pt x="49317" y="529628"/>
                  </a:lnTo>
                  <a:lnTo>
                    <a:pt x="28575" y="552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3" name="SMARTInkShape-2353"/>
            <p:cNvSpPr/>
            <p:nvPr>
              <p:custDataLst>
                <p:tags r:id="rId155"/>
              </p:custDataLst>
            </p:nvPr>
          </p:nvSpPr>
          <p:spPr>
            <a:xfrm>
              <a:off x="3171825" y="4695825"/>
              <a:ext cx="28576" cy="342901"/>
            </a:xfrm>
            <a:custGeom>
              <a:avLst/>
              <a:gdLst/>
              <a:ahLst/>
              <a:cxnLst/>
              <a:rect l="0" t="0" r="0" b="0"/>
              <a:pathLst>
                <a:path w="28576" h="342901">
                  <a:moveTo>
                    <a:pt x="28575" y="0"/>
                  </a:moveTo>
                  <a:lnTo>
                    <a:pt x="28575" y="0"/>
                  </a:lnTo>
                  <a:lnTo>
                    <a:pt x="23519" y="0"/>
                  </a:lnTo>
                  <a:lnTo>
                    <a:pt x="22029" y="1058"/>
                  </a:lnTo>
                  <a:lnTo>
                    <a:pt x="21036" y="2822"/>
                  </a:lnTo>
                  <a:lnTo>
                    <a:pt x="19442" y="13257"/>
                  </a:lnTo>
                  <a:lnTo>
                    <a:pt x="19057" y="60706"/>
                  </a:lnTo>
                  <a:lnTo>
                    <a:pt x="19051" y="106063"/>
                  </a:lnTo>
                  <a:lnTo>
                    <a:pt x="19050" y="152569"/>
                  </a:lnTo>
                  <a:lnTo>
                    <a:pt x="19050" y="200047"/>
                  </a:lnTo>
                  <a:lnTo>
                    <a:pt x="17992" y="246595"/>
                  </a:lnTo>
                  <a:lnTo>
                    <a:pt x="9349" y="288554"/>
                  </a:lnTo>
                  <a:lnTo>
                    <a:pt x="427" y="329597"/>
                  </a:lnTo>
                  <a:lnTo>
                    <a:pt x="0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4" name="SMARTInkShape-2354"/>
            <p:cNvSpPr/>
            <p:nvPr>
              <p:custDataLst>
                <p:tags r:id="rId156"/>
              </p:custDataLst>
            </p:nvPr>
          </p:nvSpPr>
          <p:spPr>
            <a:xfrm>
              <a:off x="3095625" y="4676775"/>
              <a:ext cx="171451" cy="28576"/>
            </a:xfrm>
            <a:custGeom>
              <a:avLst/>
              <a:gdLst/>
              <a:ahLst/>
              <a:cxnLst/>
              <a:rect l="0" t="0" r="0" b="0"/>
              <a:pathLst>
                <a:path w="171451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8575"/>
                  </a:lnTo>
                  <a:lnTo>
                    <a:pt x="10361" y="25753"/>
                  </a:lnTo>
                  <a:lnTo>
                    <a:pt x="16247" y="22029"/>
                  </a:lnTo>
                  <a:lnTo>
                    <a:pt x="26569" y="19933"/>
                  </a:lnTo>
                  <a:lnTo>
                    <a:pt x="42562" y="18253"/>
                  </a:lnTo>
                  <a:lnTo>
                    <a:pt x="78251" y="10883"/>
                  </a:lnTo>
                  <a:lnTo>
                    <a:pt x="113734" y="6882"/>
                  </a:lnTo>
                  <a:lnTo>
                    <a:pt x="133182" y="2039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5" name="SMARTInkShape-2355"/>
            <p:cNvSpPr/>
            <p:nvPr>
              <p:custDataLst>
                <p:tags r:id="rId157"/>
              </p:custDataLst>
            </p:nvPr>
          </p:nvSpPr>
          <p:spPr>
            <a:xfrm>
              <a:off x="2724162" y="4667286"/>
              <a:ext cx="266689" cy="447640"/>
            </a:xfrm>
            <a:custGeom>
              <a:avLst/>
              <a:gdLst/>
              <a:ahLst/>
              <a:cxnLst/>
              <a:rect l="0" t="0" r="0" b="0"/>
              <a:pathLst>
                <a:path w="266689" h="447640">
                  <a:moveTo>
                    <a:pt x="171438" y="28539"/>
                  </a:moveTo>
                  <a:lnTo>
                    <a:pt x="171438" y="28539"/>
                  </a:lnTo>
                  <a:lnTo>
                    <a:pt x="171438" y="11206"/>
                  </a:lnTo>
                  <a:lnTo>
                    <a:pt x="170380" y="10633"/>
                  </a:lnTo>
                  <a:lnTo>
                    <a:pt x="166382" y="9997"/>
                  </a:lnTo>
                  <a:lnTo>
                    <a:pt x="161077" y="6893"/>
                  </a:lnTo>
                  <a:lnTo>
                    <a:pt x="155191" y="3044"/>
                  </a:lnTo>
                  <a:lnTo>
                    <a:pt x="145928" y="876"/>
                  </a:lnTo>
                  <a:lnTo>
                    <a:pt x="120634" y="0"/>
                  </a:lnTo>
                  <a:lnTo>
                    <a:pt x="106055" y="5031"/>
                  </a:lnTo>
                  <a:lnTo>
                    <a:pt x="59872" y="31763"/>
                  </a:lnTo>
                  <a:lnTo>
                    <a:pt x="30375" y="55825"/>
                  </a:lnTo>
                  <a:lnTo>
                    <a:pt x="6776" y="92204"/>
                  </a:lnTo>
                  <a:lnTo>
                    <a:pt x="1999" y="106082"/>
                  </a:lnTo>
                  <a:lnTo>
                    <a:pt x="584" y="121953"/>
                  </a:lnTo>
                  <a:lnTo>
                    <a:pt x="3075" y="131087"/>
                  </a:lnTo>
                  <a:lnTo>
                    <a:pt x="6652" y="138674"/>
                  </a:lnTo>
                  <a:lnTo>
                    <a:pt x="8241" y="145574"/>
                  </a:lnTo>
                  <a:lnTo>
                    <a:pt x="14592" y="152169"/>
                  </a:lnTo>
                  <a:lnTo>
                    <a:pt x="23412" y="157569"/>
                  </a:lnTo>
                  <a:lnTo>
                    <a:pt x="35386" y="160609"/>
                  </a:lnTo>
                  <a:lnTo>
                    <a:pt x="63968" y="161720"/>
                  </a:lnTo>
                  <a:lnTo>
                    <a:pt x="106687" y="148617"/>
                  </a:lnTo>
                  <a:lnTo>
                    <a:pt x="123795" y="139494"/>
                  </a:lnTo>
                  <a:lnTo>
                    <a:pt x="153958" y="112398"/>
                  </a:lnTo>
                  <a:lnTo>
                    <a:pt x="176636" y="80298"/>
                  </a:lnTo>
                  <a:lnTo>
                    <a:pt x="179681" y="70098"/>
                  </a:lnTo>
                  <a:lnTo>
                    <a:pt x="180963" y="47600"/>
                  </a:lnTo>
                  <a:lnTo>
                    <a:pt x="180963" y="93286"/>
                  </a:lnTo>
                  <a:lnTo>
                    <a:pt x="180963" y="137844"/>
                  </a:lnTo>
                  <a:lnTo>
                    <a:pt x="179905" y="162173"/>
                  </a:lnTo>
                  <a:lnTo>
                    <a:pt x="171262" y="209456"/>
                  </a:lnTo>
                  <a:lnTo>
                    <a:pt x="158297" y="249071"/>
                  </a:lnTo>
                  <a:lnTo>
                    <a:pt x="135266" y="292609"/>
                  </a:lnTo>
                  <a:lnTo>
                    <a:pt x="116658" y="333189"/>
                  </a:lnTo>
                  <a:lnTo>
                    <a:pt x="83494" y="380769"/>
                  </a:lnTo>
                  <a:lnTo>
                    <a:pt x="66005" y="397134"/>
                  </a:lnTo>
                  <a:lnTo>
                    <a:pt x="28794" y="425692"/>
                  </a:lnTo>
                  <a:lnTo>
                    <a:pt x="11408" y="428418"/>
                  </a:lnTo>
                  <a:lnTo>
                    <a:pt x="5018" y="428539"/>
                  </a:lnTo>
                  <a:lnTo>
                    <a:pt x="3341" y="427497"/>
                  </a:lnTo>
                  <a:lnTo>
                    <a:pt x="2224" y="425744"/>
                  </a:lnTo>
                  <a:lnTo>
                    <a:pt x="27" y="419179"/>
                  </a:lnTo>
                  <a:lnTo>
                    <a:pt x="0" y="424155"/>
                  </a:lnTo>
                  <a:lnTo>
                    <a:pt x="1054" y="425633"/>
                  </a:lnTo>
                  <a:lnTo>
                    <a:pt x="5048" y="427275"/>
                  </a:lnTo>
                  <a:lnTo>
                    <a:pt x="16235" y="429388"/>
                  </a:lnTo>
                  <a:lnTo>
                    <a:pt x="25498" y="435058"/>
                  </a:lnTo>
                  <a:lnTo>
                    <a:pt x="64050" y="446196"/>
                  </a:lnTo>
                  <a:lnTo>
                    <a:pt x="109838" y="447512"/>
                  </a:lnTo>
                  <a:lnTo>
                    <a:pt x="153057" y="447623"/>
                  </a:lnTo>
                  <a:lnTo>
                    <a:pt x="199236" y="447637"/>
                  </a:lnTo>
                  <a:lnTo>
                    <a:pt x="231160" y="447639"/>
                  </a:lnTo>
                  <a:lnTo>
                    <a:pt x="237845" y="444817"/>
                  </a:lnTo>
                  <a:lnTo>
                    <a:pt x="266688" y="4190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6" name="SMARTInkShape-2356"/>
            <p:cNvSpPr/>
            <p:nvPr>
              <p:custDataLst>
                <p:tags r:id="rId158"/>
              </p:custDataLst>
            </p:nvPr>
          </p:nvSpPr>
          <p:spPr>
            <a:xfrm>
              <a:off x="2752725" y="4724400"/>
              <a:ext cx="209551" cy="19051"/>
            </a:xfrm>
            <a:custGeom>
              <a:avLst/>
              <a:gdLst/>
              <a:ahLst/>
              <a:cxnLst/>
              <a:rect l="0" t="0" r="0" b="0"/>
              <a:pathLst>
                <a:path w="209551" h="19051">
                  <a:moveTo>
                    <a:pt x="0" y="19050"/>
                  </a:moveTo>
                  <a:lnTo>
                    <a:pt x="0" y="19050"/>
                  </a:lnTo>
                  <a:lnTo>
                    <a:pt x="41941" y="19050"/>
                  </a:lnTo>
                  <a:lnTo>
                    <a:pt x="69629" y="16228"/>
                  </a:lnTo>
                  <a:lnTo>
                    <a:pt x="113723" y="10114"/>
                  </a:lnTo>
                  <a:lnTo>
                    <a:pt x="126744" y="8728"/>
                  </a:lnTo>
                  <a:lnTo>
                    <a:pt x="165078" y="905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7" name="SMARTInkShape-2357"/>
            <p:cNvSpPr/>
            <p:nvPr>
              <p:custDataLst>
                <p:tags r:id="rId159"/>
              </p:custDataLst>
            </p:nvPr>
          </p:nvSpPr>
          <p:spPr>
            <a:xfrm>
              <a:off x="2383345" y="4676775"/>
              <a:ext cx="283656" cy="441952"/>
            </a:xfrm>
            <a:custGeom>
              <a:avLst/>
              <a:gdLst/>
              <a:ahLst/>
              <a:cxnLst/>
              <a:rect l="0" t="0" r="0" b="0"/>
              <a:pathLst>
                <a:path w="283656" h="441952">
                  <a:moveTo>
                    <a:pt x="283655" y="0"/>
                  </a:moveTo>
                  <a:lnTo>
                    <a:pt x="283655" y="0"/>
                  </a:lnTo>
                  <a:lnTo>
                    <a:pt x="270398" y="0"/>
                  </a:lnTo>
                  <a:lnTo>
                    <a:pt x="264357" y="2822"/>
                  </a:lnTo>
                  <a:lnTo>
                    <a:pt x="237309" y="27447"/>
                  </a:lnTo>
                  <a:lnTo>
                    <a:pt x="196741" y="71028"/>
                  </a:lnTo>
                  <a:lnTo>
                    <a:pt x="158210" y="114873"/>
                  </a:lnTo>
                  <a:lnTo>
                    <a:pt x="127956" y="160117"/>
                  </a:lnTo>
                  <a:lnTo>
                    <a:pt x="101703" y="197255"/>
                  </a:lnTo>
                  <a:lnTo>
                    <a:pt x="73815" y="235070"/>
                  </a:lnTo>
                  <a:lnTo>
                    <a:pt x="46503" y="273086"/>
                  </a:lnTo>
                  <a:lnTo>
                    <a:pt x="25592" y="310102"/>
                  </a:lnTo>
                  <a:lnTo>
                    <a:pt x="8509" y="351591"/>
                  </a:lnTo>
                  <a:lnTo>
                    <a:pt x="0" y="385304"/>
                  </a:lnTo>
                  <a:lnTo>
                    <a:pt x="1658" y="399142"/>
                  </a:lnTo>
                  <a:lnTo>
                    <a:pt x="3582" y="405794"/>
                  </a:lnTo>
                  <a:lnTo>
                    <a:pt x="11364" y="416008"/>
                  </a:lnTo>
                  <a:lnTo>
                    <a:pt x="52110" y="441144"/>
                  </a:lnTo>
                  <a:lnTo>
                    <a:pt x="67505" y="441951"/>
                  </a:lnTo>
                  <a:lnTo>
                    <a:pt x="110473" y="438651"/>
                  </a:lnTo>
                  <a:lnTo>
                    <a:pt x="131255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8" name="SMARTInkShape-2358"/>
            <p:cNvSpPr/>
            <p:nvPr>
              <p:custDataLst>
                <p:tags r:id="rId160"/>
              </p:custDataLst>
            </p:nvPr>
          </p:nvSpPr>
          <p:spPr>
            <a:xfrm>
              <a:off x="2028825" y="4724400"/>
              <a:ext cx="352426" cy="352426"/>
            </a:xfrm>
            <a:custGeom>
              <a:avLst/>
              <a:gdLst/>
              <a:ahLst/>
              <a:cxnLst/>
              <a:rect l="0" t="0" r="0" b="0"/>
              <a:pathLst>
                <a:path w="352426" h="352426">
                  <a:moveTo>
                    <a:pt x="352425" y="0"/>
                  </a:moveTo>
                  <a:lnTo>
                    <a:pt x="352425" y="0"/>
                  </a:lnTo>
                  <a:lnTo>
                    <a:pt x="339168" y="0"/>
                  </a:lnTo>
                  <a:lnTo>
                    <a:pt x="336179" y="2117"/>
                  </a:lnTo>
                  <a:lnTo>
                    <a:pt x="320954" y="17900"/>
                  </a:lnTo>
                  <a:lnTo>
                    <a:pt x="285173" y="43436"/>
                  </a:lnTo>
                  <a:lnTo>
                    <a:pt x="243645" y="89172"/>
                  </a:lnTo>
                  <a:lnTo>
                    <a:pt x="199498" y="133804"/>
                  </a:lnTo>
                  <a:lnTo>
                    <a:pt x="162692" y="181035"/>
                  </a:lnTo>
                  <a:lnTo>
                    <a:pt x="140280" y="206746"/>
                  </a:lnTo>
                  <a:lnTo>
                    <a:pt x="102513" y="247477"/>
                  </a:lnTo>
                  <a:lnTo>
                    <a:pt x="61920" y="295079"/>
                  </a:lnTo>
                  <a:lnTo>
                    <a:pt x="19469" y="333358"/>
                  </a:lnTo>
                  <a:lnTo>
                    <a:pt x="0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9" name="SMARTInkShape-2359"/>
            <p:cNvSpPr/>
            <p:nvPr>
              <p:custDataLst>
                <p:tags r:id="rId161"/>
              </p:custDataLst>
            </p:nvPr>
          </p:nvSpPr>
          <p:spPr>
            <a:xfrm>
              <a:off x="2076450" y="4724400"/>
              <a:ext cx="238126" cy="352426"/>
            </a:xfrm>
            <a:custGeom>
              <a:avLst/>
              <a:gdLst/>
              <a:ahLst/>
              <a:cxnLst/>
              <a:rect l="0" t="0" r="0" b="0"/>
              <a:pathLst>
                <a:path w="238126" h="352426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7539" y="10361"/>
                  </a:lnTo>
                  <a:lnTo>
                    <a:pt x="19834" y="51305"/>
                  </a:lnTo>
                  <a:lnTo>
                    <a:pt x="26807" y="67252"/>
                  </a:lnTo>
                  <a:lnTo>
                    <a:pt x="54578" y="106314"/>
                  </a:lnTo>
                  <a:lnTo>
                    <a:pt x="88627" y="152602"/>
                  </a:lnTo>
                  <a:lnTo>
                    <a:pt x="126128" y="200052"/>
                  </a:lnTo>
                  <a:lnTo>
                    <a:pt x="158635" y="247653"/>
                  </a:lnTo>
                  <a:lnTo>
                    <a:pt x="190485" y="292453"/>
                  </a:lnTo>
                  <a:lnTo>
                    <a:pt x="223994" y="338362"/>
                  </a:lnTo>
                  <a:lnTo>
                    <a:pt x="226553" y="345468"/>
                  </a:lnTo>
                  <a:lnTo>
                    <a:pt x="228294" y="347787"/>
                  </a:lnTo>
                  <a:lnTo>
                    <a:pt x="238125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0" name="SMARTInkShape-2360"/>
            <p:cNvSpPr/>
            <p:nvPr>
              <p:custDataLst>
                <p:tags r:id="rId162"/>
              </p:custDataLst>
            </p:nvPr>
          </p:nvSpPr>
          <p:spPr>
            <a:xfrm>
              <a:off x="1724025" y="4781550"/>
              <a:ext cx="222155" cy="371476"/>
            </a:xfrm>
            <a:custGeom>
              <a:avLst/>
              <a:gdLst/>
              <a:ahLst/>
              <a:cxnLst/>
              <a:rect l="0" t="0" r="0" b="0"/>
              <a:pathLst>
                <a:path w="222155" h="371476">
                  <a:moveTo>
                    <a:pt x="0" y="0"/>
                  </a:moveTo>
                  <a:lnTo>
                    <a:pt x="0" y="0"/>
                  </a:lnTo>
                  <a:lnTo>
                    <a:pt x="19246" y="0"/>
                  </a:lnTo>
                  <a:lnTo>
                    <a:pt x="27251" y="2822"/>
                  </a:lnTo>
                  <a:lnTo>
                    <a:pt x="46070" y="13257"/>
                  </a:lnTo>
                  <a:lnTo>
                    <a:pt x="70170" y="20022"/>
                  </a:lnTo>
                  <a:lnTo>
                    <a:pt x="114524" y="43838"/>
                  </a:lnTo>
                  <a:lnTo>
                    <a:pt x="153893" y="65301"/>
                  </a:lnTo>
                  <a:lnTo>
                    <a:pt x="194273" y="108055"/>
                  </a:lnTo>
                  <a:lnTo>
                    <a:pt x="211844" y="128090"/>
                  </a:lnTo>
                  <a:lnTo>
                    <a:pt x="220447" y="144769"/>
                  </a:lnTo>
                  <a:lnTo>
                    <a:pt x="222154" y="159945"/>
                  </a:lnTo>
                  <a:lnTo>
                    <a:pt x="216523" y="207390"/>
                  </a:lnTo>
                  <a:lnTo>
                    <a:pt x="199801" y="255000"/>
                  </a:lnTo>
                  <a:lnTo>
                    <a:pt x="183062" y="288639"/>
                  </a:lnTo>
                  <a:lnTo>
                    <a:pt x="148851" y="325942"/>
                  </a:lnTo>
                  <a:lnTo>
                    <a:pt x="107575" y="356892"/>
                  </a:lnTo>
                  <a:lnTo>
                    <a:pt x="76200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1" name="SMARTInkShape-2361"/>
            <p:cNvSpPr/>
            <p:nvPr>
              <p:custDataLst>
                <p:tags r:id="rId163"/>
              </p:custDataLst>
            </p:nvPr>
          </p:nvSpPr>
          <p:spPr>
            <a:xfrm>
              <a:off x="1466850" y="5057775"/>
              <a:ext cx="238126" cy="76201"/>
            </a:xfrm>
            <a:custGeom>
              <a:avLst/>
              <a:gdLst/>
              <a:ahLst/>
              <a:cxnLst/>
              <a:rect l="0" t="0" r="0" b="0"/>
              <a:pathLst>
                <a:path w="238126" h="76201">
                  <a:moveTo>
                    <a:pt x="0" y="76200"/>
                  </a:moveTo>
                  <a:lnTo>
                    <a:pt x="0" y="76200"/>
                  </a:lnTo>
                  <a:lnTo>
                    <a:pt x="27811" y="75142"/>
                  </a:lnTo>
                  <a:lnTo>
                    <a:pt x="70423" y="59953"/>
                  </a:lnTo>
                  <a:lnTo>
                    <a:pt x="114794" y="44401"/>
                  </a:lnTo>
                  <a:lnTo>
                    <a:pt x="161990" y="36107"/>
                  </a:lnTo>
                  <a:lnTo>
                    <a:pt x="208719" y="18875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2" name="SMARTInkShape-2362"/>
            <p:cNvSpPr/>
            <p:nvPr>
              <p:custDataLst>
                <p:tags r:id="rId164"/>
              </p:custDataLst>
            </p:nvPr>
          </p:nvSpPr>
          <p:spPr>
            <a:xfrm>
              <a:off x="1457325" y="4962787"/>
              <a:ext cx="304801" cy="18789"/>
            </a:xfrm>
            <a:custGeom>
              <a:avLst/>
              <a:gdLst/>
              <a:ahLst/>
              <a:cxnLst/>
              <a:rect l="0" t="0" r="0" b="0"/>
              <a:pathLst>
                <a:path w="304801" h="18789">
                  <a:moveTo>
                    <a:pt x="0" y="18788"/>
                  </a:moveTo>
                  <a:lnTo>
                    <a:pt x="0" y="18788"/>
                  </a:lnTo>
                  <a:lnTo>
                    <a:pt x="22390" y="18788"/>
                  </a:lnTo>
                  <a:lnTo>
                    <a:pt x="28648" y="15966"/>
                  </a:lnTo>
                  <a:lnTo>
                    <a:pt x="31799" y="13732"/>
                  </a:lnTo>
                  <a:lnTo>
                    <a:pt x="58610" y="10146"/>
                  </a:lnTo>
                  <a:lnTo>
                    <a:pt x="104821" y="9341"/>
                  </a:lnTo>
                  <a:lnTo>
                    <a:pt x="144344" y="9273"/>
                  </a:lnTo>
                  <a:lnTo>
                    <a:pt x="182324" y="8206"/>
                  </a:lnTo>
                  <a:lnTo>
                    <a:pt x="223849" y="1725"/>
                  </a:lnTo>
                  <a:lnTo>
                    <a:pt x="266270" y="0"/>
                  </a:lnTo>
                  <a:lnTo>
                    <a:pt x="286799" y="874"/>
                  </a:lnTo>
                  <a:lnTo>
                    <a:pt x="304800" y="92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50" name="SMARTInkShape-Group335"/>
          <p:cNvGrpSpPr/>
          <p:nvPr/>
        </p:nvGrpSpPr>
        <p:grpSpPr>
          <a:xfrm>
            <a:off x="314441" y="4705350"/>
            <a:ext cx="876185" cy="466726"/>
            <a:chOff x="314441" y="4705350"/>
            <a:chExt cx="876185" cy="466726"/>
          </a:xfrm>
        </p:grpSpPr>
        <p:sp>
          <p:nvSpPr>
            <p:cNvPr id="1944" name="SMARTInkShape-2363"/>
            <p:cNvSpPr/>
            <p:nvPr>
              <p:custDataLst>
                <p:tags r:id="rId124"/>
              </p:custDataLst>
            </p:nvPr>
          </p:nvSpPr>
          <p:spPr>
            <a:xfrm>
              <a:off x="1039549" y="4762500"/>
              <a:ext cx="17727" cy="409576"/>
            </a:xfrm>
            <a:custGeom>
              <a:avLst/>
              <a:gdLst/>
              <a:ahLst/>
              <a:cxnLst/>
              <a:rect l="0" t="0" r="0" b="0"/>
              <a:pathLst>
                <a:path w="17727" h="409576">
                  <a:moveTo>
                    <a:pt x="8201" y="0"/>
                  </a:moveTo>
                  <a:lnTo>
                    <a:pt x="8201" y="0"/>
                  </a:lnTo>
                  <a:lnTo>
                    <a:pt x="3145" y="5056"/>
                  </a:lnTo>
                  <a:lnTo>
                    <a:pt x="662" y="13183"/>
                  </a:lnTo>
                  <a:lnTo>
                    <a:pt x="0" y="18314"/>
                  </a:lnTo>
                  <a:lnTo>
                    <a:pt x="2087" y="26837"/>
                  </a:lnTo>
                  <a:lnTo>
                    <a:pt x="5484" y="35211"/>
                  </a:lnTo>
                  <a:lnTo>
                    <a:pt x="7962" y="77758"/>
                  </a:lnTo>
                  <a:lnTo>
                    <a:pt x="8170" y="118973"/>
                  </a:lnTo>
                  <a:lnTo>
                    <a:pt x="8195" y="159869"/>
                  </a:lnTo>
                  <a:lnTo>
                    <a:pt x="8200" y="199619"/>
                  </a:lnTo>
                  <a:lnTo>
                    <a:pt x="8201" y="238045"/>
                  </a:lnTo>
                  <a:lnTo>
                    <a:pt x="9259" y="276209"/>
                  </a:lnTo>
                  <a:lnTo>
                    <a:pt x="16402" y="318791"/>
                  </a:lnTo>
                  <a:lnTo>
                    <a:pt x="17648" y="365015"/>
                  </a:lnTo>
                  <a:lnTo>
                    <a:pt x="17726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5" name="SMARTInkShape-2364"/>
            <p:cNvSpPr/>
            <p:nvPr>
              <p:custDataLst>
                <p:tags r:id="rId125"/>
              </p:custDataLst>
            </p:nvPr>
          </p:nvSpPr>
          <p:spPr>
            <a:xfrm>
              <a:off x="914400" y="4748038"/>
              <a:ext cx="276226" cy="23988"/>
            </a:xfrm>
            <a:custGeom>
              <a:avLst/>
              <a:gdLst/>
              <a:ahLst/>
              <a:cxnLst/>
              <a:rect l="0" t="0" r="0" b="0"/>
              <a:pathLst>
                <a:path w="276226" h="23988">
                  <a:moveTo>
                    <a:pt x="0" y="23987"/>
                  </a:moveTo>
                  <a:lnTo>
                    <a:pt x="0" y="23987"/>
                  </a:lnTo>
                  <a:lnTo>
                    <a:pt x="19246" y="23987"/>
                  </a:lnTo>
                  <a:lnTo>
                    <a:pt x="27251" y="21165"/>
                  </a:lnTo>
                  <a:lnTo>
                    <a:pt x="30867" y="18931"/>
                  </a:lnTo>
                  <a:lnTo>
                    <a:pt x="65409" y="15051"/>
                  </a:lnTo>
                  <a:lnTo>
                    <a:pt x="88172" y="11814"/>
                  </a:lnTo>
                  <a:lnTo>
                    <a:pt x="133672" y="5842"/>
                  </a:lnTo>
                  <a:lnTo>
                    <a:pt x="181017" y="0"/>
                  </a:lnTo>
                  <a:lnTo>
                    <a:pt x="197222" y="273"/>
                  </a:lnTo>
                  <a:lnTo>
                    <a:pt x="242596" y="4528"/>
                  </a:lnTo>
                  <a:lnTo>
                    <a:pt x="276225" y="49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6" name="SMARTInkShape-2365"/>
            <p:cNvSpPr/>
            <p:nvPr>
              <p:custDataLst>
                <p:tags r:id="rId126"/>
              </p:custDataLst>
            </p:nvPr>
          </p:nvSpPr>
          <p:spPr>
            <a:xfrm>
              <a:off x="657225" y="5029200"/>
              <a:ext cx="161926" cy="57151"/>
            </a:xfrm>
            <a:custGeom>
              <a:avLst/>
              <a:gdLst/>
              <a:ahLst/>
              <a:cxnLst/>
              <a:rect l="0" t="0" r="0" b="0"/>
              <a:pathLst>
                <a:path w="161926" h="57151">
                  <a:moveTo>
                    <a:pt x="0" y="57150"/>
                  </a:moveTo>
                  <a:lnTo>
                    <a:pt x="0" y="57150"/>
                  </a:lnTo>
                  <a:lnTo>
                    <a:pt x="14189" y="57150"/>
                  </a:lnTo>
                  <a:lnTo>
                    <a:pt x="57456" y="45391"/>
                  </a:lnTo>
                  <a:lnTo>
                    <a:pt x="102816" y="28379"/>
                  </a:lnTo>
                  <a:lnTo>
                    <a:pt x="123245" y="21814"/>
                  </a:lnTo>
                  <a:lnTo>
                    <a:pt x="142703" y="17047"/>
                  </a:lnTo>
                  <a:lnTo>
                    <a:pt x="153382" y="11810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7" name="SMARTInkShape-2366"/>
            <p:cNvSpPr/>
            <p:nvPr>
              <p:custDataLst>
                <p:tags r:id="rId127"/>
              </p:custDataLst>
            </p:nvPr>
          </p:nvSpPr>
          <p:spPr>
            <a:xfrm>
              <a:off x="657225" y="4924425"/>
              <a:ext cx="104776" cy="9526"/>
            </a:xfrm>
            <a:custGeom>
              <a:avLst/>
              <a:gdLst/>
              <a:ahLst/>
              <a:cxnLst/>
              <a:rect l="0" t="0" r="0" b="0"/>
              <a:pathLst>
                <a:path w="104776" h="9526">
                  <a:moveTo>
                    <a:pt x="0" y="9525"/>
                  </a:moveTo>
                  <a:lnTo>
                    <a:pt x="0" y="9525"/>
                  </a:lnTo>
                  <a:lnTo>
                    <a:pt x="22666" y="9525"/>
                  </a:lnTo>
                  <a:lnTo>
                    <a:pt x="28771" y="6703"/>
                  </a:lnTo>
                  <a:lnTo>
                    <a:pt x="31881" y="4469"/>
                  </a:lnTo>
                  <a:lnTo>
                    <a:pt x="46370" y="1324"/>
                  </a:lnTo>
                  <a:lnTo>
                    <a:pt x="93449" y="34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8" name="SMARTInkShape-2367"/>
            <p:cNvSpPr/>
            <p:nvPr>
              <p:custDataLst>
                <p:tags r:id="rId128"/>
              </p:custDataLst>
            </p:nvPr>
          </p:nvSpPr>
          <p:spPr>
            <a:xfrm>
              <a:off x="314441" y="4924425"/>
              <a:ext cx="199910" cy="9526"/>
            </a:xfrm>
            <a:custGeom>
              <a:avLst/>
              <a:gdLst/>
              <a:ahLst/>
              <a:cxnLst/>
              <a:rect l="0" t="0" r="0" b="0"/>
              <a:pathLst>
                <a:path w="199910" h="9526">
                  <a:moveTo>
                    <a:pt x="9409" y="0"/>
                  </a:moveTo>
                  <a:lnTo>
                    <a:pt x="9409" y="0"/>
                  </a:lnTo>
                  <a:lnTo>
                    <a:pt x="0" y="0"/>
                  </a:lnTo>
                  <a:lnTo>
                    <a:pt x="22277" y="0"/>
                  </a:lnTo>
                  <a:lnTo>
                    <a:pt x="28534" y="2822"/>
                  </a:lnTo>
                  <a:lnTo>
                    <a:pt x="31684" y="5057"/>
                  </a:lnTo>
                  <a:lnTo>
                    <a:pt x="58494" y="8642"/>
                  </a:lnTo>
                  <a:lnTo>
                    <a:pt x="100275" y="9447"/>
                  </a:lnTo>
                  <a:lnTo>
                    <a:pt x="146441" y="9515"/>
                  </a:lnTo>
                  <a:lnTo>
                    <a:pt x="191286" y="9524"/>
                  </a:lnTo>
                  <a:lnTo>
                    <a:pt x="199909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9" name="SMARTInkShape-2368"/>
            <p:cNvSpPr/>
            <p:nvPr>
              <p:custDataLst>
                <p:tags r:id="rId129"/>
              </p:custDataLst>
            </p:nvPr>
          </p:nvSpPr>
          <p:spPr>
            <a:xfrm>
              <a:off x="404434" y="4705350"/>
              <a:ext cx="186117" cy="457201"/>
            </a:xfrm>
            <a:custGeom>
              <a:avLst/>
              <a:gdLst/>
              <a:ahLst/>
              <a:cxnLst/>
              <a:rect l="0" t="0" r="0" b="0"/>
              <a:pathLst>
                <a:path w="186117" h="457201">
                  <a:moveTo>
                    <a:pt x="52766" y="0"/>
                  </a:moveTo>
                  <a:lnTo>
                    <a:pt x="52766" y="0"/>
                  </a:lnTo>
                  <a:lnTo>
                    <a:pt x="52766" y="14189"/>
                  </a:lnTo>
                  <a:lnTo>
                    <a:pt x="41007" y="57456"/>
                  </a:lnTo>
                  <a:lnTo>
                    <a:pt x="36957" y="71044"/>
                  </a:lnTo>
                  <a:lnTo>
                    <a:pt x="29086" y="114875"/>
                  </a:lnTo>
                  <a:lnTo>
                    <a:pt x="24100" y="159059"/>
                  </a:lnTo>
                  <a:lnTo>
                    <a:pt x="14021" y="202281"/>
                  </a:lnTo>
                  <a:lnTo>
                    <a:pt x="6895" y="246214"/>
                  </a:lnTo>
                  <a:lnTo>
                    <a:pt x="0" y="285466"/>
                  </a:lnTo>
                  <a:lnTo>
                    <a:pt x="4255" y="328281"/>
                  </a:lnTo>
                  <a:lnTo>
                    <a:pt x="6147" y="373480"/>
                  </a:lnTo>
                  <a:lnTo>
                    <a:pt x="21383" y="403039"/>
                  </a:lnTo>
                  <a:lnTo>
                    <a:pt x="36939" y="421832"/>
                  </a:lnTo>
                  <a:lnTo>
                    <a:pt x="46085" y="425606"/>
                  </a:lnTo>
                  <a:lnTo>
                    <a:pt x="56147" y="428342"/>
                  </a:lnTo>
                  <a:lnTo>
                    <a:pt x="68819" y="434773"/>
                  </a:lnTo>
                  <a:lnTo>
                    <a:pt x="114829" y="445491"/>
                  </a:lnTo>
                  <a:lnTo>
                    <a:pt x="141255" y="448446"/>
                  </a:lnTo>
                  <a:lnTo>
                    <a:pt x="160244" y="455838"/>
                  </a:lnTo>
                  <a:lnTo>
                    <a:pt x="186116" y="457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57" name="SMARTInkShape-Group336"/>
          <p:cNvGrpSpPr/>
          <p:nvPr/>
        </p:nvGrpSpPr>
        <p:grpSpPr>
          <a:xfrm>
            <a:off x="2952750" y="3876675"/>
            <a:ext cx="1161383" cy="542926"/>
            <a:chOff x="2952750" y="3876675"/>
            <a:chExt cx="1161383" cy="542926"/>
          </a:xfrm>
        </p:grpSpPr>
        <p:sp>
          <p:nvSpPr>
            <p:cNvPr id="1951" name="SMARTInkShape-2369"/>
            <p:cNvSpPr/>
            <p:nvPr>
              <p:custDataLst>
                <p:tags r:id="rId118"/>
              </p:custDataLst>
            </p:nvPr>
          </p:nvSpPr>
          <p:spPr>
            <a:xfrm>
              <a:off x="4010025" y="3876675"/>
              <a:ext cx="104108" cy="542926"/>
            </a:xfrm>
            <a:custGeom>
              <a:avLst/>
              <a:gdLst/>
              <a:ahLst/>
              <a:cxnLst/>
              <a:rect l="0" t="0" r="0" b="0"/>
              <a:pathLst>
                <a:path w="104108" h="542926">
                  <a:moveTo>
                    <a:pt x="0" y="0"/>
                  </a:moveTo>
                  <a:lnTo>
                    <a:pt x="0" y="0"/>
                  </a:lnTo>
                  <a:lnTo>
                    <a:pt x="8663" y="7604"/>
                  </a:lnTo>
                  <a:lnTo>
                    <a:pt x="22793" y="17305"/>
                  </a:lnTo>
                  <a:lnTo>
                    <a:pt x="57834" y="60242"/>
                  </a:lnTo>
                  <a:lnTo>
                    <a:pt x="77629" y="95861"/>
                  </a:lnTo>
                  <a:lnTo>
                    <a:pt x="90672" y="134529"/>
                  </a:lnTo>
                  <a:lnTo>
                    <a:pt x="97168" y="181835"/>
                  </a:lnTo>
                  <a:lnTo>
                    <a:pt x="102521" y="219330"/>
                  </a:lnTo>
                  <a:lnTo>
                    <a:pt x="104107" y="257251"/>
                  </a:lnTo>
                  <a:lnTo>
                    <a:pt x="101755" y="295297"/>
                  </a:lnTo>
                  <a:lnTo>
                    <a:pt x="91479" y="341023"/>
                  </a:lnTo>
                  <a:lnTo>
                    <a:pt x="84745" y="386117"/>
                  </a:lnTo>
                  <a:lnTo>
                    <a:pt x="64416" y="429508"/>
                  </a:lnTo>
                  <a:lnTo>
                    <a:pt x="44531" y="472595"/>
                  </a:lnTo>
                  <a:lnTo>
                    <a:pt x="36125" y="501940"/>
                  </a:lnTo>
                  <a:lnTo>
                    <a:pt x="21965" y="525808"/>
                  </a:lnTo>
                  <a:lnTo>
                    <a:pt x="0" y="542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2" name="SMARTInkShape-2370"/>
            <p:cNvSpPr/>
            <p:nvPr>
              <p:custDataLst>
                <p:tags r:id="rId119"/>
              </p:custDataLst>
            </p:nvPr>
          </p:nvSpPr>
          <p:spPr>
            <a:xfrm>
              <a:off x="3752850" y="4000500"/>
              <a:ext cx="76201" cy="314326"/>
            </a:xfrm>
            <a:custGeom>
              <a:avLst/>
              <a:gdLst/>
              <a:ahLst/>
              <a:cxnLst/>
              <a:rect l="0" t="0" r="0" b="0"/>
              <a:pathLst>
                <a:path w="76201" h="314326">
                  <a:moveTo>
                    <a:pt x="76200" y="0"/>
                  </a:moveTo>
                  <a:lnTo>
                    <a:pt x="76200" y="0"/>
                  </a:lnTo>
                  <a:lnTo>
                    <a:pt x="76200" y="5056"/>
                  </a:lnTo>
                  <a:lnTo>
                    <a:pt x="73378" y="10361"/>
                  </a:lnTo>
                  <a:lnTo>
                    <a:pt x="62943" y="27447"/>
                  </a:lnTo>
                  <a:lnTo>
                    <a:pt x="50943" y="71028"/>
                  </a:lnTo>
                  <a:lnTo>
                    <a:pt x="43006" y="114873"/>
                  </a:lnTo>
                  <a:lnTo>
                    <a:pt x="31207" y="162001"/>
                  </a:lnTo>
                  <a:lnTo>
                    <a:pt x="27628" y="181008"/>
                  </a:lnTo>
                  <a:lnTo>
                    <a:pt x="13728" y="219082"/>
                  </a:lnTo>
                  <a:lnTo>
                    <a:pt x="2355" y="265864"/>
                  </a:lnTo>
                  <a:lnTo>
                    <a:pt x="0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3" name="SMARTInkShape-2371"/>
            <p:cNvSpPr/>
            <p:nvPr>
              <p:custDataLst>
                <p:tags r:id="rId120"/>
              </p:custDataLst>
            </p:nvPr>
          </p:nvSpPr>
          <p:spPr>
            <a:xfrm>
              <a:off x="3724275" y="3981450"/>
              <a:ext cx="200026" cy="9410"/>
            </a:xfrm>
            <a:custGeom>
              <a:avLst/>
              <a:gdLst/>
              <a:ahLst/>
              <a:cxnLst/>
              <a:rect l="0" t="0" r="0" b="0"/>
              <a:pathLst>
                <a:path w="200026" h="9410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10361" y="7539"/>
                  </a:lnTo>
                  <a:lnTo>
                    <a:pt x="50113" y="9409"/>
                  </a:lnTo>
                  <a:lnTo>
                    <a:pt x="90861" y="1971"/>
                  </a:lnTo>
                  <a:lnTo>
                    <a:pt x="135751" y="260"/>
                  </a:lnTo>
                  <a:lnTo>
                    <a:pt x="182048" y="22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4" name="SMARTInkShape-2372"/>
            <p:cNvSpPr/>
            <p:nvPr>
              <p:custDataLst>
                <p:tags r:id="rId121"/>
              </p:custDataLst>
            </p:nvPr>
          </p:nvSpPr>
          <p:spPr>
            <a:xfrm>
              <a:off x="3381593" y="3924300"/>
              <a:ext cx="247433" cy="438151"/>
            </a:xfrm>
            <a:custGeom>
              <a:avLst/>
              <a:gdLst/>
              <a:ahLst/>
              <a:cxnLst/>
              <a:rect l="0" t="0" r="0" b="0"/>
              <a:pathLst>
                <a:path w="247433" h="438151">
                  <a:moveTo>
                    <a:pt x="247432" y="0"/>
                  </a:moveTo>
                  <a:lnTo>
                    <a:pt x="247432" y="0"/>
                  </a:lnTo>
                  <a:lnTo>
                    <a:pt x="247432" y="8201"/>
                  </a:lnTo>
                  <a:lnTo>
                    <a:pt x="240886" y="16868"/>
                  </a:lnTo>
                  <a:lnTo>
                    <a:pt x="239231" y="22666"/>
                  </a:lnTo>
                  <a:lnTo>
                    <a:pt x="232851" y="28771"/>
                  </a:lnTo>
                  <a:lnTo>
                    <a:pt x="211508" y="46370"/>
                  </a:lnTo>
                  <a:lnTo>
                    <a:pt x="169263" y="90919"/>
                  </a:lnTo>
                  <a:lnTo>
                    <a:pt x="139289" y="131397"/>
                  </a:lnTo>
                  <a:lnTo>
                    <a:pt x="103892" y="173886"/>
                  </a:lnTo>
                  <a:lnTo>
                    <a:pt x="66326" y="217675"/>
                  </a:lnTo>
                  <a:lnTo>
                    <a:pt x="35935" y="263444"/>
                  </a:lnTo>
                  <a:lnTo>
                    <a:pt x="12372" y="306979"/>
                  </a:lnTo>
                  <a:lnTo>
                    <a:pt x="2269" y="345918"/>
                  </a:lnTo>
                  <a:lnTo>
                    <a:pt x="109" y="388100"/>
                  </a:lnTo>
                  <a:lnTo>
                    <a:pt x="0" y="395258"/>
                  </a:lnTo>
                  <a:lnTo>
                    <a:pt x="5524" y="408857"/>
                  </a:lnTo>
                  <a:lnTo>
                    <a:pt x="15034" y="420898"/>
                  </a:lnTo>
                  <a:lnTo>
                    <a:pt x="26316" y="429777"/>
                  </a:lnTo>
                  <a:lnTo>
                    <a:pt x="41208" y="434429"/>
                  </a:lnTo>
                  <a:lnTo>
                    <a:pt x="85945" y="437660"/>
                  </a:lnTo>
                  <a:lnTo>
                    <a:pt x="132975" y="438107"/>
                  </a:lnTo>
                  <a:lnTo>
                    <a:pt x="142657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5" name="SMARTInkShape-2373"/>
            <p:cNvSpPr/>
            <p:nvPr>
              <p:custDataLst>
                <p:tags r:id="rId122"/>
              </p:custDataLst>
            </p:nvPr>
          </p:nvSpPr>
          <p:spPr>
            <a:xfrm>
              <a:off x="2952750" y="3924300"/>
              <a:ext cx="466726" cy="409576"/>
            </a:xfrm>
            <a:custGeom>
              <a:avLst/>
              <a:gdLst/>
              <a:ahLst/>
              <a:cxnLst/>
              <a:rect l="0" t="0" r="0" b="0"/>
              <a:pathLst>
                <a:path w="466726" h="409576">
                  <a:moveTo>
                    <a:pt x="466725" y="0"/>
                  </a:moveTo>
                  <a:lnTo>
                    <a:pt x="466725" y="0"/>
                  </a:lnTo>
                  <a:lnTo>
                    <a:pt x="458524" y="8201"/>
                  </a:lnTo>
                  <a:lnTo>
                    <a:pt x="414845" y="36071"/>
                  </a:lnTo>
                  <a:lnTo>
                    <a:pt x="371412" y="76453"/>
                  </a:lnTo>
                  <a:lnTo>
                    <a:pt x="337600" y="115588"/>
                  </a:lnTo>
                  <a:lnTo>
                    <a:pt x="291572" y="157038"/>
                  </a:lnTo>
                  <a:lnTo>
                    <a:pt x="244340" y="203458"/>
                  </a:lnTo>
                  <a:lnTo>
                    <a:pt x="201252" y="246447"/>
                  </a:lnTo>
                  <a:lnTo>
                    <a:pt x="162167" y="284454"/>
                  </a:lnTo>
                  <a:lnTo>
                    <a:pt x="123873" y="313442"/>
                  </a:lnTo>
                  <a:lnTo>
                    <a:pt x="77040" y="352347"/>
                  </a:lnTo>
                  <a:lnTo>
                    <a:pt x="31799" y="391814"/>
                  </a:lnTo>
                  <a:lnTo>
                    <a:pt x="0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6" name="SMARTInkShape-2374"/>
            <p:cNvSpPr/>
            <p:nvPr>
              <p:custDataLst>
                <p:tags r:id="rId123"/>
              </p:custDataLst>
            </p:nvPr>
          </p:nvSpPr>
          <p:spPr>
            <a:xfrm>
              <a:off x="3048000" y="3962400"/>
              <a:ext cx="190501" cy="381001"/>
            </a:xfrm>
            <a:custGeom>
              <a:avLst/>
              <a:gdLst/>
              <a:ahLst/>
              <a:cxnLst/>
              <a:rect l="0" t="0" r="0" b="0"/>
              <a:pathLst>
                <a:path w="190501" h="38100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5057" y="8201"/>
                  </a:lnTo>
                  <a:lnTo>
                    <a:pt x="6546" y="10759"/>
                  </a:lnTo>
                  <a:lnTo>
                    <a:pt x="14465" y="54271"/>
                  </a:lnTo>
                  <a:lnTo>
                    <a:pt x="28808" y="96126"/>
                  </a:lnTo>
                  <a:lnTo>
                    <a:pt x="45539" y="142990"/>
                  </a:lnTo>
                  <a:lnTo>
                    <a:pt x="73587" y="190515"/>
                  </a:lnTo>
                  <a:lnTo>
                    <a:pt x="91990" y="229661"/>
                  </a:lnTo>
                  <a:lnTo>
                    <a:pt x="114910" y="274240"/>
                  </a:lnTo>
                  <a:lnTo>
                    <a:pt x="139821" y="313933"/>
                  </a:lnTo>
                  <a:lnTo>
                    <a:pt x="158578" y="343685"/>
                  </a:lnTo>
                  <a:lnTo>
                    <a:pt x="190500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64" name="SMARTInkShape-Group337"/>
          <p:cNvGrpSpPr/>
          <p:nvPr/>
        </p:nvGrpSpPr>
        <p:grpSpPr>
          <a:xfrm>
            <a:off x="371476" y="3991751"/>
            <a:ext cx="2009775" cy="532625"/>
            <a:chOff x="371476" y="3991751"/>
            <a:chExt cx="2009775" cy="532625"/>
          </a:xfrm>
        </p:grpSpPr>
        <p:sp>
          <p:nvSpPr>
            <p:cNvPr id="1958" name="SMARTInkShape-2375"/>
            <p:cNvSpPr/>
            <p:nvPr>
              <p:custDataLst>
                <p:tags r:id="rId112"/>
              </p:custDataLst>
            </p:nvPr>
          </p:nvSpPr>
          <p:spPr>
            <a:xfrm>
              <a:off x="1838325" y="4153504"/>
              <a:ext cx="542926" cy="330837"/>
            </a:xfrm>
            <a:custGeom>
              <a:avLst/>
              <a:gdLst/>
              <a:ahLst/>
              <a:cxnLst/>
              <a:rect l="0" t="0" r="0" b="0"/>
              <a:pathLst>
                <a:path w="542926" h="330837">
                  <a:moveTo>
                    <a:pt x="0" y="75596"/>
                  </a:moveTo>
                  <a:lnTo>
                    <a:pt x="0" y="75596"/>
                  </a:lnTo>
                  <a:lnTo>
                    <a:pt x="0" y="117428"/>
                  </a:lnTo>
                  <a:lnTo>
                    <a:pt x="1058" y="154208"/>
                  </a:lnTo>
                  <a:lnTo>
                    <a:pt x="8642" y="200609"/>
                  </a:lnTo>
                  <a:lnTo>
                    <a:pt x="9409" y="247203"/>
                  </a:lnTo>
                  <a:lnTo>
                    <a:pt x="9515" y="290952"/>
                  </a:lnTo>
                  <a:lnTo>
                    <a:pt x="9525" y="330836"/>
                  </a:lnTo>
                  <a:lnTo>
                    <a:pt x="10583" y="299623"/>
                  </a:lnTo>
                  <a:lnTo>
                    <a:pt x="21284" y="256489"/>
                  </a:lnTo>
                  <a:lnTo>
                    <a:pt x="35219" y="217206"/>
                  </a:lnTo>
                  <a:lnTo>
                    <a:pt x="50839" y="175736"/>
                  </a:lnTo>
                  <a:lnTo>
                    <a:pt x="66680" y="134958"/>
                  </a:lnTo>
                  <a:lnTo>
                    <a:pt x="79376" y="112839"/>
                  </a:lnTo>
                  <a:lnTo>
                    <a:pt x="94693" y="95264"/>
                  </a:lnTo>
                  <a:lnTo>
                    <a:pt x="95244" y="136485"/>
                  </a:lnTo>
                  <a:lnTo>
                    <a:pt x="94189" y="152399"/>
                  </a:lnTo>
                  <a:lnTo>
                    <a:pt x="86313" y="199271"/>
                  </a:lnTo>
                  <a:lnTo>
                    <a:pt x="85841" y="219734"/>
                  </a:lnTo>
                  <a:lnTo>
                    <a:pt x="86861" y="222489"/>
                  </a:lnTo>
                  <a:lnTo>
                    <a:pt x="88599" y="224325"/>
                  </a:lnTo>
                  <a:lnTo>
                    <a:pt x="93352" y="226364"/>
                  </a:lnTo>
                  <a:lnTo>
                    <a:pt x="113175" y="227781"/>
                  </a:lnTo>
                  <a:lnTo>
                    <a:pt x="124736" y="222256"/>
                  </a:lnTo>
                  <a:lnTo>
                    <a:pt x="154637" y="195490"/>
                  </a:lnTo>
                  <a:lnTo>
                    <a:pt x="185043" y="159138"/>
                  </a:lnTo>
                  <a:lnTo>
                    <a:pt x="214724" y="137345"/>
                  </a:lnTo>
                  <a:lnTo>
                    <a:pt x="227997" y="132926"/>
                  </a:lnTo>
                  <a:lnTo>
                    <a:pt x="228595" y="178735"/>
                  </a:lnTo>
                  <a:lnTo>
                    <a:pt x="229657" y="201842"/>
                  </a:lnTo>
                  <a:lnTo>
                    <a:pt x="241857" y="226185"/>
                  </a:lnTo>
                  <a:lnTo>
                    <a:pt x="247898" y="232483"/>
                  </a:lnTo>
                  <a:lnTo>
                    <a:pt x="265456" y="241582"/>
                  </a:lnTo>
                  <a:lnTo>
                    <a:pt x="271162" y="242345"/>
                  </a:lnTo>
                  <a:lnTo>
                    <a:pt x="317222" y="235074"/>
                  </a:lnTo>
                  <a:lnTo>
                    <a:pt x="355786" y="220265"/>
                  </a:lnTo>
                  <a:lnTo>
                    <a:pt x="403324" y="186321"/>
                  </a:lnTo>
                  <a:lnTo>
                    <a:pt x="435974" y="158420"/>
                  </a:lnTo>
                  <a:lnTo>
                    <a:pt x="476059" y="114277"/>
                  </a:lnTo>
                  <a:lnTo>
                    <a:pt x="482473" y="107734"/>
                  </a:lnTo>
                  <a:lnTo>
                    <a:pt x="489599" y="91996"/>
                  </a:lnTo>
                  <a:lnTo>
                    <a:pt x="496433" y="70930"/>
                  </a:lnTo>
                  <a:lnTo>
                    <a:pt x="501095" y="60822"/>
                  </a:lnTo>
                  <a:lnTo>
                    <a:pt x="504334" y="30873"/>
                  </a:lnTo>
                  <a:lnTo>
                    <a:pt x="501785" y="21147"/>
                  </a:lnTo>
                  <a:lnTo>
                    <a:pt x="491524" y="6279"/>
                  </a:lnTo>
                  <a:lnTo>
                    <a:pt x="485508" y="2455"/>
                  </a:lnTo>
                  <a:lnTo>
                    <a:pt x="478248" y="756"/>
                  </a:lnTo>
                  <a:lnTo>
                    <a:pt x="467966" y="0"/>
                  </a:lnTo>
                  <a:lnTo>
                    <a:pt x="450277" y="4631"/>
                  </a:lnTo>
                  <a:lnTo>
                    <a:pt x="419025" y="29079"/>
                  </a:lnTo>
                  <a:lnTo>
                    <a:pt x="380993" y="73707"/>
                  </a:lnTo>
                  <a:lnTo>
                    <a:pt x="350307" y="114701"/>
                  </a:lnTo>
                  <a:lnTo>
                    <a:pt x="330757" y="161453"/>
                  </a:lnTo>
                  <a:lnTo>
                    <a:pt x="324457" y="205225"/>
                  </a:lnTo>
                  <a:lnTo>
                    <a:pt x="329086" y="224659"/>
                  </a:lnTo>
                  <a:lnTo>
                    <a:pt x="337113" y="234627"/>
                  </a:lnTo>
                  <a:lnTo>
                    <a:pt x="359514" y="249649"/>
                  </a:lnTo>
                  <a:lnTo>
                    <a:pt x="378044" y="254520"/>
                  </a:lnTo>
                  <a:lnTo>
                    <a:pt x="419965" y="248762"/>
                  </a:lnTo>
                  <a:lnTo>
                    <a:pt x="445109" y="244733"/>
                  </a:lnTo>
                  <a:lnTo>
                    <a:pt x="486691" y="230866"/>
                  </a:lnTo>
                  <a:lnTo>
                    <a:pt x="518412" y="218411"/>
                  </a:lnTo>
                  <a:lnTo>
                    <a:pt x="527797" y="213153"/>
                  </a:lnTo>
                  <a:lnTo>
                    <a:pt x="542925" y="2089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9" name="SMARTInkShape-2376"/>
            <p:cNvSpPr/>
            <p:nvPr>
              <p:custDataLst>
                <p:tags r:id="rId113"/>
              </p:custDataLst>
            </p:nvPr>
          </p:nvSpPr>
          <p:spPr>
            <a:xfrm>
              <a:off x="1314450" y="4210524"/>
              <a:ext cx="390526" cy="313114"/>
            </a:xfrm>
            <a:custGeom>
              <a:avLst/>
              <a:gdLst/>
              <a:ahLst/>
              <a:cxnLst/>
              <a:rect l="0" t="0" r="0" b="0"/>
              <a:pathLst>
                <a:path w="390526" h="313114">
                  <a:moveTo>
                    <a:pt x="0" y="47151"/>
                  </a:moveTo>
                  <a:lnTo>
                    <a:pt x="0" y="47151"/>
                  </a:lnTo>
                  <a:lnTo>
                    <a:pt x="8663" y="39547"/>
                  </a:lnTo>
                  <a:lnTo>
                    <a:pt x="47946" y="13786"/>
                  </a:lnTo>
                  <a:lnTo>
                    <a:pt x="59409" y="10097"/>
                  </a:lnTo>
                  <a:lnTo>
                    <a:pt x="75392" y="1927"/>
                  </a:lnTo>
                  <a:lnTo>
                    <a:pt x="88740" y="0"/>
                  </a:lnTo>
                  <a:lnTo>
                    <a:pt x="90910" y="901"/>
                  </a:lnTo>
                  <a:lnTo>
                    <a:pt x="92357" y="2559"/>
                  </a:lnTo>
                  <a:lnTo>
                    <a:pt x="93964" y="7224"/>
                  </a:lnTo>
                  <a:lnTo>
                    <a:pt x="94679" y="12825"/>
                  </a:lnTo>
                  <a:lnTo>
                    <a:pt x="89352" y="21665"/>
                  </a:lnTo>
                  <a:lnTo>
                    <a:pt x="80987" y="33707"/>
                  </a:lnTo>
                  <a:lnTo>
                    <a:pt x="58656" y="76464"/>
                  </a:lnTo>
                  <a:lnTo>
                    <a:pt x="35654" y="120518"/>
                  </a:lnTo>
                  <a:lnTo>
                    <a:pt x="19821" y="160891"/>
                  </a:lnTo>
                  <a:lnTo>
                    <a:pt x="2890" y="208191"/>
                  </a:lnTo>
                  <a:lnTo>
                    <a:pt x="571" y="229245"/>
                  </a:lnTo>
                  <a:lnTo>
                    <a:pt x="3076" y="236737"/>
                  </a:lnTo>
                  <a:lnTo>
                    <a:pt x="5226" y="240217"/>
                  </a:lnTo>
                  <a:lnTo>
                    <a:pt x="8775" y="242536"/>
                  </a:lnTo>
                  <a:lnTo>
                    <a:pt x="23884" y="245801"/>
                  </a:lnTo>
                  <a:lnTo>
                    <a:pt x="42825" y="245710"/>
                  </a:lnTo>
                  <a:lnTo>
                    <a:pt x="86347" y="233865"/>
                  </a:lnTo>
                  <a:lnTo>
                    <a:pt x="130494" y="214051"/>
                  </a:lnTo>
                  <a:lnTo>
                    <a:pt x="173708" y="189754"/>
                  </a:lnTo>
                  <a:lnTo>
                    <a:pt x="217640" y="159516"/>
                  </a:lnTo>
                  <a:lnTo>
                    <a:pt x="263689" y="123932"/>
                  </a:lnTo>
                  <a:lnTo>
                    <a:pt x="295937" y="92736"/>
                  </a:lnTo>
                  <a:lnTo>
                    <a:pt x="312655" y="68250"/>
                  </a:lnTo>
                  <a:lnTo>
                    <a:pt x="313995" y="61118"/>
                  </a:lnTo>
                  <a:lnTo>
                    <a:pt x="314178" y="63237"/>
                  </a:lnTo>
                  <a:lnTo>
                    <a:pt x="311438" y="67706"/>
                  </a:lnTo>
                  <a:lnTo>
                    <a:pt x="291931" y="101772"/>
                  </a:lnTo>
                  <a:lnTo>
                    <a:pt x="273381" y="143323"/>
                  </a:lnTo>
                  <a:lnTo>
                    <a:pt x="255320" y="185739"/>
                  </a:lnTo>
                  <a:lnTo>
                    <a:pt x="241561" y="227279"/>
                  </a:lnTo>
                  <a:lnTo>
                    <a:pt x="230516" y="270583"/>
                  </a:lnTo>
                  <a:lnTo>
                    <a:pt x="229168" y="291035"/>
                  </a:lnTo>
                  <a:lnTo>
                    <a:pt x="231675" y="301241"/>
                  </a:lnTo>
                  <a:lnTo>
                    <a:pt x="233825" y="305445"/>
                  </a:lnTo>
                  <a:lnTo>
                    <a:pt x="236316" y="308247"/>
                  </a:lnTo>
                  <a:lnTo>
                    <a:pt x="241907" y="311360"/>
                  </a:lnTo>
                  <a:lnTo>
                    <a:pt x="251005" y="313113"/>
                  </a:lnTo>
                  <a:lnTo>
                    <a:pt x="288205" y="300529"/>
                  </a:lnTo>
                  <a:lnTo>
                    <a:pt x="334915" y="268789"/>
                  </a:lnTo>
                  <a:lnTo>
                    <a:pt x="390525" y="2281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0" name="SMARTInkShape-2377"/>
            <p:cNvSpPr/>
            <p:nvPr>
              <p:custDataLst>
                <p:tags r:id="rId114"/>
              </p:custDataLst>
            </p:nvPr>
          </p:nvSpPr>
          <p:spPr>
            <a:xfrm>
              <a:off x="1019175" y="4175988"/>
              <a:ext cx="152401" cy="310288"/>
            </a:xfrm>
            <a:custGeom>
              <a:avLst/>
              <a:gdLst/>
              <a:ahLst/>
              <a:cxnLst/>
              <a:rect l="0" t="0" r="0" b="0"/>
              <a:pathLst>
                <a:path w="152401" h="310288">
                  <a:moveTo>
                    <a:pt x="152400" y="5487"/>
                  </a:moveTo>
                  <a:lnTo>
                    <a:pt x="152400" y="5487"/>
                  </a:lnTo>
                  <a:lnTo>
                    <a:pt x="147344" y="5487"/>
                  </a:lnTo>
                  <a:lnTo>
                    <a:pt x="142039" y="2665"/>
                  </a:lnTo>
                  <a:lnTo>
                    <a:pt x="139142" y="431"/>
                  </a:lnTo>
                  <a:lnTo>
                    <a:pt x="136153" y="0"/>
                  </a:lnTo>
                  <a:lnTo>
                    <a:pt x="97853" y="10267"/>
                  </a:lnTo>
                  <a:lnTo>
                    <a:pt x="53942" y="40682"/>
                  </a:lnTo>
                  <a:lnTo>
                    <a:pt x="35973" y="57308"/>
                  </a:lnTo>
                  <a:lnTo>
                    <a:pt x="14129" y="87931"/>
                  </a:lnTo>
                  <a:lnTo>
                    <a:pt x="10131" y="111960"/>
                  </a:lnTo>
                  <a:lnTo>
                    <a:pt x="9705" y="127581"/>
                  </a:lnTo>
                  <a:lnTo>
                    <a:pt x="15249" y="139479"/>
                  </a:lnTo>
                  <a:lnTo>
                    <a:pt x="30999" y="159307"/>
                  </a:lnTo>
                  <a:lnTo>
                    <a:pt x="73596" y="189216"/>
                  </a:lnTo>
                  <a:lnTo>
                    <a:pt x="80334" y="199327"/>
                  </a:lnTo>
                  <a:lnTo>
                    <a:pt x="87482" y="214443"/>
                  </a:lnTo>
                  <a:lnTo>
                    <a:pt x="90072" y="217816"/>
                  </a:lnTo>
                  <a:lnTo>
                    <a:pt x="90739" y="222182"/>
                  </a:lnTo>
                  <a:lnTo>
                    <a:pt x="86623" y="238438"/>
                  </a:lnTo>
                  <a:lnTo>
                    <a:pt x="75750" y="260072"/>
                  </a:lnTo>
                  <a:lnTo>
                    <a:pt x="68592" y="267861"/>
                  </a:lnTo>
                  <a:lnTo>
                    <a:pt x="31138" y="295886"/>
                  </a:lnTo>
                  <a:lnTo>
                    <a:pt x="23364" y="299654"/>
                  </a:lnTo>
                  <a:lnTo>
                    <a:pt x="13037" y="306666"/>
                  </a:lnTo>
                  <a:lnTo>
                    <a:pt x="0" y="3102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1" name="SMARTInkShape-2378"/>
            <p:cNvSpPr/>
            <p:nvPr>
              <p:custDataLst>
                <p:tags r:id="rId115"/>
              </p:custDataLst>
            </p:nvPr>
          </p:nvSpPr>
          <p:spPr>
            <a:xfrm>
              <a:off x="771525" y="4181867"/>
              <a:ext cx="190501" cy="323459"/>
            </a:xfrm>
            <a:custGeom>
              <a:avLst/>
              <a:gdLst/>
              <a:ahLst/>
              <a:cxnLst/>
              <a:rect l="0" t="0" r="0" b="0"/>
              <a:pathLst>
                <a:path w="190501" h="323459">
                  <a:moveTo>
                    <a:pt x="190500" y="9133"/>
                  </a:moveTo>
                  <a:lnTo>
                    <a:pt x="190500" y="9133"/>
                  </a:lnTo>
                  <a:lnTo>
                    <a:pt x="182299" y="932"/>
                  </a:lnTo>
                  <a:lnTo>
                    <a:pt x="176311" y="0"/>
                  </a:lnTo>
                  <a:lnTo>
                    <a:pt x="133044" y="11382"/>
                  </a:lnTo>
                  <a:lnTo>
                    <a:pt x="87684" y="35919"/>
                  </a:lnTo>
                  <a:lnTo>
                    <a:pt x="48745" y="60952"/>
                  </a:lnTo>
                  <a:lnTo>
                    <a:pt x="7966" y="105716"/>
                  </a:lnTo>
                  <a:lnTo>
                    <a:pt x="3540" y="115911"/>
                  </a:lnTo>
                  <a:lnTo>
                    <a:pt x="699" y="134647"/>
                  </a:lnTo>
                  <a:lnTo>
                    <a:pt x="3133" y="141823"/>
                  </a:lnTo>
                  <a:lnTo>
                    <a:pt x="13319" y="155053"/>
                  </a:lnTo>
                  <a:lnTo>
                    <a:pt x="27465" y="164669"/>
                  </a:lnTo>
                  <a:lnTo>
                    <a:pt x="72068" y="186135"/>
                  </a:lnTo>
                  <a:lnTo>
                    <a:pt x="78950" y="188342"/>
                  </a:lnTo>
                  <a:lnTo>
                    <a:pt x="85536" y="194967"/>
                  </a:lnTo>
                  <a:lnTo>
                    <a:pt x="90933" y="203909"/>
                  </a:lnTo>
                  <a:lnTo>
                    <a:pt x="93971" y="214894"/>
                  </a:lnTo>
                  <a:lnTo>
                    <a:pt x="94682" y="221585"/>
                  </a:lnTo>
                  <a:lnTo>
                    <a:pt x="86999" y="254141"/>
                  </a:lnTo>
                  <a:lnTo>
                    <a:pt x="84458" y="259255"/>
                  </a:lnTo>
                  <a:lnTo>
                    <a:pt x="75990" y="267759"/>
                  </a:lnTo>
                  <a:lnTo>
                    <a:pt x="54365" y="282901"/>
                  </a:lnTo>
                  <a:lnTo>
                    <a:pt x="35982" y="302355"/>
                  </a:lnTo>
                  <a:lnTo>
                    <a:pt x="21245" y="310502"/>
                  </a:lnTo>
                  <a:lnTo>
                    <a:pt x="17338" y="311646"/>
                  </a:lnTo>
                  <a:lnTo>
                    <a:pt x="14734" y="313466"/>
                  </a:lnTo>
                  <a:lnTo>
                    <a:pt x="12997" y="315739"/>
                  </a:lnTo>
                  <a:lnTo>
                    <a:pt x="11840" y="318312"/>
                  </a:lnTo>
                  <a:lnTo>
                    <a:pt x="10010" y="320027"/>
                  </a:lnTo>
                  <a:lnTo>
                    <a:pt x="0" y="3234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2" name="SMARTInkShape-2379"/>
            <p:cNvSpPr/>
            <p:nvPr>
              <p:custDataLst>
                <p:tags r:id="rId116"/>
              </p:custDataLst>
            </p:nvPr>
          </p:nvSpPr>
          <p:spPr>
            <a:xfrm>
              <a:off x="400050" y="4305300"/>
              <a:ext cx="219076" cy="9526"/>
            </a:xfrm>
            <a:custGeom>
              <a:avLst/>
              <a:gdLst/>
              <a:ahLst/>
              <a:cxnLst/>
              <a:rect l="0" t="0" r="0" b="0"/>
              <a:pathLst>
                <a:path w="219076" h="9526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10361" y="7539"/>
                  </a:lnTo>
                  <a:lnTo>
                    <a:pt x="57420" y="9473"/>
                  </a:lnTo>
                  <a:lnTo>
                    <a:pt x="98096" y="9520"/>
                  </a:lnTo>
                  <a:lnTo>
                    <a:pt x="142191" y="9524"/>
                  </a:lnTo>
                  <a:lnTo>
                    <a:pt x="183811" y="9525"/>
                  </a:lnTo>
                  <a:lnTo>
                    <a:pt x="2190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3" name="SMARTInkShape-2380"/>
            <p:cNvSpPr/>
            <p:nvPr>
              <p:custDataLst>
                <p:tags r:id="rId117"/>
              </p:custDataLst>
            </p:nvPr>
          </p:nvSpPr>
          <p:spPr>
            <a:xfrm>
              <a:off x="371476" y="3991751"/>
              <a:ext cx="238125" cy="532625"/>
            </a:xfrm>
            <a:custGeom>
              <a:avLst/>
              <a:gdLst/>
              <a:ahLst/>
              <a:cxnLst/>
              <a:rect l="0" t="0" r="0" b="0"/>
              <a:pathLst>
                <a:path w="238125" h="532625">
                  <a:moveTo>
                    <a:pt x="47624" y="65899"/>
                  </a:moveTo>
                  <a:lnTo>
                    <a:pt x="47624" y="65899"/>
                  </a:lnTo>
                  <a:lnTo>
                    <a:pt x="55825" y="65899"/>
                  </a:lnTo>
                  <a:lnTo>
                    <a:pt x="56266" y="66957"/>
                  </a:lnTo>
                  <a:lnTo>
                    <a:pt x="57139" y="110955"/>
                  </a:lnTo>
                  <a:lnTo>
                    <a:pt x="63693" y="150019"/>
                  </a:lnTo>
                  <a:lnTo>
                    <a:pt x="63263" y="195051"/>
                  </a:lnTo>
                  <a:lnTo>
                    <a:pt x="58961" y="236105"/>
                  </a:lnTo>
                  <a:lnTo>
                    <a:pt x="54864" y="275080"/>
                  </a:lnTo>
                  <a:lnTo>
                    <a:pt x="46947" y="316262"/>
                  </a:lnTo>
                  <a:lnTo>
                    <a:pt x="37898" y="359156"/>
                  </a:lnTo>
                  <a:lnTo>
                    <a:pt x="28515" y="398676"/>
                  </a:lnTo>
                  <a:lnTo>
                    <a:pt x="15862" y="444900"/>
                  </a:lnTo>
                  <a:lnTo>
                    <a:pt x="7536" y="481077"/>
                  </a:lnTo>
                  <a:lnTo>
                    <a:pt x="130" y="494291"/>
                  </a:lnTo>
                  <a:lnTo>
                    <a:pt x="4" y="453097"/>
                  </a:lnTo>
                  <a:lnTo>
                    <a:pt x="0" y="412610"/>
                  </a:lnTo>
                  <a:lnTo>
                    <a:pt x="5056" y="371240"/>
                  </a:lnTo>
                  <a:lnTo>
                    <a:pt x="8200" y="330525"/>
                  </a:lnTo>
                  <a:lnTo>
                    <a:pt x="14188" y="286594"/>
                  </a:lnTo>
                  <a:lnTo>
                    <a:pt x="27722" y="240064"/>
                  </a:lnTo>
                  <a:lnTo>
                    <a:pt x="45137" y="192763"/>
                  </a:lnTo>
                  <a:lnTo>
                    <a:pt x="58646" y="150290"/>
                  </a:lnTo>
                  <a:lnTo>
                    <a:pt x="69352" y="110894"/>
                  </a:lnTo>
                  <a:lnTo>
                    <a:pt x="83509" y="67261"/>
                  </a:lnTo>
                  <a:lnTo>
                    <a:pt x="99946" y="30890"/>
                  </a:lnTo>
                  <a:lnTo>
                    <a:pt x="103687" y="17531"/>
                  </a:lnTo>
                  <a:lnTo>
                    <a:pt x="108877" y="8066"/>
                  </a:lnTo>
                  <a:lnTo>
                    <a:pt x="114711" y="3154"/>
                  </a:lnTo>
                  <a:lnTo>
                    <a:pt x="123946" y="388"/>
                  </a:lnTo>
                  <a:lnTo>
                    <a:pt x="127080" y="0"/>
                  </a:lnTo>
                  <a:lnTo>
                    <a:pt x="133385" y="2391"/>
                  </a:lnTo>
                  <a:lnTo>
                    <a:pt x="136548" y="4510"/>
                  </a:lnTo>
                  <a:lnTo>
                    <a:pt x="149229" y="23120"/>
                  </a:lnTo>
                  <a:lnTo>
                    <a:pt x="165100" y="63532"/>
                  </a:lnTo>
                  <a:lnTo>
                    <a:pt x="177799" y="111136"/>
                  </a:lnTo>
                  <a:lnTo>
                    <a:pt x="187324" y="149740"/>
                  </a:lnTo>
                  <a:lnTo>
                    <a:pt x="196849" y="193164"/>
                  </a:lnTo>
                  <a:lnTo>
                    <a:pt x="206374" y="234370"/>
                  </a:lnTo>
                  <a:lnTo>
                    <a:pt x="214841" y="278564"/>
                  </a:lnTo>
                  <a:lnTo>
                    <a:pt x="218878" y="319999"/>
                  </a:lnTo>
                  <a:lnTo>
                    <a:pt x="225248" y="364261"/>
                  </a:lnTo>
                  <a:lnTo>
                    <a:pt x="227606" y="404657"/>
                  </a:lnTo>
                  <a:lnTo>
                    <a:pt x="231225" y="450589"/>
                  </a:lnTo>
                  <a:lnTo>
                    <a:pt x="237216" y="487405"/>
                  </a:lnTo>
                  <a:lnTo>
                    <a:pt x="238124" y="5326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74" name="SMARTInkShape-Group338"/>
          <p:cNvGrpSpPr/>
          <p:nvPr/>
        </p:nvGrpSpPr>
        <p:grpSpPr>
          <a:xfrm>
            <a:off x="6581775" y="2733675"/>
            <a:ext cx="1666876" cy="523876"/>
            <a:chOff x="6581775" y="2733675"/>
            <a:chExt cx="1666876" cy="523876"/>
          </a:xfrm>
        </p:grpSpPr>
        <p:sp>
          <p:nvSpPr>
            <p:cNvPr id="1965" name="SMARTInkShape-2381"/>
            <p:cNvSpPr/>
            <p:nvPr>
              <p:custDataLst>
                <p:tags r:id="rId103"/>
              </p:custDataLst>
            </p:nvPr>
          </p:nvSpPr>
          <p:spPr>
            <a:xfrm>
              <a:off x="8239125" y="31623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6" name="SMARTInkShape-2382"/>
            <p:cNvSpPr/>
            <p:nvPr>
              <p:custDataLst>
                <p:tags r:id="rId104"/>
              </p:custDataLst>
            </p:nvPr>
          </p:nvSpPr>
          <p:spPr>
            <a:xfrm>
              <a:off x="8077200" y="2771775"/>
              <a:ext cx="130297" cy="438151"/>
            </a:xfrm>
            <a:custGeom>
              <a:avLst/>
              <a:gdLst/>
              <a:ahLst/>
              <a:cxnLst/>
              <a:rect l="0" t="0" r="0" b="0"/>
              <a:pathLst>
                <a:path w="130297" h="438151">
                  <a:moveTo>
                    <a:pt x="0" y="0"/>
                  </a:moveTo>
                  <a:lnTo>
                    <a:pt x="0" y="0"/>
                  </a:lnTo>
                  <a:lnTo>
                    <a:pt x="19298" y="22120"/>
                  </a:lnTo>
                  <a:lnTo>
                    <a:pt x="42562" y="51204"/>
                  </a:lnTo>
                  <a:lnTo>
                    <a:pt x="59648" y="71028"/>
                  </a:lnTo>
                  <a:lnTo>
                    <a:pt x="83924" y="114873"/>
                  </a:lnTo>
                  <a:lnTo>
                    <a:pt x="107163" y="153571"/>
                  </a:lnTo>
                  <a:lnTo>
                    <a:pt x="123042" y="198061"/>
                  </a:lnTo>
                  <a:lnTo>
                    <a:pt x="130296" y="230840"/>
                  </a:lnTo>
                  <a:lnTo>
                    <a:pt x="129623" y="264541"/>
                  </a:lnTo>
                  <a:lnTo>
                    <a:pt x="124971" y="304374"/>
                  </a:lnTo>
                  <a:lnTo>
                    <a:pt x="119107" y="333249"/>
                  </a:lnTo>
                  <a:lnTo>
                    <a:pt x="94211" y="373444"/>
                  </a:lnTo>
                  <a:lnTo>
                    <a:pt x="69909" y="410697"/>
                  </a:lnTo>
                  <a:lnTo>
                    <a:pt x="58940" y="419951"/>
                  </a:lnTo>
                  <a:lnTo>
                    <a:pt x="19050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7" name="SMARTInkShape-2383"/>
            <p:cNvSpPr/>
            <p:nvPr>
              <p:custDataLst>
                <p:tags r:id="rId105"/>
              </p:custDataLst>
            </p:nvPr>
          </p:nvSpPr>
          <p:spPr>
            <a:xfrm>
              <a:off x="7667625" y="3000375"/>
              <a:ext cx="304801" cy="9526"/>
            </a:xfrm>
            <a:custGeom>
              <a:avLst/>
              <a:gdLst/>
              <a:ahLst/>
              <a:cxnLst/>
              <a:rect l="0" t="0" r="0" b="0"/>
              <a:pathLst>
                <a:path w="304801" h="9526">
                  <a:moveTo>
                    <a:pt x="0" y="0"/>
                  </a:moveTo>
                  <a:lnTo>
                    <a:pt x="0" y="0"/>
                  </a:lnTo>
                  <a:lnTo>
                    <a:pt x="24909" y="1058"/>
                  </a:lnTo>
                  <a:lnTo>
                    <a:pt x="67447" y="8201"/>
                  </a:lnTo>
                  <a:lnTo>
                    <a:pt x="105986" y="9263"/>
                  </a:lnTo>
                  <a:lnTo>
                    <a:pt x="153267" y="9473"/>
                  </a:lnTo>
                  <a:lnTo>
                    <a:pt x="198315" y="9515"/>
                  </a:lnTo>
                  <a:lnTo>
                    <a:pt x="237787" y="9523"/>
                  </a:lnTo>
                  <a:lnTo>
                    <a:pt x="280650" y="9525"/>
                  </a:lnTo>
                  <a:lnTo>
                    <a:pt x="30480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8" name="SMARTInkShape-2384"/>
            <p:cNvSpPr/>
            <p:nvPr>
              <p:custDataLst>
                <p:tags r:id="rId106"/>
              </p:custDataLst>
            </p:nvPr>
          </p:nvSpPr>
          <p:spPr>
            <a:xfrm>
              <a:off x="7811096" y="2752725"/>
              <a:ext cx="123230" cy="381001"/>
            </a:xfrm>
            <a:custGeom>
              <a:avLst/>
              <a:gdLst/>
              <a:ahLst/>
              <a:cxnLst/>
              <a:rect l="0" t="0" r="0" b="0"/>
              <a:pathLst>
                <a:path w="123230" h="381001">
                  <a:moveTo>
                    <a:pt x="123229" y="0"/>
                  </a:moveTo>
                  <a:lnTo>
                    <a:pt x="123229" y="0"/>
                  </a:lnTo>
                  <a:lnTo>
                    <a:pt x="123229" y="10113"/>
                  </a:lnTo>
                  <a:lnTo>
                    <a:pt x="120407" y="17900"/>
                  </a:lnTo>
                  <a:lnTo>
                    <a:pt x="101109" y="58721"/>
                  </a:lnTo>
                  <a:lnTo>
                    <a:pt x="72024" y="106040"/>
                  </a:lnTo>
                  <a:lnTo>
                    <a:pt x="49771" y="153277"/>
                  </a:lnTo>
                  <a:lnTo>
                    <a:pt x="29815" y="198317"/>
                  </a:lnTo>
                  <a:lnTo>
                    <a:pt x="13094" y="245392"/>
                  </a:lnTo>
                  <a:lnTo>
                    <a:pt x="2422" y="289812"/>
                  </a:lnTo>
                  <a:lnTo>
                    <a:pt x="0" y="324652"/>
                  </a:lnTo>
                  <a:lnTo>
                    <a:pt x="4638" y="347606"/>
                  </a:lnTo>
                  <a:lnTo>
                    <a:pt x="12666" y="358397"/>
                  </a:lnTo>
                  <a:lnTo>
                    <a:pt x="33567" y="376299"/>
                  </a:lnTo>
                  <a:lnTo>
                    <a:pt x="43628" y="379607"/>
                  </a:lnTo>
                  <a:lnTo>
                    <a:pt x="56554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9" name="SMARTInkShape-2385"/>
            <p:cNvSpPr/>
            <p:nvPr>
              <p:custDataLst>
                <p:tags r:id="rId107"/>
              </p:custDataLst>
            </p:nvPr>
          </p:nvSpPr>
          <p:spPr>
            <a:xfrm>
              <a:off x="7441048" y="2733675"/>
              <a:ext cx="226578" cy="485776"/>
            </a:xfrm>
            <a:custGeom>
              <a:avLst/>
              <a:gdLst/>
              <a:ahLst/>
              <a:cxnLst/>
              <a:rect l="0" t="0" r="0" b="0"/>
              <a:pathLst>
                <a:path w="226578" h="485776">
                  <a:moveTo>
                    <a:pt x="226577" y="0"/>
                  </a:moveTo>
                  <a:lnTo>
                    <a:pt x="226577" y="0"/>
                  </a:lnTo>
                  <a:lnTo>
                    <a:pt x="218973" y="8663"/>
                  </a:lnTo>
                  <a:lnTo>
                    <a:pt x="187568" y="50768"/>
                  </a:lnTo>
                  <a:lnTo>
                    <a:pt x="150062" y="96722"/>
                  </a:lnTo>
                  <a:lnTo>
                    <a:pt x="119545" y="143793"/>
                  </a:lnTo>
                  <a:lnTo>
                    <a:pt x="95380" y="181247"/>
                  </a:lnTo>
                  <a:lnTo>
                    <a:pt x="71993" y="219156"/>
                  </a:lnTo>
                  <a:lnTo>
                    <a:pt x="50599" y="257199"/>
                  </a:lnTo>
                  <a:lnTo>
                    <a:pt x="34736" y="295282"/>
                  </a:lnTo>
                  <a:lnTo>
                    <a:pt x="19452" y="333377"/>
                  </a:lnTo>
                  <a:lnTo>
                    <a:pt x="4806" y="379119"/>
                  </a:lnTo>
                  <a:lnTo>
                    <a:pt x="0" y="409017"/>
                  </a:lnTo>
                  <a:lnTo>
                    <a:pt x="3633" y="432928"/>
                  </a:lnTo>
                  <a:lnTo>
                    <a:pt x="20420" y="472896"/>
                  </a:lnTo>
                  <a:lnTo>
                    <a:pt x="24581" y="477189"/>
                  </a:lnTo>
                  <a:lnTo>
                    <a:pt x="34848" y="481959"/>
                  </a:lnTo>
                  <a:lnTo>
                    <a:pt x="81895" y="485552"/>
                  </a:lnTo>
                  <a:lnTo>
                    <a:pt x="93227" y="485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0" name="SMARTInkShape-2386"/>
            <p:cNvSpPr/>
            <p:nvPr>
              <p:custDataLst>
                <p:tags r:id="rId108"/>
              </p:custDataLst>
            </p:nvPr>
          </p:nvSpPr>
          <p:spPr>
            <a:xfrm>
              <a:off x="7048500" y="2828925"/>
              <a:ext cx="323851" cy="371476"/>
            </a:xfrm>
            <a:custGeom>
              <a:avLst/>
              <a:gdLst/>
              <a:ahLst/>
              <a:cxnLst/>
              <a:rect l="0" t="0" r="0" b="0"/>
              <a:pathLst>
                <a:path w="323851" h="371476">
                  <a:moveTo>
                    <a:pt x="323850" y="0"/>
                  </a:moveTo>
                  <a:lnTo>
                    <a:pt x="323850" y="0"/>
                  </a:lnTo>
                  <a:lnTo>
                    <a:pt x="284841" y="41832"/>
                  </a:lnTo>
                  <a:lnTo>
                    <a:pt x="253881" y="86216"/>
                  </a:lnTo>
                  <a:lnTo>
                    <a:pt x="228576" y="126744"/>
                  </a:lnTo>
                  <a:lnTo>
                    <a:pt x="198139" y="170145"/>
                  </a:lnTo>
                  <a:lnTo>
                    <a:pt x="161552" y="215838"/>
                  </a:lnTo>
                  <a:lnTo>
                    <a:pt x="123751" y="256536"/>
                  </a:lnTo>
                  <a:lnTo>
                    <a:pt x="77249" y="303657"/>
                  </a:lnTo>
                  <a:lnTo>
                    <a:pt x="29808" y="344638"/>
                  </a:lnTo>
                  <a:lnTo>
                    <a:pt x="0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1" name="SMARTInkShape-2387"/>
            <p:cNvSpPr/>
            <p:nvPr>
              <p:custDataLst>
                <p:tags r:id="rId109"/>
              </p:custDataLst>
            </p:nvPr>
          </p:nvSpPr>
          <p:spPr>
            <a:xfrm>
              <a:off x="7019925" y="2790825"/>
              <a:ext cx="257176" cy="409576"/>
            </a:xfrm>
            <a:custGeom>
              <a:avLst/>
              <a:gdLst/>
              <a:ahLst/>
              <a:cxnLst/>
              <a:rect l="0" t="0" r="0" b="0"/>
              <a:pathLst>
                <a:path w="257176" h="409576">
                  <a:moveTo>
                    <a:pt x="0" y="0"/>
                  </a:moveTo>
                  <a:lnTo>
                    <a:pt x="0" y="0"/>
                  </a:lnTo>
                  <a:lnTo>
                    <a:pt x="19298" y="22120"/>
                  </a:lnTo>
                  <a:lnTo>
                    <a:pt x="36855" y="45056"/>
                  </a:lnTo>
                  <a:lnTo>
                    <a:pt x="76339" y="90804"/>
                  </a:lnTo>
                  <a:lnTo>
                    <a:pt x="104567" y="131374"/>
                  </a:lnTo>
                  <a:lnTo>
                    <a:pt x="125352" y="173882"/>
                  </a:lnTo>
                  <a:lnTo>
                    <a:pt x="143328" y="210270"/>
                  </a:lnTo>
                  <a:lnTo>
                    <a:pt x="168365" y="255436"/>
                  </a:lnTo>
                  <a:lnTo>
                    <a:pt x="193693" y="301478"/>
                  </a:lnTo>
                  <a:lnTo>
                    <a:pt x="225427" y="346931"/>
                  </a:lnTo>
                  <a:lnTo>
                    <a:pt x="250268" y="390291"/>
                  </a:lnTo>
                  <a:lnTo>
                    <a:pt x="257175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2" name="SMARTInkShape-2388"/>
            <p:cNvSpPr/>
            <p:nvPr>
              <p:custDataLst>
                <p:tags r:id="rId110"/>
              </p:custDataLst>
            </p:nvPr>
          </p:nvSpPr>
          <p:spPr>
            <a:xfrm>
              <a:off x="6581775" y="3038475"/>
              <a:ext cx="333376" cy="57151"/>
            </a:xfrm>
            <a:custGeom>
              <a:avLst/>
              <a:gdLst/>
              <a:ahLst/>
              <a:cxnLst/>
              <a:rect l="0" t="0" r="0" b="0"/>
              <a:pathLst>
                <a:path w="333376" h="57151">
                  <a:moveTo>
                    <a:pt x="0" y="57150"/>
                  </a:moveTo>
                  <a:lnTo>
                    <a:pt x="0" y="57150"/>
                  </a:lnTo>
                  <a:lnTo>
                    <a:pt x="0" y="52094"/>
                  </a:lnTo>
                  <a:lnTo>
                    <a:pt x="1059" y="50604"/>
                  </a:lnTo>
                  <a:lnTo>
                    <a:pt x="2822" y="49611"/>
                  </a:lnTo>
                  <a:lnTo>
                    <a:pt x="49361" y="38002"/>
                  </a:lnTo>
                  <a:lnTo>
                    <a:pt x="95479" y="24969"/>
                  </a:lnTo>
                  <a:lnTo>
                    <a:pt x="142905" y="17007"/>
                  </a:lnTo>
                  <a:lnTo>
                    <a:pt x="180981" y="11003"/>
                  </a:lnTo>
                  <a:lnTo>
                    <a:pt x="225622" y="3271"/>
                  </a:lnTo>
                  <a:lnTo>
                    <a:pt x="270776" y="431"/>
                  </a:lnTo>
                  <a:lnTo>
                    <a:pt x="316309" y="25"/>
                  </a:lnTo>
                  <a:lnTo>
                    <a:pt x="3333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3" name="SMARTInkShape-2389"/>
            <p:cNvSpPr/>
            <p:nvPr>
              <p:custDataLst>
                <p:tags r:id="rId111"/>
              </p:custDataLst>
            </p:nvPr>
          </p:nvSpPr>
          <p:spPr>
            <a:xfrm>
              <a:off x="6734175" y="2790825"/>
              <a:ext cx="27257" cy="466726"/>
            </a:xfrm>
            <a:custGeom>
              <a:avLst/>
              <a:gdLst/>
              <a:ahLst/>
              <a:cxnLst/>
              <a:rect l="0" t="0" r="0" b="0"/>
              <a:pathLst>
                <a:path w="27257" h="466726">
                  <a:moveTo>
                    <a:pt x="19050" y="0"/>
                  </a:moveTo>
                  <a:lnTo>
                    <a:pt x="19050" y="0"/>
                  </a:lnTo>
                  <a:lnTo>
                    <a:pt x="20109" y="42562"/>
                  </a:lnTo>
                  <a:lnTo>
                    <a:pt x="27251" y="78251"/>
                  </a:lnTo>
                  <a:lnTo>
                    <a:pt x="27256" y="115763"/>
                  </a:lnTo>
                  <a:lnTo>
                    <a:pt x="20984" y="162841"/>
                  </a:lnTo>
                  <a:lnTo>
                    <a:pt x="16801" y="200296"/>
                  </a:lnTo>
                  <a:lnTo>
                    <a:pt x="11681" y="238206"/>
                  </a:lnTo>
                  <a:lnTo>
                    <a:pt x="7342" y="276249"/>
                  </a:lnTo>
                  <a:lnTo>
                    <a:pt x="2175" y="314332"/>
                  </a:lnTo>
                  <a:lnTo>
                    <a:pt x="429" y="360070"/>
                  </a:lnTo>
                  <a:lnTo>
                    <a:pt x="57" y="406505"/>
                  </a:lnTo>
                  <a:lnTo>
                    <a:pt x="3" y="453846"/>
                  </a:lnTo>
                  <a:lnTo>
                    <a:pt x="0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91" name="SMARTInkShape-Group339"/>
          <p:cNvGrpSpPr/>
          <p:nvPr/>
        </p:nvGrpSpPr>
        <p:grpSpPr>
          <a:xfrm>
            <a:off x="3067050" y="2771775"/>
            <a:ext cx="3219451" cy="742951"/>
            <a:chOff x="3067050" y="2771775"/>
            <a:chExt cx="3219451" cy="742951"/>
          </a:xfrm>
        </p:grpSpPr>
        <p:sp>
          <p:nvSpPr>
            <p:cNvPr id="1975" name="SMARTInkShape-2390"/>
            <p:cNvSpPr/>
            <p:nvPr>
              <p:custDataLst>
                <p:tags r:id="rId87"/>
              </p:custDataLst>
            </p:nvPr>
          </p:nvSpPr>
          <p:spPr>
            <a:xfrm>
              <a:off x="6115050" y="2819400"/>
              <a:ext cx="28292" cy="485776"/>
            </a:xfrm>
            <a:custGeom>
              <a:avLst/>
              <a:gdLst/>
              <a:ahLst/>
              <a:cxnLst/>
              <a:rect l="0" t="0" r="0" b="0"/>
              <a:pathLst>
                <a:path w="28292" h="485776">
                  <a:moveTo>
                    <a:pt x="9525" y="0"/>
                  </a:moveTo>
                  <a:lnTo>
                    <a:pt x="9525" y="0"/>
                  </a:lnTo>
                  <a:lnTo>
                    <a:pt x="9525" y="22390"/>
                  </a:lnTo>
                  <a:lnTo>
                    <a:pt x="19226" y="68311"/>
                  </a:lnTo>
                  <a:lnTo>
                    <a:pt x="27135" y="114515"/>
                  </a:lnTo>
                  <a:lnTo>
                    <a:pt x="28291" y="160047"/>
                  </a:lnTo>
                  <a:lnTo>
                    <a:pt x="27432" y="197234"/>
                  </a:lnTo>
                  <a:lnTo>
                    <a:pt x="22004" y="235064"/>
                  </a:lnTo>
                  <a:lnTo>
                    <a:pt x="18867" y="273084"/>
                  </a:lnTo>
                  <a:lnTo>
                    <a:pt x="12763" y="311160"/>
                  </a:lnTo>
                  <a:lnTo>
                    <a:pt x="9426" y="348195"/>
                  </a:lnTo>
                  <a:lnTo>
                    <a:pt x="2175" y="389689"/>
                  </a:lnTo>
                  <a:lnTo>
                    <a:pt x="191" y="437240"/>
                  </a:lnTo>
                  <a:lnTo>
                    <a:pt x="0" y="485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6" name="SMARTInkShape-2391"/>
            <p:cNvSpPr/>
            <p:nvPr>
              <p:custDataLst>
                <p:tags r:id="rId88"/>
              </p:custDataLst>
            </p:nvPr>
          </p:nvSpPr>
          <p:spPr>
            <a:xfrm>
              <a:off x="5924665" y="2809875"/>
              <a:ext cx="361836" cy="47626"/>
            </a:xfrm>
            <a:custGeom>
              <a:avLst/>
              <a:gdLst/>
              <a:ahLst/>
              <a:cxnLst/>
              <a:rect l="0" t="0" r="0" b="0"/>
              <a:pathLst>
                <a:path w="361836" h="47626">
                  <a:moveTo>
                    <a:pt x="9410" y="47625"/>
                  </a:moveTo>
                  <a:lnTo>
                    <a:pt x="9410" y="47625"/>
                  </a:lnTo>
                  <a:lnTo>
                    <a:pt x="277" y="47625"/>
                  </a:lnTo>
                  <a:lnTo>
                    <a:pt x="0" y="42568"/>
                  </a:lnTo>
                  <a:lnTo>
                    <a:pt x="1021" y="41079"/>
                  </a:lnTo>
                  <a:lnTo>
                    <a:pt x="2758" y="40086"/>
                  </a:lnTo>
                  <a:lnTo>
                    <a:pt x="42702" y="28477"/>
                  </a:lnTo>
                  <a:lnTo>
                    <a:pt x="86232" y="20500"/>
                  </a:lnTo>
                  <a:lnTo>
                    <a:pt x="130379" y="11732"/>
                  </a:lnTo>
                  <a:lnTo>
                    <a:pt x="176415" y="2631"/>
                  </a:lnTo>
                  <a:lnTo>
                    <a:pt x="217643" y="780"/>
                  </a:lnTo>
                  <a:lnTo>
                    <a:pt x="264444" y="154"/>
                  </a:lnTo>
                  <a:lnTo>
                    <a:pt x="304263" y="31"/>
                  </a:lnTo>
                  <a:lnTo>
                    <a:pt x="347198" y="4"/>
                  </a:lnTo>
                  <a:lnTo>
                    <a:pt x="36183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7" name="SMARTInkShape-2392"/>
            <p:cNvSpPr/>
            <p:nvPr>
              <p:custDataLst>
                <p:tags r:id="rId89"/>
              </p:custDataLst>
            </p:nvPr>
          </p:nvSpPr>
          <p:spPr>
            <a:xfrm>
              <a:off x="5829300" y="30575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8" name="SMARTInkShape-2393"/>
            <p:cNvSpPr/>
            <p:nvPr>
              <p:custDataLst>
                <p:tags r:id="rId90"/>
              </p:custDataLst>
            </p:nvPr>
          </p:nvSpPr>
          <p:spPr>
            <a:xfrm>
              <a:off x="5505450" y="2771775"/>
              <a:ext cx="151558" cy="675665"/>
            </a:xfrm>
            <a:custGeom>
              <a:avLst/>
              <a:gdLst/>
              <a:ahLst/>
              <a:cxnLst/>
              <a:rect l="0" t="0" r="0" b="0"/>
              <a:pathLst>
                <a:path w="151558" h="675665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54547" y="36856"/>
                  </a:lnTo>
                  <a:lnTo>
                    <a:pt x="95861" y="84403"/>
                  </a:lnTo>
                  <a:lnTo>
                    <a:pt x="107162" y="99954"/>
                  </a:lnTo>
                  <a:lnTo>
                    <a:pt x="123042" y="141609"/>
                  </a:lnTo>
                  <a:lnTo>
                    <a:pt x="133118" y="176719"/>
                  </a:lnTo>
                  <a:lnTo>
                    <a:pt x="142806" y="217814"/>
                  </a:lnTo>
                  <a:lnTo>
                    <a:pt x="149557" y="256801"/>
                  </a:lnTo>
                  <a:lnTo>
                    <a:pt x="151557" y="295165"/>
                  </a:lnTo>
                  <a:lnTo>
                    <a:pt x="149329" y="336164"/>
                  </a:lnTo>
                  <a:lnTo>
                    <a:pt x="141965" y="379004"/>
                  </a:lnTo>
                  <a:lnTo>
                    <a:pt x="133079" y="418509"/>
                  </a:lnTo>
                  <a:lnTo>
                    <a:pt x="123745" y="457025"/>
                  </a:lnTo>
                  <a:lnTo>
                    <a:pt x="114276" y="495248"/>
                  </a:lnTo>
                  <a:lnTo>
                    <a:pt x="101595" y="541033"/>
                  </a:lnTo>
                  <a:lnTo>
                    <a:pt x="82353" y="580651"/>
                  </a:lnTo>
                  <a:lnTo>
                    <a:pt x="63892" y="623544"/>
                  </a:lnTo>
                  <a:lnTo>
                    <a:pt x="32001" y="665838"/>
                  </a:lnTo>
                  <a:lnTo>
                    <a:pt x="30859" y="669317"/>
                  </a:lnTo>
                  <a:lnTo>
                    <a:pt x="29039" y="671637"/>
                  </a:lnTo>
                  <a:lnTo>
                    <a:pt x="20574" y="675664"/>
                  </a:lnTo>
                  <a:lnTo>
                    <a:pt x="20065" y="674809"/>
                  </a:lnTo>
                  <a:lnTo>
                    <a:pt x="19050" y="666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9" name="SMARTInkShape-2394"/>
            <p:cNvSpPr/>
            <p:nvPr>
              <p:custDataLst>
                <p:tags r:id="rId91"/>
              </p:custDataLst>
            </p:nvPr>
          </p:nvSpPr>
          <p:spPr>
            <a:xfrm>
              <a:off x="5153025" y="3152775"/>
              <a:ext cx="295276" cy="27214"/>
            </a:xfrm>
            <a:custGeom>
              <a:avLst/>
              <a:gdLst/>
              <a:ahLst/>
              <a:cxnLst/>
              <a:rect l="0" t="0" r="0" b="0"/>
              <a:pathLst>
                <a:path w="295276" h="27214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10361" y="7539"/>
                  </a:lnTo>
                  <a:lnTo>
                    <a:pt x="50112" y="17610"/>
                  </a:lnTo>
                  <a:lnTo>
                    <a:pt x="95578" y="21682"/>
                  </a:lnTo>
                  <a:lnTo>
                    <a:pt x="138471" y="27213"/>
                  </a:lnTo>
                  <a:lnTo>
                    <a:pt x="181163" y="21760"/>
                  </a:lnTo>
                  <a:lnTo>
                    <a:pt x="216897" y="18795"/>
                  </a:lnTo>
                  <a:lnTo>
                    <a:pt x="264075" y="8848"/>
                  </a:lnTo>
                  <a:lnTo>
                    <a:pt x="2952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0" name="SMARTInkShape-2395"/>
            <p:cNvSpPr/>
            <p:nvPr>
              <p:custDataLst>
                <p:tags r:id="rId92"/>
              </p:custDataLst>
            </p:nvPr>
          </p:nvSpPr>
          <p:spPr>
            <a:xfrm>
              <a:off x="5277167" y="3000375"/>
              <a:ext cx="85409" cy="371476"/>
            </a:xfrm>
            <a:custGeom>
              <a:avLst/>
              <a:gdLst/>
              <a:ahLst/>
              <a:cxnLst/>
              <a:rect l="0" t="0" r="0" b="0"/>
              <a:pathLst>
                <a:path w="85409" h="371476">
                  <a:moveTo>
                    <a:pt x="56833" y="0"/>
                  </a:moveTo>
                  <a:lnTo>
                    <a:pt x="56833" y="0"/>
                  </a:lnTo>
                  <a:lnTo>
                    <a:pt x="55775" y="15209"/>
                  </a:lnTo>
                  <a:lnTo>
                    <a:pt x="40586" y="58625"/>
                  </a:lnTo>
                  <a:lnTo>
                    <a:pt x="25363" y="98363"/>
                  </a:lnTo>
                  <a:lnTo>
                    <a:pt x="13995" y="131451"/>
                  </a:lnTo>
                  <a:lnTo>
                    <a:pt x="5097" y="176131"/>
                  </a:lnTo>
                  <a:lnTo>
                    <a:pt x="1287" y="213171"/>
                  </a:lnTo>
                  <a:lnTo>
                    <a:pt x="0" y="257067"/>
                  </a:lnTo>
                  <a:lnTo>
                    <a:pt x="2568" y="299762"/>
                  </a:lnTo>
                  <a:lnTo>
                    <a:pt x="12953" y="334261"/>
                  </a:lnTo>
                  <a:lnTo>
                    <a:pt x="21808" y="347174"/>
                  </a:lnTo>
                  <a:lnTo>
                    <a:pt x="44740" y="364088"/>
                  </a:lnTo>
                  <a:lnTo>
                    <a:pt x="63363" y="369286"/>
                  </a:lnTo>
                  <a:lnTo>
                    <a:pt x="85408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1" name="SMARTInkShape-2396"/>
            <p:cNvSpPr/>
            <p:nvPr>
              <p:custDataLst>
                <p:tags r:id="rId93"/>
              </p:custDataLst>
            </p:nvPr>
          </p:nvSpPr>
          <p:spPr>
            <a:xfrm>
              <a:off x="4972050" y="3295650"/>
              <a:ext cx="113872" cy="161926"/>
            </a:xfrm>
            <a:custGeom>
              <a:avLst/>
              <a:gdLst/>
              <a:ahLst/>
              <a:cxnLst/>
              <a:rect l="0" t="0" r="0" b="0"/>
              <a:pathLst>
                <a:path w="113872" h="161926">
                  <a:moveTo>
                    <a:pt x="85725" y="0"/>
                  </a:moveTo>
                  <a:lnTo>
                    <a:pt x="85725" y="0"/>
                  </a:lnTo>
                  <a:lnTo>
                    <a:pt x="99914" y="14189"/>
                  </a:lnTo>
                  <a:lnTo>
                    <a:pt x="102615" y="19712"/>
                  </a:lnTo>
                  <a:lnTo>
                    <a:pt x="113656" y="64118"/>
                  </a:lnTo>
                  <a:lnTo>
                    <a:pt x="113871" y="68145"/>
                  </a:lnTo>
                  <a:lnTo>
                    <a:pt x="106611" y="89817"/>
                  </a:lnTo>
                  <a:lnTo>
                    <a:pt x="96970" y="108222"/>
                  </a:lnTo>
                  <a:lnTo>
                    <a:pt x="86842" y="120771"/>
                  </a:lnTo>
                  <a:lnTo>
                    <a:pt x="42418" y="145504"/>
                  </a:lnTo>
                  <a:lnTo>
                    <a:pt x="20037" y="159031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2" name="SMARTInkShape-2397"/>
            <p:cNvSpPr/>
            <p:nvPr>
              <p:custDataLst>
                <p:tags r:id="rId94"/>
              </p:custDataLst>
            </p:nvPr>
          </p:nvSpPr>
          <p:spPr>
            <a:xfrm>
              <a:off x="4752975" y="2924175"/>
              <a:ext cx="138382" cy="438151"/>
            </a:xfrm>
            <a:custGeom>
              <a:avLst/>
              <a:gdLst/>
              <a:ahLst/>
              <a:cxnLst/>
              <a:rect l="0" t="0" r="0" b="0"/>
              <a:pathLst>
                <a:path w="138382" h="438151">
                  <a:moveTo>
                    <a:pt x="57150" y="0"/>
                  </a:moveTo>
                  <a:lnTo>
                    <a:pt x="57150" y="0"/>
                  </a:lnTo>
                  <a:lnTo>
                    <a:pt x="57150" y="5056"/>
                  </a:lnTo>
                  <a:lnTo>
                    <a:pt x="59972" y="10361"/>
                  </a:lnTo>
                  <a:lnTo>
                    <a:pt x="93338" y="56022"/>
                  </a:lnTo>
                  <a:lnTo>
                    <a:pt x="117419" y="96356"/>
                  </a:lnTo>
                  <a:lnTo>
                    <a:pt x="128160" y="124152"/>
                  </a:lnTo>
                  <a:lnTo>
                    <a:pt x="135147" y="164812"/>
                  </a:lnTo>
                  <a:lnTo>
                    <a:pt x="138381" y="187550"/>
                  </a:lnTo>
                  <a:lnTo>
                    <a:pt x="134658" y="230840"/>
                  </a:lnTo>
                  <a:lnTo>
                    <a:pt x="131814" y="253937"/>
                  </a:lnTo>
                  <a:lnTo>
                    <a:pt x="115564" y="294635"/>
                  </a:lnTo>
                  <a:lnTo>
                    <a:pt x="96793" y="333249"/>
                  </a:lnTo>
                  <a:lnTo>
                    <a:pt x="60182" y="377257"/>
                  </a:lnTo>
                  <a:lnTo>
                    <a:pt x="16925" y="421183"/>
                  </a:lnTo>
                  <a:lnTo>
                    <a:pt x="0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3" name="SMARTInkShape-2398"/>
            <p:cNvSpPr/>
            <p:nvPr>
              <p:custDataLst>
                <p:tags r:id="rId95"/>
              </p:custDataLst>
            </p:nvPr>
          </p:nvSpPr>
          <p:spPr>
            <a:xfrm>
              <a:off x="4400550" y="3181350"/>
              <a:ext cx="247651" cy="19051"/>
            </a:xfrm>
            <a:custGeom>
              <a:avLst/>
              <a:gdLst/>
              <a:ahLst/>
              <a:cxnLst/>
              <a:rect l="0" t="0" r="0" b="0"/>
              <a:pathLst>
                <a:path w="247651" h="19051">
                  <a:moveTo>
                    <a:pt x="0" y="19050"/>
                  </a:moveTo>
                  <a:lnTo>
                    <a:pt x="0" y="19050"/>
                  </a:lnTo>
                  <a:lnTo>
                    <a:pt x="42999" y="19050"/>
                  </a:lnTo>
                  <a:lnTo>
                    <a:pt x="79990" y="19050"/>
                  </a:lnTo>
                  <a:lnTo>
                    <a:pt x="122692" y="19050"/>
                  </a:lnTo>
                  <a:lnTo>
                    <a:pt x="168247" y="17992"/>
                  </a:lnTo>
                  <a:lnTo>
                    <a:pt x="208917" y="11511"/>
                  </a:lnTo>
                  <a:lnTo>
                    <a:pt x="226202" y="9349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4" name="SMARTInkShape-2399"/>
            <p:cNvSpPr/>
            <p:nvPr>
              <p:custDataLst>
                <p:tags r:id="rId96"/>
              </p:custDataLst>
            </p:nvPr>
          </p:nvSpPr>
          <p:spPr>
            <a:xfrm>
              <a:off x="4497232" y="2981325"/>
              <a:ext cx="84294" cy="323851"/>
            </a:xfrm>
            <a:custGeom>
              <a:avLst/>
              <a:gdLst/>
              <a:ahLst/>
              <a:cxnLst/>
              <a:rect l="0" t="0" r="0" b="0"/>
              <a:pathLst>
                <a:path w="84294" h="323851">
                  <a:moveTo>
                    <a:pt x="84293" y="0"/>
                  </a:moveTo>
                  <a:lnTo>
                    <a:pt x="84293" y="0"/>
                  </a:lnTo>
                  <a:lnTo>
                    <a:pt x="76689" y="8663"/>
                  </a:lnTo>
                  <a:lnTo>
                    <a:pt x="57724" y="49361"/>
                  </a:lnTo>
                  <a:lnTo>
                    <a:pt x="34802" y="95479"/>
                  </a:lnTo>
                  <a:lnTo>
                    <a:pt x="21052" y="139941"/>
                  </a:lnTo>
                  <a:lnTo>
                    <a:pt x="8144" y="183218"/>
                  </a:lnTo>
                  <a:lnTo>
                    <a:pt x="460" y="227162"/>
                  </a:lnTo>
                  <a:lnTo>
                    <a:pt x="0" y="265358"/>
                  </a:lnTo>
                  <a:lnTo>
                    <a:pt x="3790" y="280567"/>
                  </a:lnTo>
                  <a:lnTo>
                    <a:pt x="21393" y="306520"/>
                  </a:lnTo>
                  <a:lnTo>
                    <a:pt x="29174" y="315442"/>
                  </a:lnTo>
                  <a:lnTo>
                    <a:pt x="38981" y="320113"/>
                  </a:lnTo>
                  <a:lnTo>
                    <a:pt x="74768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5" name="SMARTInkShape-2400"/>
            <p:cNvSpPr/>
            <p:nvPr>
              <p:custDataLst>
                <p:tags r:id="rId97"/>
              </p:custDataLst>
            </p:nvPr>
          </p:nvSpPr>
          <p:spPr>
            <a:xfrm>
              <a:off x="4163965" y="2914650"/>
              <a:ext cx="198486" cy="504826"/>
            </a:xfrm>
            <a:custGeom>
              <a:avLst/>
              <a:gdLst/>
              <a:ahLst/>
              <a:cxnLst/>
              <a:rect l="0" t="0" r="0" b="0"/>
              <a:pathLst>
                <a:path w="198486" h="504826">
                  <a:moveTo>
                    <a:pt x="198485" y="0"/>
                  </a:moveTo>
                  <a:lnTo>
                    <a:pt x="198485" y="0"/>
                  </a:lnTo>
                  <a:lnTo>
                    <a:pt x="198485" y="5056"/>
                  </a:lnTo>
                  <a:lnTo>
                    <a:pt x="179188" y="50768"/>
                  </a:lnTo>
                  <a:lnTo>
                    <a:pt x="155923" y="95664"/>
                  </a:lnTo>
                  <a:lnTo>
                    <a:pt x="128733" y="136254"/>
                  </a:lnTo>
                  <a:lnTo>
                    <a:pt x="105146" y="172310"/>
                  </a:lnTo>
                  <a:lnTo>
                    <a:pt x="84751" y="212627"/>
                  </a:lnTo>
                  <a:lnTo>
                    <a:pt x="65303" y="255265"/>
                  </a:lnTo>
                  <a:lnTo>
                    <a:pt x="46135" y="297531"/>
                  </a:lnTo>
                  <a:lnTo>
                    <a:pt x="27050" y="340746"/>
                  </a:lnTo>
                  <a:lnTo>
                    <a:pt x="10812" y="380362"/>
                  </a:lnTo>
                  <a:lnTo>
                    <a:pt x="900" y="426617"/>
                  </a:lnTo>
                  <a:lnTo>
                    <a:pt x="0" y="465270"/>
                  </a:lnTo>
                  <a:lnTo>
                    <a:pt x="3731" y="480542"/>
                  </a:lnTo>
                  <a:lnTo>
                    <a:pt x="11739" y="491563"/>
                  </a:lnTo>
                  <a:lnTo>
                    <a:pt x="21295" y="498931"/>
                  </a:lnTo>
                  <a:lnTo>
                    <a:pt x="32625" y="503079"/>
                  </a:lnTo>
                  <a:lnTo>
                    <a:pt x="46085" y="504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6" name="SMARTInkShape-2401"/>
            <p:cNvSpPr/>
            <p:nvPr>
              <p:custDataLst>
                <p:tags r:id="rId98"/>
              </p:custDataLst>
            </p:nvPr>
          </p:nvSpPr>
          <p:spPr>
            <a:xfrm>
              <a:off x="3819525" y="3000375"/>
              <a:ext cx="285751" cy="333376"/>
            </a:xfrm>
            <a:custGeom>
              <a:avLst/>
              <a:gdLst/>
              <a:ahLst/>
              <a:cxnLst/>
              <a:rect l="0" t="0" r="0" b="0"/>
              <a:pathLst>
                <a:path w="285751" h="333376">
                  <a:moveTo>
                    <a:pt x="285750" y="0"/>
                  </a:moveTo>
                  <a:lnTo>
                    <a:pt x="285750" y="0"/>
                  </a:lnTo>
                  <a:lnTo>
                    <a:pt x="277549" y="0"/>
                  </a:lnTo>
                  <a:lnTo>
                    <a:pt x="261278" y="8663"/>
                  </a:lnTo>
                  <a:lnTo>
                    <a:pt x="244868" y="23851"/>
                  </a:lnTo>
                  <a:lnTo>
                    <a:pt x="223660" y="47946"/>
                  </a:lnTo>
                  <a:lnTo>
                    <a:pt x="201384" y="69592"/>
                  </a:lnTo>
                  <a:lnTo>
                    <a:pt x="161908" y="115743"/>
                  </a:lnTo>
                  <a:lnTo>
                    <a:pt x="131152" y="160015"/>
                  </a:lnTo>
                  <a:lnTo>
                    <a:pt x="99872" y="199648"/>
                  </a:lnTo>
                  <a:lnTo>
                    <a:pt x="59327" y="244778"/>
                  </a:lnTo>
                  <a:lnTo>
                    <a:pt x="46475" y="260132"/>
                  </a:lnTo>
                  <a:lnTo>
                    <a:pt x="16135" y="305922"/>
                  </a:lnTo>
                  <a:lnTo>
                    <a:pt x="5251" y="319126"/>
                  </a:lnTo>
                  <a:lnTo>
                    <a:pt x="0" y="333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7" name="SMARTInkShape-2402"/>
            <p:cNvSpPr/>
            <p:nvPr>
              <p:custDataLst>
                <p:tags r:id="rId99"/>
              </p:custDataLst>
            </p:nvPr>
          </p:nvSpPr>
          <p:spPr>
            <a:xfrm>
              <a:off x="3857625" y="3019425"/>
              <a:ext cx="190501" cy="266701"/>
            </a:xfrm>
            <a:custGeom>
              <a:avLst/>
              <a:gdLst/>
              <a:ahLst/>
              <a:cxnLst/>
              <a:rect l="0" t="0" r="0" b="0"/>
              <a:pathLst>
                <a:path w="190501" h="26670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2" y="10361"/>
                  </a:lnTo>
                  <a:lnTo>
                    <a:pt x="31471" y="57419"/>
                  </a:lnTo>
                  <a:lnTo>
                    <a:pt x="41504" y="71028"/>
                  </a:lnTo>
                  <a:lnTo>
                    <a:pt x="70846" y="117661"/>
                  </a:lnTo>
                  <a:lnTo>
                    <a:pt x="101731" y="162368"/>
                  </a:lnTo>
                  <a:lnTo>
                    <a:pt x="133367" y="206786"/>
                  </a:lnTo>
                  <a:lnTo>
                    <a:pt x="174450" y="252638"/>
                  </a:lnTo>
                  <a:lnTo>
                    <a:pt x="190500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8" name="SMARTInkShape-2403"/>
            <p:cNvSpPr/>
            <p:nvPr>
              <p:custDataLst>
                <p:tags r:id="rId100"/>
              </p:custDataLst>
            </p:nvPr>
          </p:nvSpPr>
          <p:spPr>
            <a:xfrm>
              <a:off x="3469872" y="2876550"/>
              <a:ext cx="311554" cy="546703"/>
            </a:xfrm>
            <a:custGeom>
              <a:avLst/>
              <a:gdLst/>
              <a:ahLst/>
              <a:cxnLst/>
              <a:rect l="0" t="0" r="0" b="0"/>
              <a:pathLst>
                <a:path w="311554" h="546703">
                  <a:moveTo>
                    <a:pt x="311553" y="0"/>
                  </a:moveTo>
                  <a:lnTo>
                    <a:pt x="311553" y="0"/>
                  </a:lnTo>
                  <a:lnTo>
                    <a:pt x="298296" y="0"/>
                  </a:lnTo>
                  <a:lnTo>
                    <a:pt x="292255" y="2822"/>
                  </a:lnTo>
                  <a:lnTo>
                    <a:pt x="251950" y="27447"/>
                  </a:lnTo>
                  <a:lnTo>
                    <a:pt x="222365" y="65355"/>
                  </a:lnTo>
                  <a:lnTo>
                    <a:pt x="187044" y="110159"/>
                  </a:lnTo>
                  <a:lnTo>
                    <a:pt x="158950" y="151173"/>
                  </a:lnTo>
                  <a:lnTo>
                    <a:pt x="130518" y="192959"/>
                  </a:lnTo>
                  <a:lnTo>
                    <a:pt x="111501" y="224401"/>
                  </a:lnTo>
                  <a:lnTo>
                    <a:pt x="92466" y="259542"/>
                  </a:lnTo>
                  <a:lnTo>
                    <a:pt x="76245" y="293505"/>
                  </a:lnTo>
                  <a:lnTo>
                    <a:pt x="60921" y="326238"/>
                  </a:lnTo>
                  <a:lnTo>
                    <a:pt x="43528" y="358425"/>
                  </a:lnTo>
                  <a:lnTo>
                    <a:pt x="28037" y="390370"/>
                  </a:lnTo>
                  <a:lnTo>
                    <a:pt x="10237" y="435282"/>
                  </a:lnTo>
                  <a:lnTo>
                    <a:pt x="1083" y="472578"/>
                  </a:lnTo>
                  <a:lnTo>
                    <a:pt x="0" y="492609"/>
                  </a:lnTo>
                  <a:lnTo>
                    <a:pt x="5340" y="514729"/>
                  </a:lnTo>
                  <a:lnTo>
                    <a:pt x="16626" y="532221"/>
                  </a:lnTo>
                  <a:lnTo>
                    <a:pt x="23841" y="539226"/>
                  </a:lnTo>
                  <a:lnTo>
                    <a:pt x="34103" y="545867"/>
                  </a:lnTo>
                  <a:lnTo>
                    <a:pt x="48542" y="546702"/>
                  </a:lnTo>
                  <a:lnTo>
                    <a:pt x="91966" y="543257"/>
                  </a:lnTo>
                  <a:lnTo>
                    <a:pt x="111528" y="542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9" name="SMARTInkShape-2404"/>
            <p:cNvSpPr/>
            <p:nvPr>
              <p:custDataLst>
                <p:tags r:id="rId101"/>
              </p:custDataLst>
            </p:nvPr>
          </p:nvSpPr>
          <p:spPr>
            <a:xfrm>
              <a:off x="3067050" y="3228975"/>
              <a:ext cx="361951" cy="28173"/>
            </a:xfrm>
            <a:custGeom>
              <a:avLst/>
              <a:gdLst/>
              <a:ahLst/>
              <a:cxnLst/>
              <a:rect l="0" t="0" r="0" b="0"/>
              <a:pathLst>
                <a:path w="361951" h="28173">
                  <a:moveTo>
                    <a:pt x="0" y="0"/>
                  </a:moveTo>
                  <a:lnTo>
                    <a:pt x="0" y="0"/>
                  </a:lnTo>
                  <a:lnTo>
                    <a:pt x="23851" y="1058"/>
                  </a:lnTo>
                  <a:lnTo>
                    <a:pt x="68072" y="9701"/>
                  </a:lnTo>
                  <a:lnTo>
                    <a:pt x="114484" y="17610"/>
                  </a:lnTo>
                  <a:lnTo>
                    <a:pt x="158983" y="19824"/>
                  </a:lnTo>
                  <a:lnTo>
                    <a:pt x="202266" y="26532"/>
                  </a:lnTo>
                  <a:lnTo>
                    <a:pt x="246211" y="28172"/>
                  </a:lnTo>
                  <a:lnTo>
                    <a:pt x="290954" y="27437"/>
                  </a:lnTo>
                  <a:lnTo>
                    <a:pt x="335892" y="18867"/>
                  </a:lnTo>
                  <a:lnTo>
                    <a:pt x="3619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0" name="SMARTInkShape-2405"/>
            <p:cNvSpPr/>
            <p:nvPr>
              <p:custDataLst>
                <p:tags r:id="rId102"/>
              </p:custDataLst>
            </p:nvPr>
          </p:nvSpPr>
          <p:spPr>
            <a:xfrm>
              <a:off x="3086100" y="2820724"/>
              <a:ext cx="295276" cy="694002"/>
            </a:xfrm>
            <a:custGeom>
              <a:avLst/>
              <a:gdLst/>
              <a:ahLst/>
              <a:cxnLst/>
              <a:rect l="0" t="0" r="0" b="0"/>
              <a:pathLst>
                <a:path w="295276" h="694002">
                  <a:moveTo>
                    <a:pt x="295275" y="8201"/>
                  </a:moveTo>
                  <a:lnTo>
                    <a:pt x="295275" y="8201"/>
                  </a:lnTo>
                  <a:lnTo>
                    <a:pt x="290219" y="3144"/>
                  </a:lnTo>
                  <a:lnTo>
                    <a:pt x="284914" y="662"/>
                  </a:lnTo>
                  <a:lnTo>
                    <a:pt x="282018" y="0"/>
                  </a:lnTo>
                  <a:lnTo>
                    <a:pt x="279028" y="617"/>
                  </a:lnTo>
                  <a:lnTo>
                    <a:pt x="258420" y="12050"/>
                  </a:lnTo>
                  <a:lnTo>
                    <a:pt x="249614" y="20848"/>
                  </a:lnTo>
                  <a:lnTo>
                    <a:pt x="212282" y="67415"/>
                  </a:lnTo>
                  <a:lnTo>
                    <a:pt x="193784" y="111463"/>
                  </a:lnTo>
                  <a:lnTo>
                    <a:pt x="177950" y="148393"/>
                  </a:lnTo>
                  <a:lnTo>
                    <a:pt x="166085" y="187205"/>
                  </a:lnTo>
                  <a:lnTo>
                    <a:pt x="155867" y="231748"/>
                  </a:lnTo>
                  <a:lnTo>
                    <a:pt x="146136" y="278460"/>
                  </a:lnTo>
                  <a:lnTo>
                    <a:pt x="139739" y="309997"/>
                  </a:lnTo>
                  <a:lnTo>
                    <a:pt x="130545" y="344474"/>
                  </a:lnTo>
                  <a:lnTo>
                    <a:pt x="120462" y="379906"/>
                  </a:lnTo>
                  <a:lnTo>
                    <a:pt x="112452" y="413292"/>
                  </a:lnTo>
                  <a:lnTo>
                    <a:pt x="105365" y="445769"/>
                  </a:lnTo>
                  <a:lnTo>
                    <a:pt x="92603" y="490982"/>
                  </a:lnTo>
                  <a:lnTo>
                    <a:pt x="78238" y="534011"/>
                  </a:lnTo>
                  <a:lnTo>
                    <a:pt x="61635" y="577452"/>
                  </a:lnTo>
                  <a:lnTo>
                    <a:pt x="32636" y="625000"/>
                  </a:lnTo>
                  <a:lnTo>
                    <a:pt x="10478" y="671823"/>
                  </a:lnTo>
                  <a:lnTo>
                    <a:pt x="0" y="6940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94" name="SMARTInkShape-Group340"/>
          <p:cNvGrpSpPr/>
          <p:nvPr/>
        </p:nvGrpSpPr>
        <p:grpSpPr>
          <a:xfrm>
            <a:off x="2390775" y="3228975"/>
            <a:ext cx="352426" cy="323735"/>
            <a:chOff x="2390775" y="3228975"/>
            <a:chExt cx="352426" cy="323735"/>
          </a:xfrm>
        </p:grpSpPr>
        <p:sp>
          <p:nvSpPr>
            <p:cNvPr id="1992" name="SMARTInkShape-2406"/>
            <p:cNvSpPr/>
            <p:nvPr>
              <p:custDataLst>
                <p:tags r:id="rId85"/>
              </p:custDataLst>
            </p:nvPr>
          </p:nvSpPr>
          <p:spPr>
            <a:xfrm>
              <a:off x="2390775" y="3486150"/>
              <a:ext cx="352426" cy="66560"/>
            </a:xfrm>
            <a:custGeom>
              <a:avLst/>
              <a:gdLst/>
              <a:ahLst/>
              <a:cxnLst/>
              <a:rect l="0" t="0" r="0" b="0"/>
              <a:pathLst>
                <a:path w="352426" h="66560">
                  <a:moveTo>
                    <a:pt x="0" y="57150"/>
                  </a:moveTo>
                  <a:lnTo>
                    <a:pt x="0" y="57150"/>
                  </a:lnTo>
                  <a:lnTo>
                    <a:pt x="5056" y="62206"/>
                  </a:lnTo>
                  <a:lnTo>
                    <a:pt x="10361" y="64689"/>
                  </a:lnTo>
                  <a:lnTo>
                    <a:pt x="45056" y="66559"/>
                  </a:lnTo>
                  <a:lnTo>
                    <a:pt x="86641" y="56298"/>
                  </a:lnTo>
                  <a:lnTo>
                    <a:pt x="127983" y="47709"/>
                  </a:lnTo>
                  <a:lnTo>
                    <a:pt x="175003" y="34518"/>
                  </a:lnTo>
                  <a:lnTo>
                    <a:pt x="219543" y="26535"/>
                  </a:lnTo>
                  <a:lnTo>
                    <a:pt x="265703" y="13490"/>
                  </a:lnTo>
                  <a:lnTo>
                    <a:pt x="313096" y="3327"/>
                  </a:lnTo>
                  <a:lnTo>
                    <a:pt x="3524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3" name="SMARTInkShape-2407"/>
            <p:cNvSpPr/>
            <p:nvPr>
              <p:custDataLst>
                <p:tags r:id="rId86"/>
              </p:custDataLst>
            </p:nvPr>
          </p:nvSpPr>
          <p:spPr>
            <a:xfrm>
              <a:off x="2390775" y="3228975"/>
              <a:ext cx="266701" cy="57151"/>
            </a:xfrm>
            <a:custGeom>
              <a:avLst/>
              <a:gdLst/>
              <a:ahLst/>
              <a:cxnLst/>
              <a:rect l="0" t="0" r="0" b="0"/>
              <a:pathLst>
                <a:path w="266701" h="57151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10361" y="2822"/>
                  </a:lnTo>
                  <a:lnTo>
                    <a:pt x="13258" y="5056"/>
                  </a:lnTo>
                  <a:lnTo>
                    <a:pt x="22120" y="7539"/>
                  </a:lnTo>
                  <a:lnTo>
                    <a:pt x="49880" y="12173"/>
                  </a:lnTo>
                  <a:lnTo>
                    <a:pt x="67343" y="17012"/>
                  </a:lnTo>
                  <a:lnTo>
                    <a:pt x="107656" y="21693"/>
                  </a:lnTo>
                  <a:lnTo>
                    <a:pt x="151721" y="28727"/>
                  </a:lnTo>
                  <a:lnTo>
                    <a:pt x="191874" y="36657"/>
                  </a:lnTo>
                  <a:lnTo>
                    <a:pt x="234513" y="46174"/>
                  </a:lnTo>
                  <a:lnTo>
                    <a:pt x="26670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05" name="SMARTInkShape-Group341"/>
          <p:cNvGrpSpPr/>
          <p:nvPr/>
        </p:nvGrpSpPr>
        <p:grpSpPr>
          <a:xfrm>
            <a:off x="304800" y="3133725"/>
            <a:ext cx="1722131" cy="619126"/>
            <a:chOff x="304800" y="3133725"/>
            <a:chExt cx="1722131" cy="619126"/>
          </a:xfrm>
        </p:grpSpPr>
        <p:sp>
          <p:nvSpPr>
            <p:cNvPr id="1995" name="SMARTInkShape-2408"/>
            <p:cNvSpPr/>
            <p:nvPr>
              <p:custDataLst>
                <p:tags r:id="rId75"/>
              </p:custDataLst>
            </p:nvPr>
          </p:nvSpPr>
          <p:spPr>
            <a:xfrm>
              <a:off x="1924050" y="3133725"/>
              <a:ext cx="102881" cy="533401"/>
            </a:xfrm>
            <a:custGeom>
              <a:avLst/>
              <a:gdLst/>
              <a:ahLst/>
              <a:cxnLst/>
              <a:rect l="0" t="0" r="0" b="0"/>
              <a:pathLst>
                <a:path w="102881" h="533401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12347" y="10361"/>
                  </a:lnTo>
                  <a:lnTo>
                    <a:pt x="42639" y="52263"/>
                  </a:lnTo>
                  <a:lnTo>
                    <a:pt x="64122" y="86641"/>
                  </a:lnTo>
                  <a:lnTo>
                    <a:pt x="78871" y="129063"/>
                  </a:lnTo>
                  <a:lnTo>
                    <a:pt x="88751" y="165711"/>
                  </a:lnTo>
                  <a:lnTo>
                    <a:pt x="98381" y="203381"/>
                  </a:lnTo>
                  <a:lnTo>
                    <a:pt x="102880" y="241354"/>
                  </a:lnTo>
                  <a:lnTo>
                    <a:pt x="99157" y="279416"/>
                  </a:lnTo>
                  <a:lnTo>
                    <a:pt x="91351" y="317505"/>
                  </a:lnTo>
                  <a:lnTo>
                    <a:pt x="80290" y="361755"/>
                  </a:lnTo>
                  <a:lnTo>
                    <a:pt x="75295" y="396700"/>
                  </a:lnTo>
                  <a:lnTo>
                    <a:pt x="58539" y="437488"/>
                  </a:lnTo>
                  <a:lnTo>
                    <a:pt x="38222" y="484880"/>
                  </a:lnTo>
                  <a:lnTo>
                    <a:pt x="25424" y="505942"/>
                  </a:lnTo>
                  <a:lnTo>
                    <a:pt x="0" y="533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6" name="SMARTInkShape-2409"/>
            <p:cNvSpPr/>
            <p:nvPr>
              <p:custDataLst>
                <p:tags r:id="rId76"/>
              </p:custDataLst>
            </p:nvPr>
          </p:nvSpPr>
          <p:spPr>
            <a:xfrm>
              <a:off x="1771650" y="3267075"/>
              <a:ext cx="19051" cy="257176"/>
            </a:xfrm>
            <a:custGeom>
              <a:avLst/>
              <a:gdLst/>
              <a:ahLst/>
              <a:cxnLst/>
              <a:rect l="0" t="0" r="0" b="0"/>
              <a:pathLst>
                <a:path w="19051" h="257176">
                  <a:moveTo>
                    <a:pt x="19050" y="0"/>
                  </a:moveTo>
                  <a:lnTo>
                    <a:pt x="19050" y="0"/>
                  </a:lnTo>
                  <a:lnTo>
                    <a:pt x="19050" y="5056"/>
                  </a:lnTo>
                  <a:lnTo>
                    <a:pt x="10408" y="41757"/>
                  </a:lnTo>
                  <a:lnTo>
                    <a:pt x="9603" y="85963"/>
                  </a:lnTo>
                  <a:lnTo>
                    <a:pt x="9535" y="125320"/>
                  </a:lnTo>
                  <a:lnTo>
                    <a:pt x="1987" y="168825"/>
                  </a:lnTo>
                  <a:lnTo>
                    <a:pt x="116" y="215747"/>
                  </a:lnTo>
                  <a:lnTo>
                    <a:pt x="0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7" name="SMARTInkShape-2410"/>
            <p:cNvSpPr/>
            <p:nvPr>
              <p:custDataLst>
                <p:tags r:id="rId77"/>
              </p:custDataLst>
            </p:nvPr>
          </p:nvSpPr>
          <p:spPr>
            <a:xfrm>
              <a:off x="1676400" y="3238500"/>
              <a:ext cx="209551" cy="38101"/>
            </a:xfrm>
            <a:custGeom>
              <a:avLst/>
              <a:gdLst/>
              <a:ahLst/>
              <a:cxnLst/>
              <a:rect l="0" t="0" r="0" b="0"/>
              <a:pathLst>
                <a:path w="209551" h="38101">
                  <a:moveTo>
                    <a:pt x="0" y="38100"/>
                  </a:moveTo>
                  <a:lnTo>
                    <a:pt x="0" y="38100"/>
                  </a:lnTo>
                  <a:lnTo>
                    <a:pt x="5056" y="33044"/>
                  </a:lnTo>
                  <a:lnTo>
                    <a:pt x="10361" y="30561"/>
                  </a:lnTo>
                  <a:lnTo>
                    <a:pt x="56022" y="25805"/>
                  </a:lnTo>
                  <a:lnTo>
                    <a:pt x="102690" y="12104"/>
                  </a:lnTo>
                  <a:lnTo>
                    <a:pt x="143855" y="9865"/>
                  </a:lnTo>
                  <a:lnTo>
                    <a:pt x="178346" y="6770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8" name="SMARTInkShape-2411"/>
            <p:cNvSpPr/>
            <p:nvPr>
              <p:custDataLst>
                <p:tags r:id="rId78"/>
              </p:custDataLst>
            </p:nvPr>
          </p:nvSpPr>
          <p:spPr>
            <a:xfrm>
              <a:off x="1438275" y="3419475"/>
              <a:ext cx="200026" cy="19051"/>
            </a:xfrm>
            <a:custGeom>
              <a:avLst/>
              <a:gdLst/>
              <a:ahLst/>
              <a:cxnLst/>
              <a:rect l="0" t="0" r="0" b="0"/>
              <a:pathLst>
                <a:path w="200026" h="19051">
                  <a:moveTo>
                    <a:pt x="0" y="19050"/>
                  </a:moveTo>
                  <a:lnTo>
                    <a:pt x="0" y="19050"/>
                  </a:lnTo>
                  <a:lnTo>
                    <a:pt x="45056" y="19050"/>
                  </a:lnTo>
                  <a:lnTo>
                    <a:pt x="69970" y="17992"/>
                  </a:lnTo>
                  <a:lnTo>
                    <a:pt x="114507" y="10408"/>
                  </a:lnTo>
                  <a:lnTo>
                    <a:pt x="160802" y="3056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9" name="SMARTInkShape-2412"/>
            <p:cNvSpPr/>
            <p:nvPr>
              <p:custDataLst>
                <p:tags r:id="rId79"/>
              </p:custDataLst>
            </p:nvPr>
          </p:nvSpPr>
          <p:spPr>
            <a:xfrm>
              <a:off x="1495425" y="3314700"/>
              <a:ext cx="8643" cy="247651"/>
            </a:xfrm>
            <a:custGeom>
              <a:avLst/>
              <a:gdLst/>
              <a:ahLst/>
              <a:cxnLst/>
              <a:rect l="0" t="0" r="0" b="0"/>
              <a:pathLst>
                <a:path w="8643" h="247651">
                  <a:moveTo>
                    <a:pt x="0" y="0"/>
                  </a:moveTo>
                  <a:lnTo>
                    <a:pt x="0" y="0"/>
                  </a:lnTo>
                  <a:lnTo>
                    <a:pt x="1058" y="34173"/>
                  </a:lnTo>
                  <a:lnTo>
                    <a:pt x="8642" y="79671"/>
                  </a:lnTo>
                  <a:lnTo>
                    <a:pt x="6528" y="114986"/>
                  </a:lnTo>
                  <a:lnTo>
                    <a:pt x="860" y="162015"/>
                  </a:lnTo>
                  <a:lnTo>
                    <a:pt x="113" y="209562"/>
                  </a:lnTo>
                  <a:lnTo>
                    <a:pt x="0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0" name="SMARTInkShape-2413"/>
            <p:cNvSpPr/>
            <p:nvPr>
              <p:custDataLst>
                <p:tags r:id="rId80"/>
              </p:custDataLst>
            </p:nvPr>
          </p:nvSpPr>
          <p:spPr>
            <a:xfrm>
              <a:off x="1019175" y="3467100"/>
              <a:ext cx="257176" cy="28576"/>
            </a:xfrm>
            <a:custGeom>
              <a:avLst/>
              <a:gdLst/>
              <a:ahLst/>
              <a:cxnLst/>
              <a:rect l="0" t="0" r="0" b="0"/>
              <a:pathLst>
                <a:path w="257176" h="28576">
                  <a:moveTo>
                    <a:pt x="0" y="28575"/>
                  </a:moveTo>
                  <a:lnTo>
                    <a:pt x="0" y="28575"/>
                  </a:lnTo>
                  <a:lnTo>
                    <a:pt x="40704" y="28575"/>
                  </a:lnTo>
                  <a:lnTo>
                    <a:pt x="84319" y="27517"/>
                  </a:lnTo>
                  <a:lnTo>
                    <a:pt x="121174" y="20971"/>
                  </a:lnTo>
                  <a:lnTo>
                    <a:pt x="168731" y="12100"/>
                  </a:lnTo>
                  <a:lnTo>
                    <a:pt x="214069" y="4977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1" name="SMARTInkShape-2414"/>
            <p:cNvSpPr/>
            <p:nvPr>
              <p:custDataLst>
                <p:tags r:id="rId81"/>
              </p:custDataLst>
            </p:nvPr>
          </p:nvSpPr>
          <p:spPr>
            <a:xfrm>
              <a:off x="1134141" y="3228975"/>
              <a:ext cx="123160" cy="432638"/>
            </a:xfrm>
            <a:custGeom>
              <a:avLst/>
              <a:gdLst/>
              <a:ahLst/>
              <a:cxnLst/>
              <a:rect l="0" t="0" r="0" b="0"/>
              <a:pathLst>
                <a:path w="123160" h="432638">
                  <a:moveTo>
                    <a:pt x="94584" y="0"/>
                  </a:moveTo>
                  <a:lnTo>
                    <a:pt x="94584" y="0"/>
                  </a:lnTo>
                  <a:lnTo>
                    <a:pt x="89528" y="0"/>
                  </a:lnTo>
                  <a:lnTo>
                    <a:pt x="88038" y="1058"/>
                  </a:lnTo>
                  <a:lnTo>
                    <a:pt x="87045" y="2822"/>
                  </a:lnTo>
                  <a:lnTo>
                    <a:pt x="68890" y="42815"/>
                  </a:lnTo>
                  <a:lnTo>
                    <a:pt x="53270" y="86346"/>
                  </a:lnTo>
                  <a:lnTo>
                    <a:pt x="34055" y="131552"/>
                  </a:lnTo>
                  <a:lnTo>
                    <a:pt x="22439" y="168683"/>
                  </a:lnTo>
                  <a:lnTo>
                    <a:pt x="13353" y="206496"/>
                  </a:lnTo>
                  <a:lnTo>
                    <a:pt x="9132" y="244511"/>
                  </a:lnTo>
                  <a:lnTo>
                    <a:pt x="2708" y="281527"/>
                  </a:lnTo>
                  <a:lnTo>
                    <a:pt x="0" y="323016"/>
                  </a:lnTo>
                  <a:lnTo>
                    <a:pt x="2354" y="352178"/>
                  </a:lnTo>
                  <a:lnTo>
                    <a:pt x="12630" y="390476"/>
                  </a:lnTo>
                  <a:lnTo>
                    <a:pt x="21471" y="403909"/>
                  </a:lnTo>
                  <a:lnTo>
                    <a:pt x="44394" y="421156"/>
                  </a:lnTo>
                  <a:lnTo>
                    <a:pt x="63015" y="431468"/>
                  </a:lnTo>
                  <a:lnTo>
                    <a:pt x="69304" y="432637"/>
                  </a:lnTo>
                  <a:lnTo>
                    <a:pt x="106236" y="428058"/>
                  </a:lnTo>
                  <a:lnTo>
                    <a:pt x="123159" y="419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2" name="SMARTInkShape-2415"/>
            <p:cNvSpPr/>
            <p:nvPr>
              <p:custDataLst>
                <p:tags r:id="rId82"/>
              </p:custDataLst>
            </p:nvPr>
          </p:nvSpPr>
          <p:spPr>
            <a:xfrm>
              <a:off x="776929" y="3219450"/>
              <a:ext cx="223197" cy="513303"/>
            </a:xfrm>
            <a:custGeom>
              <a:avLst/>
              <a:gdLst/>
              <a:ahLst/>
              <a:cxnLst/>
              <a:rect l="0" t="0" r="0" b="0"/>
              <a:pathLst>
                <a:path w="223197" h="513303">
                  <a:moveTo>
                    <a:pt x="223196" y="0"/>
                  </a:moveTo>
                  <a:lnTo>
                    <a:pt x="223196" y="0"/>
                  </a:lnTo>
                  <a:lnTo>
                    <a:pt x="182751" y="42562"/>
                  </a:lnTo>
                  <a:lnTo>
                    <a:pt x="160993" y="86034"/>
                  </a:lnTo>
                  <a:lnTo>
                    <a:pt x="139922" y="116556"/>
                  </a:lnTo>
                  <a:lnTo>
                    <a:pt x="120199" y="157902"/>
                  </a:lnTo>
                  <a:lnTo>
                    <a:pt x="97076" y="194364"/>
                  </a:lnTo>
                  <a:lnTo>
                    <a:pt x="75172" y="231979"/>
                  </a:lnTo>
                  <a:lnTo>
                    <a:pt x="55277" y="269935"/>
                  </a:lnTo>
                  <a:lnTo>
                    <a:pt x="35976" y="307993"/>
                  </a:lnTo>
                  <a:lnTo>
                    <a:pt x="21909" y="346080"/>
                  </a:lnTo>
                  <a:lnTo>
                    <a:pt x="7674" y="389272"/>
                  </a:lnTo>
                  <a:lnTo>
                    <a:pt x="0" y="418729"/>
                  </a:lnTo>
                  <a:lnTo>
                    <a:pt x="5816" y="457127"/>
                  </a:lnTo>
                  <a:lnTo>
                    <a:pt x="14148" y="480109"/>
                  </a:lnTo>
                  <a:lnTo>
                    <a:pt x="31502" y="502412"/>
                  </a:lnTo>
                  <a:lnTo>
                    <a:pt x="45923" y="509045"/>
                  </a:lnTo>
                  <a:lnTo>
                    <a:pt x="75996" y="513302"/>
                  </a:lnTo>
                  <a:lnTo>
                    <a:pt x="86513" y="511062"/>
                  </a:lnTo>
                  <a:lnTo>
                    <a:pt x="99371" y="504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3" name="SMARTInkShape-2416"/>
            <p:cNvSpPr/>
            <p:nvPr>
              <p:custDataLst>
                <p:tags r:id="rId83"/>
              </p:custDataLst>
            </p:nvPr>
          </p:nvSpPr>
          <p:spPr>
            <a:xfrm>
              <a:off x="304800" y="3228975"/>
              <a:ext cx="438151" cy="466726"/>
            </a:xfrm>
            <a:custGeom>
              <a:avLst/>
              <a:gdLst/>
              <a:ahLst/>
              <a:cxnLst/>
              <a:rect l="0" t="0" r="0" b="0"/>
              <a:pathLst>
                <a:path w="438151" h="466726">
                  <a:moveTo>
                    <a:pt x="438150" y="0"/>
                  </a:moveTo>
                  <a:lnTo>
                    <a:pt x="438150" y="0"/>
                  </a:lnTo>
                  <a:lnTo>
                    <a:pt x="416030" y="19298"/>
                  </a:lnTo>
                  <a:lnTo>
                    <a:pt x="386946" y="42562"/>
                  </a:lnTo>
                  <a:lnTo>
                    <a:pt x="340054" y="88622"/>
                  </a:lnTo>
                  <a:lnTo>
                    <a:pt x="301446" y="128244"/>
                  </a:lnTo>
                  <a:lnTo>
                    <a:pt x="263215" y="170128"/>
                  </a:lnTo>
                  <a:lnTo>
                    <a:pt x="220268" y="209289"/>
                  </a:lnTo>
                  <a:lnTo>
                    <a:pt x="181211" y="254144"/>
                  </a:lnTo>
                  <a:lnTo>
                    <a:pt x="142922" y="294676"/>
                  </a:lnTo>
                  <a:lnTo>
                    <a:pt x="104784" y="333257"/>
                  </a:lnTo>
                  <a:lnTo>
                    <a:pt x="73223" y="371451"/>
                  </a:lnTo>
                  <a:lnTo>
                    <a:pt x="38296" y="414041"/>
                  </a:lnTo>
                  <a:lnTo>
                    <a:pt x="3542" y="461007"/>
                  </a:lnTo>
                  <a:lnTo>
                    <a:pt x="0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4" name="SMARTInkShape-2417"/>
            <p:cNvSpPr/>
            <p:nvPr>
              <p:custDataLst>
                <p:tags r:id="rId84"/>
              </p:custDataLst>
            </p:nvPr>
          </p:nvSpPr>
          <p:spPr>
            <a:xfrm>
              <a:off x="390525" y="3238500"/>
              <a:ext cx="247651" cy="514351"/>
            </a:xfrm>
            <a:custGeom>
              <a:avLst/>
              <a:gdLst/>
              <a:ahLst/>
              <a:cxnLst/>
              <a:rect l="0" t="0" r="0" b="0"/>
              <a:pathLst>
                <a:path w="247651" h="514351">
                  <a:moveTo>
                    <a:pt x="0" y="0"/>
                  </a:moveTo>
                  <a:lnTo>
                    <a:pt x="0" y="0"/>
                  </a:lnTo>
                  <a:lnTo>
                    <a:pt x="0" y="13257"/>
                  </a:lnTo>
                  <a:lnTo>
                    <a:pt x="19298" y="57419"/>
                  </a:lnTo>
                  <a:lnTo>
                    <a:pt x="34958" y="96540"/>
                  </a:lnTo>
                  <a:lnTo>
                    <a:pt x="50804" y="143045"/>
                  </a:lnTo>
                  <a:lnTo>
                    <a:pt x="64559" y="182067"/>
                  </a:lnTo>
                  <a:lnTo>
                    <a:pt x="86561" y="229443"/>
                  </a:lnTo>
                  <a:lnTo>
                    <a:pt x="111290" y="274510"/>
                  </a:lnTo>
                  <a:lnTo>
                    <a:pt x="136558" y="320532"/>
                  </a:lnTo>
                  <a:lnTo>
                    <a:pt x="161931" y="361295"/>
                  </a:lnTo>
                  <a:lnTo>
                    <a:pt x="178155" y="393154"/>
                  </a:lnTo>
                  <a:lnTo>
                    <a:pt x="198174" y="436788"/>
                  </a:lnTo>
                  <a:lnTo>
                    <a:pt x="230010" y="481923"/>
                  </a:lnTo>
                  <a:lnTo>
                    <a:pt x="237580" y="505750"/>
                  </a:lnTo>
                  <a:lnTo>
                    <a:pt x="239879" y="508617"/>
                  </a:lnTo>
                  <a:lnTo>
                    <a:pt x="247650" y="514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15" name="SMARTInkShape-Group342"/>
          <p:cNvGrpSpPr/>
          <p:nvPr/>
        </p:nvGrpSpPr>
        <p:grpSpPr>
          <a:xfrm>
            <a:off x="514350" y="428625"/>
            <a:ext cx="1533526" cy="609601"/>
            <a:chOff x="514350" y="428625"/>
            <a:chExt cx="1533526" cy="609601"/>
          </a:xfrm>
        </p:grpSpPr>
        <p:sp>
          <p:nvSpPr>
            <p:cNvPr id="2006" name="SMARTInkShape-2418"/>
            <p:cNvSpPr/>
            <p:nvPr>
              <p:custDataLst>
                <p:tags r:id="rId66"/>
              </p:custDataLst>
            </p:nvPr>
          </p:nvSpPr>
          <p:spPr>
            <a:xfrm>
              <a:off x="1895475" y="723900"/>
              <a:ext cx="133351" cy="57151"/>
            </a:xfrm>
            <a:custGeom>
              <a:avLst/>
              <a:gdLst/>
              <a:ahLst/>
              <a:cxnLst/>
              <a:rect l="0" t="0" r="0" b="0"/>
              <a:pathLst>
                <a:path w="133351" h="57151">
                  <a:moveTo>
                    <a:pt x="0" y="57150"/>
                  </a:moveTo>
                  <a:lnTo>
                    <a:pt x="0" y="57150"/>
                  </a:lnTo>
                  <a:lnTo>
                    <a:pt x="13258" y="57150"/>
                  </a:lnTo>
                  <a:lnTo>
                    <a:pt x="19298" y="54328"/>
                  </a:lnTo>
                  <a:lnTo>
                    <a:pt x="64107" y="28502"/>
                  </a:lnTo>
                  <a:lnTo>
                    <a:pt x="83924" y="15861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7" name="SMARTInkShape-2419"/>
            <p:cNvSpPr/>
            <p:nvPr>
              <p:custDataLst>
                <p:tags r:id="rId67"/>
              </p:custDataLst>
            </p:nvPr>
          </p:nvSpPr>
          <p:spPr>
            <a:xfrm>
              <a:off x="1905000" y="590550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9050"/>
                  </a:lnTo>
                  <a:lnTo>
                    <a:pt x="50769" y="7291"/>
                  </a:lnTo>
                  <a:lnTo>
                    <a:pt x="91867" y="640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8" name="SMARTInkShape-2420"/>
            <p:cNvSpPr/>
            <p:nvPr>
              <p:custDataLst>
                <p:tags r:id="rId68"/>
              </p:custDataLst>
            </p:nvPr>
          </p:nvSpPr>
          <p:spPr>
            <a:xfrm>
              <a:off x="1628775" y="523875"/>
              <a:ext cx="160562" cy="333376"/>
            </a:xfrm>
            <a:custGeom>
              <a:avLst/>
              <a:gdLst/>
              <a:ahLst/>
              <a:cxnLst/>
              <a:rect l="0" t="0" r="0" b="0"/>
              <a:pathLst>
                <a:path w="160562" h="33337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47946" y="11759"/>
                  </a:lnTo>
                  <a:lnTo>
                    <a:pt x="92094" y="31881"/>
                  </a:lnTo>
                  <a:lnTo>
                    <a:pt x="130177" y="64069"/>
                  </a:lnTo>
                  <a:lnTo>
                    <a:pt x="155018" y="101650"/>
                  </a:lnTo>
                  <a:lnTo>
                    <a:pt x="160561" y="133556"/>
                  </a:lnTo>
                  <a:lnTo>
                    <a:pt x="160462" y="155754"/>
                  </a:lnTo>
                  <a:lnTo>
                    <a:pt x="148614" y="200467"/>
                  </a:lnTo>
                  <a:lnTo>
                    <a:pt x="135346" y="237154"/>
                  </a:lnTo>
                  <a:lnTo>
                    <a:pt x="101218" y="279036"/>
                  </a:lnTo>
                  <a:lnTo>
                    <a:pt x="57391" y="323596"/>
                  </a:lnTo>
                  <a:lnTo>
                    <a:pt x="47625" y="333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9" name="SMARTInkShape-2421"/>
            <p:cNvSpPr/>
            <p:nvPr>
              <p:custDataLst>
                <p:tags r:id="rId69"/>
              </p:custDataLst>
            </p:nvPr>
          </p:nvSpPr>
          <p:spPr>
            <a:xfrm>
              <a:off x="1390650" y="695325"/>
              <a:ext cx="152401" cy="37709"/>
            </a:xfrm>
            <a:custGeom>
              <a:avLst/>
              <a:gdLst/>
              <a:ahLst/>
              <a:cxnLst/>
              <a:rect l="0" t="0" r="0" b="0"/>
              <a:pathLst>
                <a:path w="152401" h="37709">
                  <a:moveTo>
                    <a:pt x="0" y="28575"/>
                  </a:moveTo>
                  <a:lnTo>
                    <a:pt x="0" y="28575"/>
                  </a:lnTo>
                  <a:lnTo>
                    <a:pt x="0" y="33632"/>
                  </a:lnTo>
                  <a:lnTo>
                    <a:pt x="1058" y="35121"/>
                  </a:lnTo>
                  <a:lnTo>
                    <a:pt x="2822" y="36114"/>
                  </a:lnTo>
                  <a:lnTo>
                    <a:pt x="13183" y="37512"/>
                  </a:lnTo>
                  <a:lnTo>
                    <a:pt x="18314" y="37708"/>
                  </a:lnTo>
                  <a:lnTo>
                    <a:pt x="26837" y="35104"/>
                  </a:lnTo>
                  <a:lnTo>
                    <a:pt x="35211" y="31477"/>
                  </a:lnTo>
                  <a:lnTo>
                    <a:pt x="76700" y="27771"/>
                  </a:lnTo>
                  <a:lnTo>
                    <a:pt x="122728" y="18897"/>
                  </a:lnTo>
                  <a:lnTo>
                    <a:pt x="137494" y="11714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0" name="SMARTInkShape-2422"/>
            <p:cNvSpPr/>
            <p:nvPr>
              <p:custDataLst>
                <p:tags r:id="rId70"/>
              </p:custDataLst>
            </p:nvPr>
          </p:nvSpPr>
          <p:spPr>
            <a:xfrm>
              <a:off x="1409868" y="466725"/>
              <a:ext cx="152233" cy="408104"/>
            </a:xfrm>
            <a:custGeom>
              <a:avLst/>
              <a:gdLst/>
              <a:ahLst/>
              <a:cxnLst/>
              <a:rect l="0" t="0" r="0" b="0"/>
              <a:pathLst>
                <a:path w="152233" h="408104">
                  <a:moveTo>
                    <a:pt x="95082" y="0"/>
                  </a:moveTo>
                  <a:lnTo>
                    <a:pt x="95082" y="0"/>
                  </a:lnTo>
                  <a:lnTo>
                    <a:pt x="95082" y="5056"/>
                  </a:lnTo>
                  <a:lnTo>
                    <a:pt x="94024" y="6546"/>
                  </a:lnTo>
                  <a:lnTo>
                    <a:pt x="92260" y="7539"/>
                  </a:lnTo>
                  <a:lnTo>
                    <a:pt x="90026" y="8201"/>
                  </a:lnTo>
                  <a:lnTo>
                    <a:pt x="84721" y="14581"/>
                  </a:lnTo>
                  <a:lnTo>
                    <a:pt x="69572" y="44057"/>
                  </a:lnTo>
                  <a:lnTo>
                    <a:pt x="56960" y="84707"/>
                  </a:lnTo>
                  <a:lnTo>
                    <a:pt x="39221" y="123624"/>
                  </a:lnTo>
                  <a:lnTo>
                    <a:pt x="22939" y="169490"/>
                  </a:lnTo>
                  <a:lnTo>
                    <a:pt x="12793" y="206735"/>
                  </a:lnTo>
                  <a:lnTo>
                    <a:pt x="4143" y="243523"/>
                  </a:lnTo>
                  <a:lnTo>
                    <a:pt x="683" y="284935"/>
                  </a:lnTo>
                  <a:lnTo>
                    <a:pt x="0" y="323689"/>
                  </a:lnTo>
                  <a:lnTo>
                    <a:pt x="7470" y="360860"/>
                  </a:lnTo>
                  <a:lnTo>
                    <a:pt x="19136" y="386860"/>
                  </a:lnTo>
                  <a:lnTo>
                    <a:pt x="26403" y="395246"/>
                  </a:lnTo>
                  <a:lnTo>
                    <a:pt x="36689" y="402501"/>
                  </a:lnTo>
                  <a:lnTo>
                    <a:pt x="54379" y="407479"/>
                  </a:lnTo>
                  <a:lnTo>
                    <a:pt x="86924" y="408103"/>
                  </a:lnTo>
                  <a:lnTo>
                    <a:pt x="128306" y="396263"/>
                  </a:lnTo>
                  <a:lnTo>
                    <a:pt x="152232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1" name="SMARTInkShape-2423"/>
            <p:cNvSpPr/>
            <p:nvPr>
              <p:custDataLst>
                <p:tags r:id="rId71"/>
              </p:custDataLst>
            </p:nvPr>
          </p:nvSpPr>
          <p:spPr>
            <a:xfrm>
              <a:off x="1114997" y="468049"/>
              <a:ext cx="161354" cy="379677"/>
            </a:xfrm>
            <a:custGeom>
              <a:avLst/>
              <a:gdLst/>
              <a:ahLst/>
              <a:cxnLst/>
              <a:rect l="0" t="0" r="0" b="0"/>
              <a:pathLst>
                <a:path w="161354" h="379677">
                  <a:moveTo>
                    <a:pt x="161353" y="8201"/>
                  </a:moveTo>
                  <a:lnTo>
                    <a:pt x="161353" y="8201"/>
                  </a:lnTo>
                  <a:lnTo>
                    <a:pt x="161353" y="0"/>
                  </a:lnTo>
                  <a:lnTo>
                    <a:pt x="161353" y="4125"/>
                  </a:lnTo>
                  <a:lnTo>
                    <a:pt x="160295" y="5483"/>
                  </a:lnTo>
                  <a:lnTo>
                    <a:pt x="156297" y="6993"/>
                  </a:lnTo>
                  <a:lnTo>
                    <a:pt x="154807" y="8454"/>
                  </a:lnTo>
                  <a:lnTo>
                    <a:pt x="150594" y="16625"/>
                  </a:lnTo>
                  <a:lnTo>
                    <a:pt x="120823" y="58955"/>
                  </a:lnTo>
                  <a:lnTo>
                    <a:pt x="91183" y="104921"/>
                  </a:lnTo>
                  <a:lnTo>
                    <a:pt x="66040" y="151994"/>
                  </a:lnTo>
                  <a:lnTo>
                    <a:pt x="47034" y="189448"/>
                  </a:lnTo>
                  <a:lnTo>
                    <a:pt x="30820" y="227357"/>
                  </a:lnTo>
                  <a:lnTo>
                    <a:pt x="15859" y="273036"/>
                  </a:lnTo>
                  <a:lnTo>
                    <a:pt x="3771" y="318120"/>
                  </a:lnTo>
                  <a:lnTo>
                    <a:pt x="0" y="356453"/>
                  </a:lnTo>
                  <a:lnTo>
                    <a:pt x="2504" y="366885"/>
                  </a:lnTo>
                  <a:lnTo>
                    <a:pt x="4654" y="371149"/>
                  </a:lnTo>
                  <a:lnTo>
                    <a:pt x="7145" y="373991"/>
                  </a:lnTo>
                  <a:lnTo>
                    <a:pt x="12736" y="377149"/>
                  </a:lnTo>
                  <a:lnTo>
                    <a:pt x="28003" y="3796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2" name="SMARTInkShape-2424"/>
            <p:cNvSpPr/>
            <p:nvPr>
              <p:custDataLst>
                <p:tags r:id="rId72"/>
              </p:custDataLst>
            </p:nvPr>
          </p:nvSpPr>
          <p:spPr>
            <a:xfrm>
              <a:off x="781050" y="4286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3" name="SMARTInkShape-2425"/>
            <p:cNvSpPr/>
            <p:nvPr>
              <p:custDataLst>
                <p:tags r:id="rId73"/>
              </p:custDataLst>
            </p:nvPr>
          </p:nvSpPr>
          <p:spPr>
            <a:xfrm>
              <a:off x="523875" y="457200"/>
              <a:ext cx="476251" cy="581026"/>
            </a:xfrm>
            <a:custGeom>
              <a:avLst/>
              <a:gdLst/>
              <a:ahLst/>
              <a:cxnLst/>
              <a:rect l="0" t="0" r="0" b="0"/>
              <a:pathLst>
                <a:path w="476251" h="581026">
                  <a:moveTo>
                    <a:pt x="476250" y="0"/>
                  </a:moveTo>
                  <a:lnTo>
                    <a:pt x="476250" y="0"/>
                  </a:lnTo>
                  <a:lnTo>
                    <a:pt x="471194" y="0"/>
                  </a:lnTo>
                  <a:lnTo>
                    <a:pt x="465889" y="2822"/>
                  </a:lnTo>
                  <a:lnTo>
                    <a:pt x="453860" y="13257"/>
                  </a:lnTo>
                  <a:lnTo>
                    <a:pt x="425796" y="57419"/>
                  </a:lnTo>
                  <a:lnTo>
                    <a:pt x="390277" y="98096"/>
                  </a:lnTo>
                  <a:lnTo>
                    <a:pt x="358742" y="143250"/>
                  </a:lnTo>
                  <a:lnTo>
                    <a:pt x="327021" y="190549"/>
                  </a:lnTo>
                  <a:lnTo>
                    <a:pt x="295078" y="235156"/>
                  </a:lnTo>
                  <a:lnTo>
                    <a:pt x="264466" y="275639"/>
                  </a:lnTo>
                  <a:lnTo>
                    <a:pt x="233215" y="319266"/>
                  </a:lnTo>
                  <a:lnTo>
                    <a:pt x="200114" y="361044"/>
                  </a:lnTo>
                  <a:lnTo>
                    <a:pt x="169272" y="399871"/>
                  </a:lnTo>
                  <a:lnTo>
                    <a:pt x="137976" y="438115"/>
                  </a:lnTo>
                  <a:lnTo>
                    <a:pt x="104966" y="482948"/>
                  </a:lnTo>
                  <a:lnTo>
                    <a:pt x="73050" y="523699"/>
                  </a:lnTo>
                  <a:lnTo>
                    <a:pt x="47630" y="548966"/>
                  </a:lnTo>
                  <a:lnTo>
                    <a:pt x="11572" y="579083"/>
                  </a:lnTo>
                  <a:lnTo>
                    <a:pt x="7612" y="580162"/>
                  </a:lnTo>
                  <a:lnTo>
                    <a:pt x="0" y="581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4" name="SMARTInkShape-2426"/>
            <p:cNvSpPr/>
            <p:nvPr>
              <p:custDataLst>
                <p:tags r:id="rId74"/>
              </p:custDataLst>
            </p:nvPr>
          </p:nvSpPr>
          <p:spPr>
            <a:xfrm>
              <a:off x="514350" y="485775"/>
              <a:ext cx="381001" cy="438151"/>
            </a:xfrm>
            <a:custGeom>
              <a:avLst/>
              <a:gdLst/>
              <a:ahLst/>
              <a:cxnLst/>
              <a:rect l="0" t="0" r="0" b="0"/>
              <a:pathLst>
                <a:path w="381001" h="43815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5056" y="8201"/>
                  </a:lnTo>
                  <a:lnTo>
                    <a:pt x="6546" y="9701"/>
                  </a:lnTo>
                  <a:lnTo>
                    <a:pt x="11759" y="19712"/>
                  </a:lnTo>
                  <a:lnTo>
                    <a:pt x="45534" y="63683"/>
                  </a:lnTo>
                  <a:lnTo>
                    <a:pt x="92241" y="111256"/>
                  </a:lnTo>
                  <a:lnTo>
                    <a:pt x="127892" y="155583"/>
                  </a:lnTo>
                  <a:lnTo>
                    <a:pt x="171724" y="193676"/>
                  </a:lnTo>
                  <a:lnTo>
                    <a:pt x="213529" y="232833"/>
                  </a:lnTo>
                  <a:lnTo>
                    <a:pt x="252899" y="278517"/>
                  </a:lnTo>
                  <a:lnTo>
                    <a:pt x="292574" y="323798"/>
                  </a:lnTo>
                  <a:lnTo>
                    <a:pt x="325543" y="368297"/>
                  </a:lnTo>
                  <a:lnTo>
                    <a:pt x="358749" y="414932"/>
                  </a:lnTo>
                  <a:lnTo>
                    <a:pt x="368292" y="424097"/>
                  </a:lnTo>
                  <a:lnTo>
                    <a:pt x="374647" y="426613"/>
                  </a:lnTo>
                  <a:lnTo>
                    <a:pt x="376764" y="428342"/>
                  </a:lnTo>
                  <a:lnTo>
                    <a:pt x="381000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29" name="SMARTInkShape-Group343"/>
          <p:cNvGrpSpPr/>
          <p:nvPr/>
        </p:nvGrpSpPr>
        <p:grpSpPr>
          <a:xfrm>
            <a:off x="2286000" y="190651"/>
            <a:ext cx="2351765" cy="647550"/>
            <a:chOff x="2286000" y="190651"/>
            <a:chExt cx="2351765" cy="647550"/>
          </a:xfrm>
        </p:grpSpPr>
        <p:sp>
          <p:nvSpPr>
            <p:cNvPr id="2016" name="SMARTInkShape-2427"/>
            <p:cNvSpPr/>
            <p:nvPr>
              <p:custDataLst>
                <p:tags r:id="rId53"/>
              </p:custDataLst>
            </p:nvPr>
          </p:nvSpPr>
          <p:spPr>
            <a:xfrm>
              <a:off x="4476750" y="304800"/>
              <a:ext cx="161015" cy="390526"/>
            </a:xfrm>
            <a:custGeom>
              <a:avLst/>
              <a:gdLst/>
              <a:ahLst/>
              <a:cxnLst/>
              <a:rect l="0" t="0" r="0" b="0"/>
              <a:pathLst>
                <a:path w="161015" h="39052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10361" y="2822"/>
                  </a:lnTo>
                  <a:lnTo>
                    <a:pt x="52263" y="33114"/>
                  </a:lnTo>
                  <a:lnTo>
                    <a:pt x="97578" y="69970"/>
                  </a:lnTo>
                  <a:lnTo>
                    <a:pt x="135393" y="109019"/>
                  </a:lnTo>
                  <a:lnTo>
                    <a:pt x="155008" y="152959"/>
                  </a:lnTo>
                  <a:lnTo>
                    <a:pt x="161014" y="200099"/>
                  </a:lnTo>
                  <a:lnTo>
                    <a:pt x="160747" y="246601"/>
                  </a:lnTo>
                  <a:lnTo>
                    <a:pt x="148652" y="287075"/>
                  </a:lnTo>
                  <a:lnTo>
                    <a:pt x="121924" y="329759"/>
                  </a:lnTo>
                  <a:lnTo>
                    <a:pt x="88799" y="373566"/>
                  </a:lnTo>
                  <a:lnTo>
                    <a:pt x="66675" y="390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7" name="SMARTInkShape-2428"/>
            <p:cNvSpPr/>
            <p:nvPr>
              <p:custDataLst>
                <p:tags r:id="rId54"/>
              </p:custDataLst>
            </p:nvPr>
          </p:nvSpPr>
          <p:spPr>
            <a:xfrm>
              <a:off x="4162425" y="504825"/>
              <a:ext cx="238126" cy="17727"/>
            </a:xfrm>
            <a:custGeom>
              <a:avLst/>
              <a:gdLst/>
              <a:ahLst/>
              <a:cxnLst/>
              <a:rect l="0" t="0" r="0" b="0"/>
              <a:pathLst>
                <a:path w="238126" h="17727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13257" y="9133"/>
                  </a:lnTo>
                  <a:lnTo>
                    <a:pt x="54547" y="9515"/>
                  </a:lnTo>
                  <a:lnTo>
                    <a:pt x="86034" y="10581"/>
                  </a:lnTo>
                  <a:lnTo>
                    <a:pt x="125329" y="17726"/>
                  </a:lnTo>
                  <a:lnTo>
                    <a:pt x="171648" y="11337"/>
                  </a:lnTo>
                  <a:lnTo>
                    <a:pt x="214646" y="4826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8" name="SMARTInkShape-2429"/>
            <p:cNvSpPr/>
            <p:nvPr>
              <p:custDataLst>
                <p:tags r:id="rId55"/>
              </p:custDataLst>
            </p:nvPr>
          </p:nvSpPr>
          <p:spPr>
            <a:xfrm>
              <a:off x="4225959" y="333375"/>
              <a:ext cx="98392" cy="361951"/>
            </a:xfrm>
            <a:custGeom>
              <a:avLst/>
              <a:gdLst/>
              <a:ahLst/>
              <a:cxnLst/>
              <a:rect l="0" t="0" r="0" b="0"/>
              <a:pathLst>
                <a:path w="98392" h="361951">
                  <a:moveTo>
                    <a:pt x="79341" y="0"/>
                  </a:moveTo>
                  <a:lnTo>
                    <a:pt x="79341" y="0"/>
                  </a:lnTo>
                  <a:lnTo>
                    <a:pt x="79341" y="5056"/>
                  </a:lnTo>
                  <a:lnTo>
                    <a:pt x="60043" y="50768"/>
                  </a:lnTo>
                  <a:lnTo>
                    <a:pt x="37837" y="96722"/>
                  </a:lnTo>
                  <a:lnTo>
                    <a:pt x="22773" y="140971"/>
                  </a:lnTo>
                  <a:lnTo>
                    <a:pt x="9606" y="185655"/>
                  </a:lnTo>
                  <a:lnTo>
                    <a:pt x="0" y="222696"/>
                  </a:lnTo>
                  <a:lnTo>
                    <a:pt x="1423" y="265534"/>
                  </a:lnTo>
                  <a:lnTo>
                    <a:pt x="2915" y="309115"/>
                  </a:lnTo>
                  <a:lnTo>
                    <a:pt x="8131" y="329597"/>
                  </a:lnTo>
                  <a:lnTo>
                    <a:pt x="16379" y="344015"/>
                  </a:lnTo>
                  <a:lnTo>
                    <a:pt x="30582" y="354990"/>
                  </a:lnTo>
                  <a:lnTo>
                    <a:pt x="48196" y="359888"/>
                  </a:lnTo>
                  <a:lnTo>
                    <a:pt x="98391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9" name="SMARTInkShape-2430"/>
            <p:cNvSpPr/>
            <p:nvPr>
              <p:custDataLst>
                <p:tags r:id="rId56"/>
              </p:custDataLst>
            </p:nvPr>
          </p:nvSpPr>
          <p:spPr>
            <a:xfrm>
              <a:off x="3981450" y="581025"/>
              <a:ext cx="75809" cy="142876"/>
            </a:xfrm>
            <a:custGeom>
              <a:avLst/>
              <a:gdLst/>
              <a:ahLst/>
              <a:cxnLst/>
              <a:rect l="0" t="0" r="0" b="0"/>
              <a:pathLst>
                <a:path w="75809" h="142876">
                  <a:moveTo>
                    <a:pt x="66675" y="0"/>
                  </a:moveTo>
                  <a:lnTo>
                    <a:pt x="66675" y="0"/>
                  </a:lnTo>
                  <a:lnTo>
                    <a:pt x="71732" y="5056"/>
                  </a:lnTo>
                  <a:lnTo>
                    <a:pt x="74214" y="10361"/>
                  </a:lnTo>
                  <a:lnTo>
                    <a:pt x="75808" y="27447"/>
                  </a:lnTo>
                  <a:lnTo>
                    <a:pt x="64426" y="68741"/>
                  </a:lnTo>
                  <a:lnTo>
                    <a:pt x="56484" y="83515"/>
                  </a:lnTo>
                  <a:lnTo>
                    <a:pt x="16256" y="126569"/>
                  </a:lnTo>
                  <a:lnTo>
                    <a:pt x="9694" y="130336"/>
                  </a:lnTo>
                  <a:lnTo>
                    <a:pt x="6463" y="131341"/>
                  </a:lnTo>
                  <a:lnTo>
                    <a:pt x="4308" y="133069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0" name="SMARTInkShape-2431"/>
            <p:cNvSpPr/>
            <p:nvPr>
              <p:custDataLst>
                <p:tags r:id="rId57"/>
              </p:custDataLst>
            </p:nvPr>
          </p:nvSpPr>
          <p:spPr>
            <a:xfrm>
              <a:off x="3819525" y="371475"/>
              <a:ext cx="123741" cy="304801"/>
            </a:xfrm>
            <a:custGeom>
              <a:avLst/>
              <a:gdLst/>
              <a:ahLst/>
              <a:cxnLst/>
              <a:rect l="0" t="0" r="0" b="0"/>
              <a:pathLst>
                <a:path w="123741" h="304801">
                  <a:moveTo>
                    <a:pt x="85725" y="0"/>
                  </a:moveTo>
                  <a:lnTo>
                    <a:pt x="85725" y="0"/>
                  </a:lnTo>
                  <a:lnTo>
                    <a:pt x="90782" y="0"/>
                  </a:lnTo>
                  <a:lnTo>
                    <a:pt x="92271" y="1058"/>
                  </a:lnTo>
                  <a:lnTo>
                    <a:pt x="93264" y="2822"/>
                  </a:lnTo>
                  <a:lnTo>
                    <a:pt x="93926" y="5056"/>
                  </a:lnTo>
                  <a:lnTo>
                    <a:pt x="101535" y="17305"/>
                  </a:lnTo>
                  <a:lnTo>
                    <a:pt x="112850" y="63680"/>
                  </a:lnTo>
                  <a:lnTo>
                    <a:pt x="122858" y="107960"/>
                  </a:lnTo>
                  <a:lnTo>
                    <a:pt x="123740" y="152597"/>
                  </a:lnTo>
                  <a:lnTo>
                    <a:pt x="122742" y="173743"/>
                  </a:lnTo>
                  <a:lnTo>
                    <a:pt x="110564" y="206259"/>
                  </a:lnTo>
                  <a:lnTo>
                    <a:pt x="73944" y="249631"/>
                  </a:lnTo>
                  <a:lnTo>
                    <a:pt x="56482" y="264465"/>
                  </a:lnTo>
                  <a:lnTo>
                    <a:pt x="12661" y="296995"/>
                  </a:lnTo>
                  <a:lnTo>
                    <a:pt x="0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1" name="SMARTInkShape-2432"/>
            <p:cNvSpPr/>
            <p:nvPr>
              <p:custDataLst>
                <p:tags r:id="rId58"/>
              </p:custDataLst>
            </p:nvPr>
          </p:nvSpPr>
          <p:spPr>
            <a:xfrm>
              <a:off x="3600450" y="542925"/>
              <a:ext cx="180976" cy="18973"/>
            </a:xfrm>
            <a:custGeom>
              <a:avLst/>
              <a:gdLst/>
              <a:ahLst/>
              <a:cxnLst/>
              <a:rect l="0" t="0" r="0" b="0"/>
              <a:pathLst>
                <a:path w="180976" h="18973">
                  <a:moveTo>
                    <a:pt x="0" y="9525"/>
                  </a:moveTo>
                  <a:lnTo>
                    <a:pt x="0" y="9525"/>
                  </a:lnTo>
                  <a:lnTo>
                    <a:pt x="5057" y="14581"/>
                  </a:lnTo>
                  <a:lnTo>
                    <a:pt x="10361" y="17064"/>
                  </a:lnTo>
                  <a:lnTo>
                    <a:pt x="57750" y="18972"/>
                  </a:lnTo>
                  <a:lnTo>
                    <a:pt x="88038" y="16212"/>
                  </a:lnTo>
                  <a:lnTo>
                    <a:pt x="132596" y="9347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2" name="SMARTInkShape-2433"/>
            <p:cNvSpPr/>
            <p:nvPr>
              <p:custDataLst>
                <p:tags r:id="rId59"/>
              </p:custDataLst>
            </p:nvPr>
          </p:nvSpPr>
          <p:spPr>
            <a:xfrm>
              <a:off x="3629594" y="342900"/>
              <a:ext cx="94682" cy="302870"/>
            </a:xfrm>
            <a:custGeom>
              <a:avLst/>
              <a:gdLst/>
              <a:ahLst/>
              <a:cxnLst/>
              <a:rect l="0" t="0" r="0" b="0"/>
              <a:pathLst>
                <a:path w="94682" h="302870">
                  <a:moveTo>
                    <a:pt x="94681" y="0"/>
                  </a:moveTo>
                  <a:lnTo>
                    <a:pt x="94681" y="0"/>
                  </a:lnTo>
                  <a:lnTo>
                    <a:pt x="89625" y="0"/>
                  </a:lnTo>
                  <a:lnTo>
                    <a:pt x="88135" y="1058"/>
                  </a:lnTo>
                  <a:lnTo>
                    <a:pt x="87142" y="2822"/>
                  </a:lnTo>
                  <a:lnTo>
                    <a:pt x="80492" y="18314"/>
                  </a:lnTo>
                  <a:lnTo>
                    <a:pt x="54599" y="59246"/>
                  </a:lnTo>
                  <a:lnTo>
                    <a:pt x="30149" y="105051"/>
                  </a:lnTo>
                  <a:lnTo>
                    <a:pt x="15729" y="147986"/>
                  </a:lnTo>
                  <a:lnTo>
                    <a:pt x="2309" y="191905"/>
                  </a:lnTo>
                  <a:lnTo>
                    <a:pt x="0" y="223821"/>
                  </a:lnTo>
                  <a:lnTo>
                    <a:pt x="4656" y="244000"/>
                  </a:lnTo>
                  <a:lnTo>
                    <a:pt x="18751" y="273340"/>
                  </a:lnTo>
                  <a:lnTo>
                    <a:pt x="40722" y="298281"/>
                  </a:lnTo>
                  <a:lnTo>
                    <a:pt x="49885" y="301903"/>
                  </a:lnTo>
                  <a:lnTo>
                    <a:pt x="55292" y="302869"/>
                  </a:lnTo>
                  <a:lnTo>
                    <a:pt x="64122" y="301119"/>
                  </a:lnTo>
                  <a:lnTo>
                    <a:pt x="71574" y="297872"/>
                  </a:lnTo>
                  <a:lnTo>
                    <a:pt x="85156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3" name="SMARTInkShape-2434"/>
            <p:cNvSpPr/>
            <p:nvPr>
              <p:custDataLst>
                <p:tags r:id="rId60"/>
              </p:custDataLst>
            </p:nvPr>
          </p:nvSpPr>
          <p:spPr>
            <a:xfrm>
              <a:off x="3391588" y="333375"/>
              <a:ext cx="151713" cy="342901"/>
            </a:xfrm>
            <a:custGeom>
              <a:avLst/>
              <a:gdLst/>
              <a:ahLst/>
              <a:cxnLst/>
              <a:rect l="0" t="0" r="0" b="0"/>
              <a:pathLst>
                <a:path w="151713" h="342901">
                  <a:moveTo>
                    <a:pt x="151712" y="0"/>
                  </a:moveTo>
                  <a:lnTo>
                    <a:pt x="151712" y="0"/>
                  </a:lnTo>
                  <a:lnTo>
                    <a:pt x="151712" y="13257"/>
                  </a:lnTo>
                  <a:lnTo>
                    <a:pt x="146656" y="27447"/>
                  </a:lnTo>
                  <a:lnTo>
                    <a:pt x="109955" y="71028"/>
                  </a:lnTo>
                  <a:lnTo>
                    <a:pt x="87764" y="105635"/>
                  </a:lnTo>
                  <a:lnTo>
                    <a:pt x="67819" y="143045"/>
                  </a:lnTo>
                  <a:lnTo>
                    <a:pt x="44555" y="187555"/>
                  </a:lnTo>
                  <a:lnTo>
                    <a:pt x="25849" y="228018"/>
                  </a:lnTo>
                  <a:lnTo>
                    <a:pt x="7141" y="266585"/>
                  </a:lnTo>
                  <a:lnTo>
                    <a:pt x="0" y="313727"/>
                  </a:lnTo>
                  <a:lnTo>
                    <a:pt x="2440" y="322173"/>
                  </a:lnTo>
                  <a:lnTo>
                    <a:pt x="16664" y="340920"/>
                  </a:lnTo>
                  <a:lnTo>
                    <a:pt x="20429" y="342020"/>
                  </a:lnTo>
                  <a:lnTo>
                    <a:pt x="27887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4" name="SMARTInkShape-2435"/>
            <p:cNvSpPr/>
            <p:nvPr>
              <p:custDataLst>
                <p:tags r:id="rId61"/>
              </p:custDataLst>
            </p:nvPr>
          </p:nvSpPr>
          <p:spPr>
            <a:xfrm>
              <a:off x="3019425" y="400050"/>
              <a:ext cx="342901" cy="295276"/>
            </a:xfrm>
            <a:custGeom>
              <a:avLst/>
              <a:gdLst/>
              <a:ahLst/>
              <a:cxnLst/>
              <a:rect l="0" t="0" r="0" b="0"/>
              <a:pathLst>
                <a:path w="342901" h="295276">
                  <a:moveTo>
                    <a:pt x="342900" y="0"/>
                  </a:moveTo>
                  <a:lnTo>
                    <a:pt x="342900" y="0"/>
                  </a:lnTo>
                  <a:lnTo>
                    <a:pt x="337844" y="0"/>
                  </a:lnTo>
                  <a:lnTo>
                    <a:pt x="332539" y="2822"/>
                  </a:lnTo>
                  <a:lnTo>
                    <a:pt x="290637" y="32056"/>
                  </a:lnTo>
                  <a:lnTo>
                    <a:pt x="266385" y="45717"/>
                  </a:lnTo>
                  <a:lnTo>
                    <a:pt x="227095" y="81671"/>
                  </a:lnTo>
                  <a:lnTo>
                    <a:pt x="180777" y="121723"/>
                  </a:lnTo>
                  <a:lnTo>
                    <a:pt x="134382" y="162903"/>
                  </a:lnTo>
                  <a:lnTo>
                    <a:pt x="93923" y="204622"/>
                  </a:lnTo>
                  <a:lnTo>
                    <a:pt x="51241" y="244321"/>
                  </a:lnTo>
                  <a:lnTo>
                    <a:pt x="26545" y="267728"/>
                  </a:lnTo>
                  <a:lnTo>
                    <a:pt x="6919" y="280163"/>
                  </a:lnTo>
                  <a:lnTo>
                    <a:pt x="3075" y="286089"/>
                  </a:lnTo>
                  <a:lnTo>
                    <a:pt x="0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5" name="SMARTInkShape-2436"/>
            <p:cNvSpPr/>
            <p:nvPr>
              <p:custDataLst>
                <p:tags r:id="rId62"/>
              </p:custDataLst>
            </p:nvPr>
          </p:nvSpPr>
          <p:spPr>
            <a:xfrm>
              <a:off x="3096017" y="381000"/>
              <a:ext cx="209159" cy="314326"/>
            </a:xfrm>
            <a:custGeom>
              <a:avLst/>
              <a:gdLst/>
              <a:ahLst/>
              <a:cxnLst/>
              <a:rect l="0" t="0" r="0" b="0"/>
              <a:pathLst>
                <a:path w="209159" h="314326">
                  <a:moveTo>
                    <a:pt x="9133" y="0"/>
                  </a:moveTo>
                  <a:lnTo>
                    <a:pt x="9133" y="0"/>
                  </a:lnTo>
                  <a:lnTo>
                    <a:pt x="932" y="0"/>
                  </a:lnTo>
                  <a:lnTo>
                    <a:pt x="0" y="10113"/>
                  </a:lnTo>
                  <a:lnTo>
                    <a:pt x="2605" y="17900"/>
                  </a:lnTo>
                  <a:lnTo>
                    <a:pt x="4781" y="21458"/>
                  </a:lnTo>
                  <a:lnTo>
                    <a:pt x="19325" y="66893"/>
                  </a:lnTo>
                  <a:lnTo>
                    <a:pt x="41167" y="106058"/>
                  </a:lnTo>
                  <a:lnTo>
                    <a:pt x="59552" y="152569"/>
                  </a:lnTo>
                  <a:lnTo>
                    <a:pt x="86119" y="192508"/>
                  </a:lnTo>
                  <a:lnTo>
                    <a:pt x="110640" y="237331"/>
                  </a:lnTo>
                  <a:lnTo>
                    <a:pt x="139383" y="277993"/>
                  </a:lnTo>
                  <a:lnTo>
                    <a:pt x="185763" y="309972"/>
                  </a:lnTo>
                  <a:lnTo>
                    <a:pt x="196112" y="313035"/>
                  </a:lnTo>
                  <a:lnTo>
                    <a:pt x="209158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6" name="SMARTInkShape-2437"/>
            <p:cNvSpPr/>
            <p:nvPr>
              <p:custDataLst>
                <p:tags r:id="rId63"/>
              </p:custDataLst>
            </p:nvPr>
          </p:nvSpPr>
          <p:spPr>
            <a:xfrm>
              <a:off x="2679014" y="247650"/>
              <a:ext cx="311837" cy="518130"/>
            </a:xfrm>
            <a:custGeom>
              <a:avLst/>
              <a:gdLst/>
              <a:ahLst/>
              <a:cxnLst/>
              <a:rect l="0" t="0" r="0" b="0"/>
              <a:pathLst>
                <a:path w="311837" h="518130">
                  <a:moveTo>
                    <a:pt x="311836" y="0"/>
                  </a:moveTo>
                  <a:lnTo>
                    <a:pt x="311836" y="0"/>
                  </a:lnTo>
                  <a:lnTo>
                    <a:pt x="298579" y="0"/>
                  </a:lnTo>
                  <a:lnTo>
                    <a:pt x="292538" y="2822"/>
                  </a:lnTo>
                  <a:lnTo>
                    <a:pt x="251130" y="34173"/>
                  </a:lnTo>
                  <a:lnTo>
                    <a:pt x="214654" y="76937"/>
                  </a:lnTo>
                  <a:lnTo>
                    <a:pt x="177046" y="123108"/>
                  </a:lnTo>
                  <a:lnTo>
                    <a:pt x="143252" y="166769"/>
                  </a:lnTo>
                  <a:lnTo>
                    <a:pt x="112660" y="214278"/>
                  </a:lnTo>
                  <a:lnTo>
                    <a:pt x="93138" y="249751"/>
                  </a:lnTo>
                  <a:lnTo>
                    <a:pt x="73879" y="283862"/>
                  </a:lnTo>
                  <a:lnTo>
                    <a:pt x="48008" y="329993"/>
                  </a:lnTo>
                  <a:lnTo>
                    <a:pt x="26937" y="370473"/>
                  </a:lnTo>
                  <a:lnTo>
                    <a:pt x="10110" y="409278"/>
                  </a:lnTo>
                  <a:lnTo>
                    <a:pt x="0" y="455260"/>
                  </a:lnTo>
                  <a:lnTo>
                    <a:pt x="3305" y="480144"/>
                  </a:lnTo>
                  <a:lnTo>
                    <a:pt x="11022" y="491386"/>
                  </a:lnTo>
                  <a:lnTo>
                    <a:pt x="33223" y="507227"/>
                  </a:lnTo>
                  <a:lnTo>
                    <a:pt x="56776" y="517296"/>
                  </a:lnTo>
                  <a:lnTo>
                    <a:pt x="74651" y="518129"/>
                  </a:lnTo>
                  <a:lnTo>
                    <a:pt x="140386" y="504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7" name="SMARTInkShape-2438"/>
            <p:cNvSpPr/>
            <p:nvPr>
              <p:custDataLst>
                <p:tags r:id="rId64"/>
              </p:custDataLst>
            </p:nvPr>
          </p:nvSpPr>
          <p:spPr>
            <a:xfrm>
              <a:off x="2286000" y="581025"/>
              <a:ext cx="238126" cy="66676"/>
            </a:xfrm>
            <a:custGeom>
              <a:avLst/>
              <a:gdLst/>
              <a:ahLst/>
              <a:cxnLst/>
              <a:rect l="0" t="0" r="0" b="0"/>
              <a:pathLst>
                <a:path w="238126" h="66676">
                  <a:moveTo>
                    <a:pt x="0" y="66675"/>
                  </a:moveTo>
                  <a:lnTo>
                    <a:pt x="0" y="66675"/>
                  </a:lnTo>
                  <a:lnTo>
                    <a:pt x="46264" y="66675"/>
                  </a:lnTo>
                  <a:lnTo>
                    <a:pt x="63662" y="65617"/>
                  </a:lnTo>
                  <a:lnTo>
                    <a:pt x="111255" y="52486"/>
                  </a:lnTo>
                  <a:lnTo>
                    <a:pt x="157437" y="34794"/>
                  </a:lnTo>
                  <a:lnTo>
                    <a:pt x="203510" y="16210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8" name="SMARTInkShape-2439"/>
            <p:cNvSpPr/>
            <p:nvPr>
              <p:custDataLst>
                <p:tags r:id="rId65"/>
              </p:custDataLst>
            </p:nvPr>
          </p:nvSpPr>
          <p:spPr>
            <a:xfrm>
              <a:off x="2362200" y="190651"/>
              <a:ext cx="247651" cy="647550"/>
            </a:xfrm>
            <a:custGeom>
              <a:avLst/>
              <a:gdLst/>
              <a:ahLst/>
              <a:cxnLst/>
              <a:rect l="0" t="0" r="0" b="0"/>
              <a:pathLst>
                <a:path w="247651" h="647550">
                  <a:moveTo>
                    <a:pt x="247650" y="18899"/>
                  </a:moveTo>
                  <a:lnTo>
                    <a:pt x="247650" y="18899"/>
                  </a:lnTo>
                  <a:lnTo>
                    <a:pt x="234393" y="5641"/>
                  </a:lnTo>
                  <a:lnTo>
                    <a:pt x="225530" y="2423"/>
                  </a:lnTo>
                  <a:lnTo>
                    <a:pt x="178914" y="0"/>
                  </a:lnTo>
                  <a:lnTo>
                    <a:pt x="151789" y="10007"/>
                  </a:lnTo>
                  <a:lnTo>
                    <a:pt x="109411" y="38450"/>
                  </a:lnTo>
                  <a:lnTo>
                    <a:pt x="88844" y="51930"/>
                  </a:lnTo>
                  <a:lnTo>
                    <a:pt x="51629" y="95686"/>
                  </a:lnTo>
                  <a:lnTo>
                    <a:pt x="26622" y="134373"/>
                  </a:lnTo>
                  <a:lnTo>
                    <a:pt x="10393" y="181683"/>
                  </a:lnTo>
                  <a:lnTo>
                    <a:pt x="3080" y="219178"/>
                  </a:lnTo>
                  <a:lnTo>
                    <a:pt x="913" y="259922"/>
                  </a:lnTo>
                  <a:lnTo>
                    <a:pt x="271" y="302685"/>
                  </a:lnTo>
                  <a:lnTo>
                    <a:pt x="80" y="344989"/>
                  </a:lnTo>
                  <a:lnTo>
                    <a:pt x="2846" y="388216"/>
                  </a:lnTo>
                  <a:lnTo>
                    <a:pt x="7546" y="427835"/>
                  </a:lnTo>
                  <a:lnTo>
                    <a:pt x="9134" y="474091"/>
                  </a:lnTo>
                  <a:lnTo>
                    <a:pt x="9448" y="520348"/>
                  </a:lnTo>
                  <a:lnTo>
                    <a:pt x="9515" y="565848"/>
                  </a:lnTo>
                  <a:lnTo>
                    <a:pt x="8465" y="599661"/>
                  </a:lnTo>
                  <a:lnTo>
                    <a:pt x="0" y="6475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63" name="SMARTInkShape-Group344"/>
          <p:cNvGrpSpPr/>
          <p:nvPr/>
        </p:nvGrpSpPr>
        <p:grpSpPr>
          <a:xfrm>
            <a:off x="457200" y="1409700"/>
            <a:ext cx="6666930" cy="1447801"/>
            <a:chOff x="457200" y="1409700"/>
            <a:chExt cx="6666930" cy="1447801"/>
          </a:xfrm>
        </p:grpSpPr>
        <p:sp>
          <p:nvSpPr>
            <p:cNvPr id="2030" name="SMARTInkShape-2440"/>
            <p:cNvSpPr/>
            <p:nvPr>
              <p:custDataLst>
                <p:tags r:id="rId20"/>
              </p:custDataLst>
            </p:nvPr>
          </p:nvSpPr>
          <p:spPr>
            <a:xfrm>
              <a:off x="6962775" y="1600200"/>
              <a:ext cx="161355" cy="552451"/>
            </a:xfrm>
            <a:custGeom>
              <a:avLst/>
              <a:gdLst/>
              <a:ahLst/>
              <a:cxnLst/>
              <a:rect l="0" t="0" r="0" b="0"/>
              <a:pathLst>
                <a:path w="161355" h="552451">
                  <a:moveTo>
                    <a:pt x="47625" y="0"/>
                  </a:moveTo>
                  <a:lnTo>
                    <a:pt x="47625" y="0"/>
                  </a:lnTo>
                  <a:lnTo>
                    <a:pt x="69745" y="19298"/>
                  </a:lnTo>
                  <a:lnTo>
                    <a:pt x="79681" y="26569"/>
                  </a:lnTo>
                  <a:lnTo>
                    <a:pt x="114968" y="69752"/>
                  </a:lnTo>
                  <a:lnTo>
                    <a:pt x="134775" y="105383"/>
                  </a:lnTo>
                  <a:lnTo>
                    <a:pt x="148879" y="144053"/>
                  </a:lnTo>
                  <a:lnTo>
                    <a:pt x="159035" y="188538"/>
                  </a:lnTo>
                  <a:lnTo>
                    <a:pt x="161354" y="233269"/>
                  </a:lnTo>
                  <a:lnTo>
                    <a:pt x="155266" y="275266"/>
                  </a:lnTo>
                  <a:lnTo>
                    <a:pt x="151133" y="305574"/>
                  </a:lnTo>
                  <a:lnTo>
                    <a:pt x="134668" y="350383"/>
                  </a:lnTo>
                  <a:lnTo>
                    <a:pt x="120910" y="390122"/>
                  </a:lnTo>
                  <a:lnTo>
                    <a:pt x="100397" y="434033"/>
                  </a:lnTo>
                  <a:lnTo>
                    <a:pt x="69692" y="477171"/>
                  </a:lnTo>
                  <a:lnTo>
                    <a:pt x="36792" y="520223"/>
                  </a:lnTo>
                  <a:lnTo>
                    <a:pt x="16048" y="543889"/>
                  </a:lnTo>
                  <a:lnTo>
                    <a:pt x="0" y="552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1" name="SMARTInkShape-2441"/>
            <p:cNvSpPr/>
            <p:nvPr>
              <p:custDataLst>
                <p:tags r:id="rId21"/>
              </p:custDataLst>
            </p:nvPr>
          </p:nvSpPr>
          <p:spPr>
            <a:xfrm>
              <a:off x="6657975" y="1857375"/>
              <a:ext cx="266701" cy="9526"/>
            </a:xfrm>
            <a:custGeom>
              <a:avLst/>
              <a:gdLst/>
              <a:ahLst/>
              <a:cxnLst/>
              <a:rect l="0" t="0" r="0" b="0"/>
              <a:pathLst>
                <a:path w="266701" h="9526">
                  <a:moveTo>
                    <a:pt x="0" y="9525"/>
                  </a:moveTo>
                  <a:lnTo>
                    <a:pt x="0" y="9525"/>
                  </a:lnTo>
                  <a:lnTo>
                    <a:pt x="41832" y="9525"/>
                  </a:lnTo>
                  <a:lnTo>
                    <a:pt x="86216" y="9525"/>
                  </a:lnTo>
                  <a:lnTo>
                    <a:pt x="126744" y="9525"/>
                  </a:lnTo>
                  <a:lnTo>
                    <a:pt x="170145" y="9525"/>
                  </a:lnTo>
                  <a:lnTo>
                    <a:pt x="214780" y="2979"/>
                  </a:lnTo>
                  <a:lnTo>
                    <a:pt x="2667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2" name="SMARTInkShape-2442"/>
            <p:cNvSpPr/>
            <p:nvPr>
              <p:custDataLst>
                <p:tags r:id="rId22"/>
              </p:custDataLst>
            </p:nvPr>
          </p:nvSpPr>
          <p:spPr>
            <a:xfrm>
              <a:off x="6729144" y="1666875"/>
              <a:ext cx="100282" cy="340851"/>
            </a:xfrm>
            <a:custGeom>
              <a:avLst/>
              <a:gdLst/>
              <a:ahLst/>
              <a:cxnLst/>
              <a:rect l="0" t="0" r="0" b="0"/>
              <a:pathLst>
                <a:path w="100282" h="340851">
                  <a:moveTo>
                    <a:pt x="90756" y="0"/>
                  </a:moveTo>
                  <a:lnTo>
                    <a:pt x="90756" y="0"/>
                  </a:lnTo>
                  <a:lnTo>
                    <a:pt x="90756" y="13258"/>
                  </a:lnTo>
                  <a:lnTo>
                    <a:pt x="78997" y="57419"/>
                  </a:lnTo>
                  <a:lnTo>
                    <a:pt x="59163" y="98096"/>
                  </a:lnTo>
                  <a:lnTo>
                    <a:pt x="36579" y="144308"/>
                  </a:lnTo>
                  <a:lnTo>
                    <a:pt x="16712" y="188588"/>
                  </a:lnTo>
                  <a:lnTo>
                    <a:pt x="5511" y="231327"/>
                  </a:lnTo>
                  <a:lnTo>
                    <a:pt x="0" y="256925"/>
                  </a:lnTo>
                  <a:lnTo>
                    <a:pt x="4160" y="291649"/>
                  </a:lnTo>
                  <a:lnTo>
                    <a:pt x="10288" y="304599"/>
                  </a:lnTo>
                  <a:lnTo>
                    <a:pt x="26413" y="325104"/>
                  </a:lnTo>
                  <a:lnTo>
                    <a:pt x="41588" y="335981"/>
                  </a:lnTo>
                  <a:lnTo>
                    <a:pt x="59490" y="340850"/>
                  </a:lnTo>
                  <a:lnTo>
                    <a:pt x="71921" y="339167"/>
                  </a:lnTo>
                  <a:lnTo>
                    <a:pt x="100281" y="333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3" name="SMARTInkShape-2443"/>
            <p:cNvSpPr/>
            <p:nvPr>
              <p:custDataLst>
                <p:tags r:id="rId23"/>
              </p:custDataLst>
            </p:nvPr>
          </p:nvSpPr>
          <p:spPr>
            <a:xfrm>
              <a:off x="6467475" y="1952625"/>
              <a:ext cx="62377" cy="152401"/>
            </a:xfrm>
            <a:custGeom>
              <a:avLst/>
              <a:gdLst/>
              <a:ahLst/>
              <a:cxnLst/>
              <a:rect l="0" t="0" r="0" b="0"/>
              <a:pathLst>
                <a:path w="62377" h="152401">
                  <a:moveTo>
                    <a:pt x="47625" y="0"/>
                  </a:moveTo>
                  <a:lnTo>
                    <a:pt x="47625" y="0"/>
                  </a:lnTo>
                  <a:lnTo>
                    <a:pt x="47625" y="5056"/>
                  </a:lnTo>
                  <a:lnTo>
                    <a:pt x="50447" y="10361"/>
                  </a:lnTo>
                  <a:lnTo>
                    <a:pt x="52682" y="13258"/>
                  </a:lnTo>
                  <a:lnTo>
                    <a:pt x="55164" y="22120"/>
                  </a:lnTo>
                  <a:lnTo>
                    <a:pt x="57325" y="32056"/>
                  </a:lnTo>
                  <a:lnTo>
                    <a:pt x="61814" y="40000"/>
                  </a:lnTo>
                  <a:lnTo>
                    <a:pt x="62376" y="44658"/>
                  </a:lnTo>
                  <a:lnTo>
                    <a:pt x="54726" y="85923"/>
                  </a:lnTo>
                  <a:lnTo>
                    <a:pt x="40956" y="116443"/>
                  </a:lnTo>
                  <a:lnTo>
                    <a:pt x="11403" y="150470"/>
                  </a:lnTo>
                  <a:lnTo>
                    <a:pt x="7538" y="151542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4" name="SMARTInkShape-2444"/>
            <p:cNvSpPr/>
            <p:nvPr>
              <p:custDataLst>
                <p:tags r:id="rId24"/>
              </p:custDataLst>
            </p:nvPr>
          </p:nvSpPr>
          <p:spPr>
            <a:xfrm>
              <a:off x="6305550" y="1657350"/>
              <a:ext cx="132873" cy="409576"/>
            </a:xfrm>
            <a:custGeom>
              <a:avLst/>
              <a:gdLst/>
              <a:ahLst/>
              <a:cxnLst/>
              <a:rect l="0" t="0" r="0" b="0"/>
              <a:pathLst>
                <a:path w="132873" h="409576">
                  <a:moveTo>
                    <a:pt x="66675" y="0"/>
                  </a:moveTo>
                  <a:lnTo>
                    <a:pt x="66675" y="0"/>
                  </a:lnTo>
                  <a:lnTo>
                    <a:pt x="75338" y="7604"/>
                  </a:lnTo>
                  <a:lnTo>
                    <a:pt x="84989" y="13258"/>
                  </a:lnTo>
                  <a:lnTo>
                    <a:pt x="93512" y="24942"/>
                  </a:lnTo>
                  <a:lnTo>
                    <a:pt x="107083" y="46549"/>
                  </a:lnTo>
                  <a:lnTo>
                    <a:pt x="112664" y="53257"/>
                  </a:lnTo>
                  <a:lnTo>
                    <a:pt x="118864" y="69178"/>
                  </a:lnTo>
                  <a:lnTo>
                    <a:pt x="129718" y="114630"/>
                  </a:lnTo>
                  <a:lnTo>
                    <a:pt x="132872" y="161968"/>
                  </a:lnTo>
                  <a:lnTo>
                    <a:pt x="125651" y="206580"/>
                  </a:lnTo>
                  <a:lnTo>
                    <a:pt x="114033" y="247063"/>
                  </a:lnTo>
                  <a:lnTo>
                    <a:pt x="96491" y="285634"/>
                  </a:lnTo>
                  <a:lnTo>
                    <a:pt x="78131" y="322769"/>
                  </a:lnTo>
                  <a:lnTo>
                    <a:pt x="36571" y="364751"/>
                  </a:lnTo>
                  <a:lnTo>
                    <a:pt x="0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5" name="SMARTInkShape-2445"/>
            <p:cNvSpPr/>
            <p:nvPr>
              <p:custDataLst>
                <p:tags r:id="rId25"/>
              </p:custDataLst>
            </p:nvPr>
          </p:nvSpPr>
          <p:spPr>
            <a:xfrm>
              <a:off x="6000750" y="1885950"/>
              <a:ext cx="219076" cy="37141"/>
            </a:xfrm>
            <a:custGeom>
              <a:avLst/>
              <a:gdLst/>
              <a:ahLst/>
              <a:cxnLst/>
              <a:rect l="0" t="0" r="0" b="0"/>
              <a:pathLst>
                <a:path w="219076" h="37141">
                  <a:moveTo>
                    <a:pt x="0" y="19050"/>
                  </a:moveTo>
                  <a:lnTo>
                    <a:pt x="0" y="19050"/>
                  </a:lnTo>
                  <a:lnTo>
                    <a:pt x="5057" y="24106"/>
                  </a:lnTo>
                  <a:lnTo>
                    <a:pt x="10361" y="26589"/>
                  </a:lnTo>
                  <a:lnTo>
                    <a:pt x="52263" y="37140"/>
                  </a:lnTo>
                  <a:lnTo>
                    <a:pt x="86640" y="35088"/>
                  </a:lnTo>
                  <a:lnTo>
                    <a:pt x="129063" y="24805"/>
                  </a:lnTo>
                  <a:lnTo>
                    <a:pt x="169545" y="12583"/>
                  </a:lnTo>
                  <a:lnTo>
                    <a:pt x="199022" y="2799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6" name="SMARTInkShape-2446"/>
            <p:cNvSpPr/>
            <p:nvPr>
              <p:custDataLst>
                <p:tags r:id="rId26"/>
              </p:custDataLst>
            </p:nvPr>
          </p:nvSpPr>
          <p:spPr>
            <a:xfrm>
              <a:off x="6048690" y="1657350"/>
              <a:ext cx="113986" cy="381001"/>
            </a:xfrm>
            <a:custGeom>
              <a:avLst/>
              <a:gdLst/>
              <a:ahLst/>
              <a:cxnLst/>
              <a:rect l="0" t="0" r="0" b="0"/>
              <a:pathLst>
                <a:path w="113986" h="381001">
                  <a:moveTo>
                    <a:pt x="113985" y="0"/>
                  </a:moveTo>
                  <a:lnTo>
                    <a:pt x="113985" y="0"/>
                  </a:lnTo>
                  <a:lnTo>
                    <a:pt x="113985" y="5056"/>
                  </a:lnTo>
                  <a:lnTo>
                    <a:pt x="96680" y="49361"/>
                  </a:lnTo>
                  <a:lnTo>
                    <a:pt x="74977" y="88890"/>
                  </a:lnTo>
                  <a:lnTo>
                    <a:pt x="59388" y="124763"/>
                  </a:lnTo>
                  <a:lnTo>
                    <a:pt x="45244" y="165025"/>
                  </a:lnTo>
                  <a:lnTo>
                    <a:pt x="27648" y="207646"/>
                  </a:lnTo>
                  <a:lnTo>
                    <a:pt x="11851" y="247086"/>
                  </a:lnTo>
                  <a:lnTo>
                    <a:pt x="2088" y="293282"/>
                  </a:lnTo>
                  <a:lnTo>
                    <a:pt x="0" y="339815"/>
                  </a:lnTo>
                  <a:lnTo>
                    <a:pt x="884" y="353171"/>
                  </a:lnTo>
                  <a:lnTo>
                    <a:pt x="4804" y="362634"/>
                  </a:lnTo>
                  <a:lnTo>
                    <a:pt x="12897" y="370368"/>
                  </a:lnTo>
                  <a:lnTo>
                    <a:pt x="23548" y="376275"/>
                  </a:lnTo>
                  <a:lnTo>
                    <a:pt x="56835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7" name="SMARTInkShape-2447"/>
            <p:cNvSpPr/>
            <p:nvPr>
              <p:custDataLst>
                <p:tags r:id="rId27"/>
              </p:custDataLst>
            </p:nvPr>
          </p:nvSpPr>
          <p:spPr>
            <a:xfrm>
              <a:off x="5726456" y="1638300"/>
              <a:ext cx="198095" cy="438151"/>
            </a:xfrm>
            <a:custGeom>
              <a:avLst/>
              <a:gdLst/>
              <a:ahLst/>
              <a:cxnLst/>
              <a:rect l="0" t="0" r="0" b="0"/>
              <a:pathLst>
                <a:path w="198095" h="438151">
                  <a:moveTo>
                    <a:pt x="198094" y="0"/>
                  </a:moveTo>
                  <a:lnTo>
                    <a:pt x="198094" y="0"/>
                  </a:lnTo>
                  <a:lnTo>
                    <a:pt x="190490" y="8663"/>
                  </a:lnTo>
                  <a:lnTo>
                    <a:pt x="163802" y="50768"/>
                  </a:lnTo>
                  <a:lnTo>
                    <a:pt x="128746" y="95664"/>
                  </a:lnTo>
                  <a:lnTo>
                    <a:pt x="96560" y="142929"/>
                  </a:lnTo>
                  <a:lnTo>
                    <a:pt x="71107" y="188590"/>
                  </a:lnTo>
                  <a:lnTo>
                    <a:pt x="52048" y="225800"/>
                  </a:lnTo>
                  <a:lnTo>
                    <a:pt x="34054" y="263636"/>
                  </a:lnTo>
                  <a:lnTo>
                    <a:pt x="21549" y="300600"/>
                  </a:lnTo>
                  <a:lnTo>
                    <a:pt x="7842" y="342070"/>
                  </a:lnTo>
                  <a:lnTo>
                    <a:pt x="0" y="380836"/>
                  </a:lnTo>
                  <a:lnTo>
                    <a:pt x="7081" y="427535"/>
                  </a:lnTo>
                  <a:lnTo>
                    <a:pt x="7594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8" name="SMARTInkShape-2448"/>
            <p:cNvSpPr/>
            <p:nvPr>
              <p:custDataLst>
                <p:tags r:id="rId28"/>
              </p:custDataLst>
            </p:nvPr>
          </p:nvSpPr>
          <p:spPr>
            <a:xfrm>
              <a:off x="5391150" y="1762125"/>
              <a:ext cx="276226" cy="285751"/>
            </a:xfrm>
            <a:custGeom>
              <a:avLst/>
              <a:gdLst/>
              <a:ahLst/>
              <a:cxnLst/>
              <a:rect l="0" t="0" r="0" b="0"/>
              <a:pathLst>
                <a:path w="276226" h="285751">
                  <a:moveTo>
                    <a:pt x="276225" y="0"/>
                  </a:moveTo>
                  <a:lnTo>
                    <a:pt x="276225" y="0"/>
                  </a:lnTo>
                  <a:lnTo>
                    <a:pt x="262968" y="0"/>
                  </a:lnTo>
                  <a:lnTo>
                    <a:pt x="256927" y="2822"/>
                  </a:lnTo>
                  <a:lnTo>
                    <a:pt x="214460" y="33114"/>
                  </a:lnTo>
                  <a:lnTo>
                    <a:pt x="169124" y="71028"/>
                  </a:lnTo>
                  <a:lnTo>
                    <a:pt x="131580" y="114873"/>
                  </a:lnTo>
                  <a:lnTo>
                    <a:pt x="95853" y="159178"/>
                  </a:lnTo>
                  <a:lnTo>
                    <a:pt x="63579" y="199859"/>
                  </a:lnTo>
                  <a:lnTo>
                    <a:pt x="26595" y="247454"/>
                  </a:lnTo>
                  <a:lnTo>
                    <a:pt x="17111" y="259205"/>
                  </a:lnTo>
                  <a:lnTo>
                    <a:pt x="0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9" name="SMARTInkShape-2449"/>
            <p:cNvSpPr/>
            <p:nvPr>
              <p:custDataLst>
                <p:tags r:id="rId29"/>
              </p:custDataLst>
            </p:nvPr>
          </p:nvSpPr>
          <p:spPr>
            <a:xfrm>
              <a:off x="5410200" y="1733550"/>
              <a:ext cx="161926" cy="247651"/>
            </a:xfrm>
            <a:custGeom>
              <a:avLst/>
              <a:gdLst/>
              <a:ahLst/>
              <a:cxnLst/>
              <a:rect l="0" t="0" r="0" b="0"/>
              <a:pathLst>
                <a:path w="161926" h="247651">
                  <a:moveTo>
                    <a:pt x="0" y="0"/>
                  </a:moveTo>
                  <a:lnTo>
                    <a:pt x="0" y="0"/>
                  </a:lnTo>
                  <a:lnTo>
                    <a:pt x="0" y="10113"/>
                  </a:lnTo>
                  <a:lnTo>
                    <a:pt x="2822" y="17900"/>
                  </a:lnTo>
                  <a:lnTo>
                    <a:pt x="25510" y="61710"/>
                  </a:lnTo>
                  <a:lnTo>
                    <a:pt x="40944" y="93329"/>
                  </a:lnTo>
                  <a:lnTo>
                    <a:pt x="73627" y="136004"/>
                  </a:lnTo>
                  <a:lnTo>
                    <a:pt x="87785" y="159889"/>
                  </a:lnTo>
                  <a:lnTo>
                    <a:pt x="122094" y="206256"/>
                  </a:lnTo>
                  <a:lnTo>
                    <a:pt x="138731" y="229635"/>
                  </a:lnTo>
                  <a:lnTo>
                    <a:pt x="161925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0" name="SMARTInkShape-2450"/>
            <p:cNvSpPr/>
            <p:nvPr>
              <p:custDataLst>
                <p:tags r:id="rId30"/>
              </p:custDataLst>
            </p:nvPr>
          </p:nvSpPr>
          <p:spPr>
            <a:xfrm>
              <a:off x="4948265" y="1590675"/>
              <a:ext cx="338111" cy="552451"/>
            </a:xfrm>
            <a:custGeom>
              <a:avLst/>
              <a:gdLst/>
              <a:ahLst/>
              <a:cxnLst/>
              <a:rect l="0" t="0" r="0" b="0"/>
              <a:pathLst>
                <a:path w="338111" h="552451">
                  <a:moveTo>
                    <a:pt x="338110" y="0"/>
                  </a:moveTo>
                  <a:lnTo>
                    <a:pt x="338110" y="0"/>
                  </a:lnTo>
                  <a:lnTo>
                    <a:pt x="333054" y="5056"/>
                  </a:lnTo>
                  <a:lnTo>
                    <a:pt x="327749" y="7539"/>
                  </a:lnTo>
                  <a:lnTo>
                    <a:pt x="324853" y="8201"/>
                  </a:lnTo>
                  <a:lnTo>
                    <a:pt x="289002" y="33298"/>
                  </a:lnTo>
                  <a:lnTo>
                    <a:pt x="241754" y="77590"/>
                  </a:lnTo>
                  <a:lnTo>
                    <a:pt x="204541" y="117397"/>
                  </a:lnTo>
                  <a:lnTo>
                    <a:pt x="176121" y="153318"/>
                  </a:lnTo>
                  <a:lnTo>
                    <a:pt x="147591" y="190772"/>
                  </a:lnTo>
                  <a:lnTo>
                    <a:pt x="119029" y="231503"/>
                  </a:lnTo>
                  <a:lnTo>
                    <a:pt x="90458" y="277085"/>
                  </a:lnTo>
                  <a:lnTo>
                    <a:pt x="64707" y="321283"/>
                  </a:lnTo>
                  <a:lnTo>
                    <a:pt x="43671" y="361189"/>
                  </a:lnTo>
                  <a:lnTo>
                    <a:pt x="24033" y="399825"/>
                  </a:lnTo>
                  <a:lnTo>
                    <a:pt x="13312" y="425350"/>
                  </a:lnTo>
                  <a:lnTo>
                    <a:pt x="3607" y="470586"/>
                  </a:lnTo>
                  <a:lnTo>
                    <a:pt x="0" y="486433"/>
                  </a:lnTo>
                  <a:lnTo>
                    <a:pt x="5238" y="525771"/>
                  </a:lnTo>
                  <a:lnTo>
                    <a:pt x="9545" y="534595"/>
                  </a:lnTo>
                  <a:lnTo>
                    <a:pt x="22977" y="545514"/>
                  </a:lnTo>
                  <a:lnTo>
                    <a:pt x="34362" y="549367"/>
                  </a:lnTo>
                  <a:lnTo>
                    <a:pt x="77822" y="552270"/>
                  </a:lnTo>
                  <a:lnTo>
                    <a:pt x="90460" y="552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1" name="SMARTInkShape-2451"/>
            <p:cNvSpPr/>
            <p:nvPr>
              <p:custDataLst>
                <p:tags r:id="rId31"/>
              </p:custDataLst>
            </p:nvPr>
          </p:nvSpPr>
          <p:spPr>
            <a:xfrm>
              <a:off x="4371975" y="1876425"/>
              <a:ext cx="495301" cy="133351"/>
            </a:xfrm>
            <a:custGeom>
              <a:avLst/>
              <a:gdLst/>
              <a:ahLst/>
              <a:cxnLst/>
              <a:rect l="0" t="0" r="0" b="0"/>
              <a:pathLst>
                <a:path w="495301" h="133351">
                  <a:moveTo>
                    <a:pt x="0" y="133350"/>
                  </a:moveTo>
                  <a:lnTo>
                    <a:pt x="0" y="133350"/>
                  </a:lnTo>
                  <a:lnTo>
                    <a:pt x="18363" y="132292"/>
                  </a:lnTo>
                  <a:lnTo>
                    <a:pt x="61963" y="123649"/>
                  </a:lnTo>
                  <a:lnTo>
                    <a:pt x="103531" y="113638"/>
                  </a:lnTo>
                  <a:lnTo>
                    <a:pt x="147686" y="101469"/>
                  </a:lnTo>
                  <a:lnTo>
                    <a:pt x="184634" y="92036"/>
                  </a:lnTo>
                  <a:lnTo>
                    <a:pt x="227450" y="82538"/>
                  </a:lnTo>
                  <a:lnTo>
                    <a:pt x="268594" y="73022"/>
                  </a:lnTo>
                  <a:lnTo>
                    <a:pt x="307596" y="63499"/>
                  </a:lnTo>
                  <a:lnTo>
                    <a:pt x="351019" y="53975"/>
                  </a:lnTo>
                  <a:lnTo>
                    <a:pt x="392343" y="39393"/>
                  </a:lnTo>
                  <a:lnTo>
                    <a:pt x="436628" y="23108"/>
                  </a:lnTo>
                  <a:lnTo>
                    <a:pt x="480518" y="6466"/>
                  </a:lnTo>
                  <a:lnTo>
                    <a:pt x="495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2" name="SMARTInkShape-2452"/>
            <p:cNvSpPr/>
            <p:nvPr>
              <p:custDataLst>
                <p:tags r:id="rId32"/>
              </p:custDataLst>
            </p:nvPr>
          </p:nvSpPr>
          <p:spPr>
            <a:xfrm>
              <a:off x="3918812" y="2171700"/>
              <a:ext cx="281714" cy="57151"/>
            </a:xfrm>
            <a:custGeom>
              <a:avLst/>
              <a:gdLst/>
              <a:ahLst/>
              <a:cxnLst/>
              <a:rect l="0" t="0" r="0" b="0"/>
              <a:pathLst>
                <a:path w="281714" h="57151">
                  <a:moveTo>
                    <a:pt x="5488" y="57150"/>
                  </a:moveTo>
                  <a:lnTo>
                    <a:pt x="5488" y="57150"/>
                  </a:lnTo>
                  <a:lnTo>
                    <a:pt x="0" y="57150"/>
                  </a:lnTo>
                  <a:lnTo>
                    <a:pt x="29285" y="56092"/>
                  </a:lnTo>
                  <a:lnTo>
                    <a:pt x="72497" y="47449"/>
                  </a:lnTo>
                  <a:lnTo>
                    <a:pt x="116827" y="34484"/>
                  </a:lnTo>
                  <a:lnTo>
                    <a:pt x="157303" y="23196"/>
                  </a:lnTo>
                  <a:lnTo>
                    <a:pt x="195873" y="19869"/>
                  </a:lnTo>
                  <a:lnTo>
                    <a:pt x="221707" y="16471"/>
                  </a:lnTo>
                  <a:lnTo>
                    <a:pt x="266912" y="3894"/>
                  </a:lnTo>
                  <a:lnTo>
                    <a:pt x="28171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3" name="SMARTInkShape-2453"/>
            <p:cNvSpPr/>
            <p:nvPr>
              <p:custDataLst>
                <p:tags r:id="rId33"/>
              </p:custDataLst>
            </p:nvPr>
          </p:nvSpPr>
          <p:spPr>
            <a:xfrm>
              <a:off x="3952875" y="1943100"/>
              <a:ext cx="180976" cy="19051"/>
            </a:xfrm>
            <a:custGeom>
              <a:avLst/>
              <a:gdLst/>
              <a:ahLst/>
              <a:cxnLst/>
              <a:rect l="0" t="0" r="0" b="0"/>
              <a:pathLst>
                <a:path w="180976" h="19051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23371" y="8201"/>
                  </a:lnTo>
                  <a:lnTo>
                    <a:pt x="67635" y="15994"/>
                  </a:lnTo>
                  <a:lnTo>
                    <a:pt x="114302" y="18782"/>
                  </a:lnTo>
                  <a:lnTo>
                    <a:pt x="161739" y="19034"/>
                  </a:lnTo>
                  <a:lnTo>
                    <a:pt x="1809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4" name="SMARTInkShape-2454"/>
            <p:cNvSpPr/>
            <p:nvPr>
              <p:custDataLst>
                <p:tags r:id="rId34"/>
              </p:custDataLst>
            </p:nvPr>
          </p:nvSpPr>
          <p:spPr>
            <a:xfrm>
              <a:off x="1790700" y="2390775"/>
              <a:ext cx="19051" cy="466726"/>
            </a:xfrm>
            <a:custGeom>
              <a:avLst/>
              <a:gdLst/>
              <a:ahLst/>
              <a:cxnLst/>
              <a:rect l="0" t="0" r="0" b="0"/>
              <a:pathLst>
                <a:path w="19051" h="466726">
                  <a:moveTo>
                    <a:pt x="19050" y="0"/>
                  </a:moveTo>
                  <a:lnTo>
                    <a:pt x="19050" y="0"/>
                  </a:lnTo>
                  <a:lnTo>
                    <a:pt x="10849" y="0"/>
                  </a:lnTo>
                  <a:lnTo>
                    <a:pt x="10408" y="1058"/>
                  </a:lnTo>
                  <a:lnTo>
                    <a:pt x="9641" y="13258"/>
                  </a:lnTo>
                  <a:lnTo>
                    <a:pt x="12399" y="19298"/>
                  </a:lnTo>
                  <a:lnTo>
                    <a:pt x="14616" y="22390"/>
                  </a:lnTo>
                  <a:lnTo>
                    <a:pt x="17736" y="36856"/>
                  </a:lnTo>
                  <a:lnTo>
                    <a:pt x="18935" y="78251"/>
                  </a:lnTo>
                  <a:lnTo>
                    <a:pt x="19035" y="119378"/>
                  </a:lnTo>
                  <a:lnTo>
                    <a:pt x="19047" y="161047"/>
                  </a:lnTo>
                  <a:lnTo>
                    <a:pt x="17991" y="207456"/>
                  </a:lnTo>
                  <a:lnTo>
                    <a:pt x="8689" y="254566"/>
                  </a:lnTo>
                  <a:lnTo>
                    <a:pt x="1716" y="299816"/>
                  </a:lnTo>
                  <a:lnTo>
                    <a:pt x="339" y="347403"/>
                  </a:lnTo>
                  <a:lnTo>
                    <a:pt x="45" y="391327"/>
                  </a:lnTo>
                  <a:lnTo>
                    <a:pt x="2" y="437097"/>
                  </a:lnTo>
                  <a:lnTo>
                    <a:pt x="0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5" name="SMARTInkShape-2455"/>
            <p:cNvSpPr/>
            <p:nvPr>
              <p:custDataLst>
                <p:tags r:id="rId35"/>
              </p:custDataLst>
            </p:nvPr>
          </p:nvSpPr>
          <p:spPr>
            <a:xfrm>
              <a:off x="1590675" y="2333625"/>
              <a:ext cx="352426" cy="76201"/>
            </a:xfrm>
            <a:custGeom>
              <a:avLst/>
              <a:gdLst/>
              <a:ahLst/>
              <a:cxnLst/>
              <a:rect l="0" t="0" r="0" b="0"/>
              <a:pathLst>
                <a:path w="352426" h="76201">
                  <a:moveTo>
                    <a:pt x="0" y="76200"/>
                  </a:moveTo>
                  <a:lnTo>
                    <a:pt x="0" y="76200"/>
                  </a:lnTo>
                  <a:lnTo>
                    <a:pt x="13258" y="76200"/>
                  </a:lnTo>
                  <a:lnTo>
                    <a:pt x="19298" y="73378"/>
                  </a:lnTo>
                  <a:lnTo>
                    <a:pt x="22390" y="71144"/>
                  </a:lnTo>
                  <a:lnTo>
                    <a:pt x="69349" y="59332"/>
                  </a:lnTo>
                  <a:lnTo>
                    <a:pt x="89810" y="51564"/>
                  </a:lnTo>
                  <a:lnTo>
                    <a:pt x="133888" y="43087"/>
                  </a:lnTo>
                  <a:lnTo>
                    <a:pt x="173507" y="28395"/>
                  </a:lnTo>
                  <a:lnTo>
                    <a:pt x="200634" y="21819"/>
                  </a:lnTo>
                  <a:lnTo>
                    <a:pt x="247730" y="18356"/>
                  </a:lnTo>
                  <a:lnTo>
                    <a:pt x="295286" y="10897"/>
                  </a:lnTo>
                  <a:lnTo>
                    <a:pt x="332540" y="6884"/>
                  </a:lnTo>
                  <a:lnTo>
                    <a:pt x="3524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6" name="SMARTInkShape-2456"/>
            <p:cNvSpPr/>
            <p:nvPr>
              <p:custDataLst>
                <p:tags r:id="rId36"/>
              </p:custDataLst>
            </p:nvPr>
          </p:nvSpPr>
          <p:spPr>
            <a:xfrm>
              <a:off x="457200" y="2057400"/>
              <a:ext cx="3314701" cy="171449"/>
            </a:xfrm>
            <a:custGeom>
              <a:avLst/>
              <a:gdLst/>
              <a:ahLst/>
              <a:cxnLst/>
              <a:rect l="0" t="0" r="0" b="0"/>
              <a:pathLst>
                <a:path w="3314701" h="171449">
                  <a:moveTo>
                    <a:pt x="0" y="161925"/>
                  </a:moveTo>
                  <a:lnTo>
                    <a:pt x="0" y="161925"/>
                  </a:lnTo>
                  <a:lnTo>
                    <a:pt x="5056" y="166981"/>
                  </a:lnTo>
                  <a:lnTo>
                    <a:pt x="10361" y="169464"/>
                  </a:lnTo>
                  <a:lnTo>
                    <a:pt x="54547" y="171416"/>
                  </a:lnTo>
                  <a:lnTo>
                    <a:pt x="99517" y="171448"/>
                  </a:lnTo>
                  <a:lnTo>
                    <a:pt x="134193" y="168627"/>
                  </a:lnTo>
                  <a:lnTo>
                    <a:pt x="181086" y="162808"/>
                  </a:lnTo>
                  <a:lnTo>
                    <a:pt x="221919" y="162099"/>
                  </a:lnTo>
                  <a:lnTo>
                    <a:pt x="260840" y="161977"/>
                  </a:lnTo>
                  <a:lnTo>
                    <a:pt x="303064" y="159118"/>
                  </a:lnTo>
                  <a:lnTo>
                    <a:pt x="345208" y="151568"/>
                  </a:lnTo>
                  <a:lnTo>
                    <a:pt x="388387" y="145451"/>
                  </a:lnTo>
                  <a:lnTo>
                    <a:pt x="430814" y="143638"/>
                  </a:lnTo>
                  <a:lnTo>
                    <a:pt x="462406" y="142156"/>
                  </a:lnTo>
                  <a:lnTo>
                    <a:pt x="497614" y="137969"/>
                  </a:lnTo>
                  <a:lnTo>
                    <a:pt x="534428" y="135403"/>
                  </a:lnTo>
                  <a:lnTo>
                    <a:pt x="570899" y="133204"/>
                  </a:lnTo>
                  <a:lnTo>
                    <a:pt x="604747" y="128699"/>
                  </a:lnTo>
                  <a:lnTo>
                    <a:pt x="640251" y="125991"/>
                  </a:lnTo>
                  <a:lnTo>
                    <a:pt x="677198" y="123729"/>
                  </a:lnTo>
                  <a:lnTo>
                    <a:pt x="714785" y="119196"/>
                  </a:lnTo>
                  <a:lnTo>
                    <a:pt x="752657" y="116476"/>
                  </a:lnTo>
                  <a:lnTo>
                    <a:pt x="790656" y="114209"/>
                  </a:lnTo>
                  <a:lnTo>
                    <a:pt x="828711" y="109673"/>
                  </a:lnTo>
                  <a:lnTo>
                    <a:pt x="869613" y="106952"/>
                  </a:lnTo>
                  <a:lnTo>
                    <a:pt x="911428" y="104684"/>
                  </a:lnTo>
                  <a:lnTo>
                    <a:pt x="951179" y="100149"/>
                  </a:lnTo>
                  <a:lnTo>
                    <a:pt x="992835" y="97427"/>
                  </a:lnTo>
                  <a:lnTo>
                    <a:pt x="1034985" y="95159"/>
                  </a:lnTo>
                  <a:lnTo>
                    <a:pt x="1074885" y="90624"/>
                  </a:lnTo>
                  <a:lnTo>
                    <a:pt x="1116607" y="87902"/>
                  </a:lnTo>
                  <a:lnTo>
                    <a:pt x="1158787" y="85634"/>
                  </a:lnTo>
                  <a:lnTo>
                    <a:pt x="1198700" y="81099"/>
                  </a:lnTo>
                  <a:lnTo>
                    <a:pt x="1240428" y="78377"/>
                  </a:lnTo>
                  <a:lnTo>
                    <a:pt x="1283668" y="76109"/>
                  </a:lnTo>
                  <a:lnTo>
                    <a:pt x="1327580" y="71574"/>
                  </a:lnTo>
                  <a:lnTo>
                    <a:pt x="1371791" y="68852"/>
                  </a:lnTo>
                  <a:lnTo>
                    <a:pt x="1415077" y="66584"/>
                  </a:lnTo>
                  <a:lnTo>
                    <a:pt x="1455481" y="62049"/>
                  </a:lnTo>
                  <a:lnTo>
                    <a:pt x="1497428" y="59327"/>
                  </a:lnTo>
                  <a:lnTo>
                    <a:pt x="1541824" y="58118"/>
                  </a:lnTo>
                  <a:lnTo>
                    <a:pt x="1565516" y="57795"/>
                  </a:lnTo>
                  <a:lnTo>
                    <a:pt x="1589777" y="57580"/>
                  </a:lnTo>
                  <a:lnTo>
                    <a:pt x="1636490" y="54519"/>
                  </a:lnTo>
                  <a:lnTo>
                    <a:pt x="1681945" y="50689"/>
                  </a:lnTo>
                  <a:lnTo>
                    <a:pt x="1726842" y="48987"/>
                  </a:lnTo>
                  <a:lnTo>
                    <a:pt x="1771491" y="48230"/>
                  </a:lnTo>
                  <a:lnTo>
                    <a:pt x="1814971" y="46836"/>
                  </a:lnTo>
                  <a:lnTo>
                    <a:pt x="1855462" y="42688"/>
                  </a:lnTo>
                  <a:lnTo>
                    <a:pt x="1900269" y="40139"/>
                  </a:lnTo>
                  <a:lnTo>
                    <a:pt x="1946289" y="39006"/>
                  </a:lnTo>
                  <a:lnTo>
                    <a:pt x="1987909" y="38503"/>
                  </a:lnTo>
                  <a:lnTo>
                    <a:pt x="2033218" y="38279"/>
                  </a:lnTo>
                  <a:lnTo>
                    <a:pt x="2079461" y="37121"/>
                  </a:lnTo>
                  <a:lnTo>
                    <a:pt x="2121180" y="33079"/>
                  </a:lnTo>
                  <a:lnTo>
                    <a:pt x="2163711" y="30577"/>
                  </a:lnTo>
                  <a:lnTo>
                    <a:pt x="2207308" y="28406"/>
                  </a:lnTo>
                  <a:lnTo>
                    <a:pt x="2251378" y="23914"/>
                  </a:lnTo>
                  <a:lnTo>
                    <a:pt x="2292838" y="21212"/>
                  </a:lnTo>
                  <a:lnTo>
                    <a:pt x="2333489" y="20011"/>
                  </a:lnTo>
                  <a:lnTo>
                    <a:pt x="2376251" y="19477"/>
                  </a:lnTo>
                  <a:lnTo>
                    <a:pt x="2417128" y="19240"/>
                  </a:lnTo>
                  <a:lnTo>
                    <a:pt x="2456462" y="18076"/>
                  </a:lnTo>
                  <a:lnTo>
                    <a:pt x="2495111" y="14031"/>
                  </a:lnTo>
                  <a:lnTo>
                    <a:pt x="2533455" y="11528"/>
                  </a:lnTo>
                  <a:lnTo>
                    <a:pt x="2572722" y="10415"/>
                  </a:lnTo>
                  <a:lnTo>
                    <a:pt x="2614868" y="9921"/>
                  </a:lnTo>
                  <a:lnTo>
                    <a:pt x="2655472" y="9701"/>
                  </a:lnTo>
                  <a:lnTo>
                    <a:pt x="2694685" y="8545"/>
                  </a:lnTo>
                  <a:lnTo>
                    <a:pt x="2733279" y="4503"/>
                  </a:lnTo>
                  <a:lnTo>
                    <a:pt x="2768777" y="2001"/>
                  </a:lnTo>
                  <a:lnTo>
                    <a:pt x="2802193" y="889"/>
                  </a:lnTo>
                  <a:lnTo>
                    <a:pt x="2834683" y="395"/>
                  </a:lnTo>
                  <a:lnTo>
                    <a:pt x="2869584" y="176"/>
                  </a:lnTo>
                  <a:lnTo>
                    <a:pt x="2905204" y="78"/>
                  </a:lnTo>
                  <a:lnTo>
                    <a:pt x="2938674" y="34"/>
                  </a:lnTo>
                  <a:lnTo>
                    <a:pt x="2971188" y="16"/>
                  </a:lnTo>
                  <a:lnTo>
                    <a:pt x="3003278" y="7"/>
                  </a:lnTo>
                  <a:lnTo>
                    <a:pt x="3050036" y="2"/>
                  </a:lnTo>
                  <a:lnTo>
                    <a:pt x="3091172" y="1"/>
                  </a:lnTo>
                  <a:lnTo>
                    <a:pt x="3129113" y="0"/>
                  </a:lnTo>
                  <a:lnTo>
                    <a:pt x="3173736" y="0"/>
                  </a:lnTo>
                  <a:lnTo>
                    <a:pt x="3217946" y="0"/>
                  </a:lnTo>
                  <a:lnTo>
                    <a:pt x="3263211" y="0"/>
                  </a:lnTo>
                  <a:lnTo>
                    <a:pt x="3307775" y="0"/>
                  </a:lnTo>
                  <a:lnTo>
                    <a:pt x="3310083" y="1058"/>
                  </a:lnTo>
                  <a:lnTo>
                    <a:pt x="3311622" y="2822"/>
                  </a:lnTo>
                  <a:lnTo>
                    <a:pt x="331470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7" name="SMARTInkShape-2457"/>
            <p:cNvSpPr/>
            <p:nvPr>
              <p:custDataLst>
                <p:tags r:id="rId37"/>
              </p:custDataLst>
            </p:nvPr>
          </p:nvSpPr>
          <p:spPr>
            <a:xfrm>
              <a:off x="3609975" y="1552575"/>
              <a:ext cx="75827" cy="323851"/>
            </a:xfrm>
            <a:custGeom>
              <a:avLst/>
              <a:gdLst/>
              <a:ahLst/>
              <a:cxnLst/>
              <a:rect l="0" t="0" r="0" b="0"/>
              <a:pathLst>
                <a:path w="75827" h="323851">
                  <a:moveTo>
                    <a:pt x="0" y="0"/>
                  </a:moveTo>
                  <a:lnTo>
                    <a:pt x="0" y="0"/>
                  </a:lnTo>
                  <a:lnTo>
                    <a:pt x="40000" y="45056"/>
                  </a:lnTo>
                  <a:lnTo>
                    <a:pt x="60213" y="90804"/>
                  </a:lnTo>
                  <a:lnTo>
                    <a:pt x="71944" y="118282"/>
                  </a:lnTo>
                  <a:lnTo>
                    <a:pt x="75826" y="165253"/>
                  </a:lnTo>
                  <a:lnTo>
                    <a:pt x="75031" y="190428"/>
                  </a:lnTo>
                  <a:lnTo>
                    <a:pt x="59944" y="238036"/>
                  </a:lnTo>
                  <a:lnTo>
                    <a:pt x="38078" y="285559"/>
                  </a:lnTo>
                  <a:lnTo>
                    <a:pt x="22222" y="315358"/>
                  </a:lnTo>
                  <a:lnTo>
                    <a:pt x="9525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8" name="SMARTInkShape-2458"/>
            <p:cNvSpPr/>
            <p:nvPr>
              <p:custDataLst>
                <p:tags r:id="rId38"/>
              </p:custDataLst>
            </p:nvPr>
          </p:nvSpPr>
          <p:spPr>
            <a:xfrm>
              <a:off x="3228975" y="1657350"/>
              <a:ext cx="247651" cy="19044"/>
            </a:xfrm>
            <a:custGeom>
              <a:avLst/>
              <a:gdLst/>
              <a:ahLst/>
              <a:cxnLst/>
              <a:rect l="0" t="0" r="0" b="0"/>
              <a:pathLst>
                <a:path w="247651" h="19044">
                  <a:moveTo>
                    <a:pt x="0" y="9525"/>
                  </a:moveTo>
                  <a:lnTo>
                    <a:pt x="0" y="9525"/>
                  </a:lnTo>
                  <a:lnTo>
                    <a:pt x="8201" y="17726"/>
                  </a:lnTo>
                  <a:lnTo>
                    <a:pt x="50891" y="18998"/>
                  </a:lnTo>
                  <a:lnTo>
                    <a:pt x="95680" y="19043"/>
                  </a:lnTo>
                  <a:lnTo>
                    <a:pt x="133435" y="16226"/>
                  </a:lnTo>
                  <a:lnTo>
                    <a:pt x="176523" y="10849"/>
                  </a:lnTo>
                  <a:lnTo>
                    <a:pt x="217137" y="3240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9" name="SMARTInkShape-2459"/>
            <p:cNvSpPr/>
            <p:nvPr>
              <p:custDataLst>
                <p:tags r:id="rId39"/>
              </p:custDataLst>
            </p:nvPr>
          </p:nvSpPr>
          <p:spPr>
            <a:xfrm>
              <a:off x="3310876" y="1476375"/>
              <a:ext cx="118125" cy="303353"/>
            </a:xfrm>
            <a:custGeom>
              <a:avLst/>
              <a:gdLst/>
              <a:ahLst/>
              <a:cxnLst/>
              <a:rect l="0" t="0" r="0" b="0"/>
              <a:pathLst>
                <a:path w="118125" h="303353">
                  <a:moveTo>
                    <a:pt x="99074" y="0"/>
                  </a:moveTo>
                  <a:lnTo>
                    <a:pt x="99074" y="0"/>
                  </a:lnTo>
                  <a:lnTo>
                    <a:pt x="99074" y="5056"/>
                  </a:lnTo>
                  <a:lnTo>
                    <a:pt x="96252" y="10361"/>
                  </a:lnTo>
                  <a:lnTo>
                    <a:pt x="91469" y="18363"/>
                  </a:lnTo>
                  <a:lnTo>
                    <a:pt x="72505" y="61963"/>
                  </a:lnTo>
                  <a:lnTo>
                    <a:pt x="53413" y="103531"/>
                  </a:lnTo>
                  <a:lnTo>
                    <a:pt x="34081" y="142629"/>
                  </a:lnTo>
                  <a:lnTo>
                    <a:pt x="17483" y="187472"/>
                  </a:lnTo>
                  <a:lnTo>
                    <a:pt x="775" y="232670"/>
                  </a:lnTo>
                  <a:lnTo>
                    <a:pt x="0" y="249459"/>
                  </a:lnTo>
                  <a:lnTo>
                    <a:pt x="3183" y="265387"/>
                  </a:lnTo>
                  <a:lnTo>
                    <a:pt x="10925" y="280305"/>
                  </a:lnTo>
                  <a:lnTo>
                    <a:pt x="16858" y="287916"/>
                  </a:lnTo>
                  <a:lnTo>
                    <a:pt x="31204" y="298151"/>
                  </a:lnTo>
                  <a:lnTo>
                    <a:pt x="53917" y="302830"/>
                  </a:lnTo>
                  <a:lnTo>
                    <a:pt x="82432" y="303352"/>
                  </a:lnTo>
                  <a:lnTo>
                    <a:pt x="118124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0" name="SMARTInkShape-2460"/>
            <p:cNvSpPr/>
            <p:nvPr>
              <p:custDataLst>
                <p:tags r:id="rId40"/>
              </p:custDataLst>
            </p:nvPr>
          </p:nvSpPr>
          <p:spPr>
            <a:xfrm>
              <a:off x="3053407" y="1409700"/>
              <a:ext cx="156519" cy="451416"/>
            </a:xfrm>
            <a:custGeom>
              <a:avLst/>
              <a:gdLst/>
              <a:ahLst/>
              <a:cxnLst/>
              <a:rect l="0" t="0" r="0" b="0"/>
              <a:pathLst>
                <a:path w="156519" h="451416">
                  <a:moveTo>
                    <a:pt x="156518" y="0"/>
                  </a:moveTo>
                  <a:lnTo>
                    <a:pt x="156518" y="0"/>
                  </a:lnTo>
                  <a:lnTo>
                    <a:pt x="155460" y="23851"/>
                  </a:lnTo>
                  <a:lnTo>
                    <a:pt x="139213" y="69130"/>
                  </a:lnTo>
                  <a:lnTo>
                    <a:pt x="117508" y="115412"/>
                  </a:lnTo>
                  <a:lnTo>
                    <a:pt x="101921" y="152729"/>
                  </a:lnTo>
                  <a:lnTo>
                    <a:pt x="84955" y="193420"/>
                  </a:lnTo>
                  <a:lnTo>
                    <a:pt x="62642" y="236168"/>
                  </a:lnTo>
                  <a:lnTo>
                    <a:pt x="42625" y="278467"/>
                  </a:lnTo>
                  <a:lnTo>
                    <a:pt x="26111" y="321692"/>
                  </a:lnTo>
                  <a:lnTo>
                    <a:pt x="11049" y="369167"/>
                  </a:lnTo>
                  <a:lnTo>
                    <a:pt x="0" y="408061"/>
                  </a:lnTo>
                  <a:lnTo>
                    <a:pt x="1582" y="423366"/>
                  </a:lnTo>
                  <a:lnTo>
                    <a:pt x="5813" y="434401"/>
                  </a:lnTo>
                  <a:lnTo>
                    <a:pt x="8423" y="438826"/>
                  </a:lnTo>
                  <a:lnTo>
                    <a:pt x="22209" y="450109"/>
                  </a:lnTo>
                  <a:lnTo>
                    <a:pt x="27821" y="451415"/>
                  </a:lnTo>
                  <a:lnTo>
                    <a:pt x="75289" y="447883"/>
                  </a:lnTo>
                  <a:lnTo>
                    <a:pt x="80318" y="447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1" name="SMARTInkShape-2461"/>
            <p:cNvSpPr/>
            <p:nvPr>
              <p:custDataLst>
                <p:tags r:id="rId41"/>
              </p:custDataLst>
            </p:nvPr>
          </p:nvSpPr>
          <p:spPr>
            <a:xfrm>
              <a:off x="2686050" y="1504950"/>
              <a:ext cx="285751" cy="371476"/>
            </a:xfrm>
            <a:custGeom>
              <a:avLst/>
              <a:gdLst/>
              <a:ahLst/>
              <a:cxnLst/>
              <a:rect l="0" t="0" r="0" b="0"/>
              <a:pathLst>
                <a:path w="285751" h="371476">
                  <a:moveTo>
                    <a:pt x="285750" y="0"/>
                  </a:moveTo>
                  <a:lnTo>
                    <a:pt x="285750" y="0"/>
                  </a:lnTo>
                  <a:lnTo>
                    <a:pt x="280694" y="0"/>
                  </a:lnTo>
                  <a:lnTo>
                    <a:pt x="275389" y="2822"/>
                  </a:lnTo>
                  <a:lnTo>
                    <a:pt x="272493" y="5056"/>
                  </a:lnTo>
                  <a:lnTo>
                    <a:pt x="269275" y="10361"/>
                  </a:lnTo>
                  <a:lnTo>
                    <a:pt x="268417" y="13257"/>
                  </a:lnTo>
                  <a:lnTo>
                    <a:pt x="261818" y="19298"/>
                  </a:lnTo>
                  <a:lnTo>
                    <a:pt x="240336" y="36856"/>
                  </a:lnTo>
                  <a:lnTo>
                    <a:pt x="206601" y="77290"/>
                  </a:lnTo>
                  <a:lnTo>
                    <a:pt x="169141" y="123969"/>
                  </a:lnTo>
                  <a:lnTo>
                    <a:pt x="136639" y="171469"/>
                  </a:lnTo>
                  <a:lnTo>
                    <a:pt x="104601" y="210612"/>
                  </a:lnTo>
                  <a:lnTo>
                    <a:pt x="76793" y="255189"/>
                  </a:lnTo>
                  <a:lnTo>
                    <a:pt x="50917" y="294883"/>
                  </a:lnTo>
                  <a:lnTo>
                    <a:pt x="17767" y="339133"/>
                  </a:lnTo>
                  <a:lnTo>
                    <a:pt x="2048" y="359459"/>
                  </a:lnTo>
                  <a:lnTo>
                    <a:pt x="910" y="363665"/>
                  </a:lnTo>
                  <a:lnTo>
                    <a:pt x="0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2" name="SMARTInkShape-2462"/>
            <p:cNvSpPr/>
            <p:nvPr>
              <p:custDataLst>
                <p:tags r:id="rId42"/>
              </p:custDataLst>
            </p:nvPr>
          </p:nvSpPr>
          <p:spPr>
            <a:xfrm>
              <a:off x="2657475" y="1543050"/>
              <a:ext cx="304801" cy="228601"/>
            </a:xfrm>
            <a:custGeom>
              <a:avLst/>
              <a:gdLst/>
              <a:ahLst/>
              <a:cxnLst/>
              <a:rect l="0" t="0" r="0" b="0"/>
              <a:pathLst>
                <a:path w="304801" h="22860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5644"/>
                  </a:lnTo>
                  <a:lnTo>
                    <a:pt x="17305" y="14150"/>
                  </a:lnTo>
                  <a:lnTo>
                    <a:pt x="63679" y="54465"/>
                  </a:lnTo>
                  <a:lnTo>
                    <a:pt x="105635" y="93329"/>
                  </a:lnTo>
                  <a:lnTo>
                    <a:pt x="147026" y="127805"/>
                  </a:lnTo>
                  <a:lnTo>
                    <a:pt x="194052" y="166918"/>
                  </a:lnTo>
                  <a:lnTo>
                    <a:pt x="235770" y="192307"/>
                  </a:lnTo>
                  <a:lnTo>
                    <a:pt x="259300" y="207263"/>
                  </a:lnTo>
                  <a:lnTo>
                    <a:pt x="304800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3" name="SMARTInkShape-2463"/>
            <p:cNvSpPr/>
            <p:nvPr>
              <p:custDataLst>
                <p:tags r:id="rId43"/>
              </p:custDataLst>
            </p:nvPr>
          </p:nvSpPr>
          <p:spPr>
            <a:xfrm>
              <a:off x="2466975" y="1714500"/>
              <a:ext cx="142876" cy="28576"/>
            </a:xfrm>
            <a:custGeom>
              <a:avLst/>
              <a:gdLst/>
              <a:ahLst/>
              <a:cxnLst/>
              <a:rect l="0" t="0" r="0" b="0"/>
              <a:pathLst>
                <a:path w="142876" h="28576">
                  <a:moveTo>
                    <a:pt x="0" y="28575"/>
                  </a:moveTo>
                  <a:lnTo>
                    <a:pt x="0" y="28575"/>
                  </a:lnTo>
                  <a:lnTo>
                    <a:pt x="22666" y="28575"/>
                  </a:lnTo>
                  <a:lnTo>
                    <a:pt x="28771" y="25753"/>
                  </a:lnTo>
                  <a:lnTo>
                    <a:pt x="35012" y="22029"/>
                  </a:lnTo>
                  <a:lnTo>
                    <a:pt x="47642" y="19638"/>
                  </a:lnTo>
                  <a:lnTo>
                    <a:pt x="60328" y="19166"/>
                  </a:lnTo>
                  <a:lnTo>
                    <a:pt x="66677" y="16279"/>
                  </a:lnTo>
                  <a:lnTo>
                    <a:pt x="69851" y="14028"/>
                  </a:lnTo>
                  <a:lnTo>
                    <a:pt x="84432" y="10859"/>
                  </a:lnTo>
                  <a:lnTo>
                    <a:pt x="114548" y="6878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4" name="SMARTInkShape-2464"/>
            <p:cNvSpPr/>
            <p:nvPr>
              <p:custDataLst>
                <p:tags r:id="rId44"/>
              </p:custDataLst>
            </p:nvPr>
          </p:nvSpPr>
          <p:spPr>
            <a:xfrm>
              <a:off x="2238375" y="1428750"/>
              <a:ext cx="104635" cy="523876"/>
            </a:xfrm>
            <a:custGeom>
              <a:avLst/>
              <a:gdLst/>
              <a:ahLst/>
              <a:cxnLst/>
              <a:rect l="0" t="0" r="0" b="0"/>
              <a:pathLst>
                <a:path w="104635" h="52387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18314" y="14189"/>
                  </a:lnTo>
                  <a:lnTo>
                    <a:pt x="26837" y="22534"/>
                  </a:lnTo>
                  <a:lnTo>
                    <a:pt x="58899" y="63704"/>
                  </a:lnTo>
                  <a:lnTo>
                    <a:pt x="78834" y="108460"/>
                  </a:lnTo>
                  <a:lnTo>
                    <a:pt x="90386" y="141145"/>
                  </a:lnTo>
                  <a:lnTo>
                    <a:pt x="99346" y="185690"/>
                  </a:lnTo>
                  <a:lnTo>
                    <a:pt x="103166" y="227763"/>
                  </a:lnTo>
                  <a:lnTo>
                    <a:pt x="104298" y="268686"/>
                  </a:lnTo>
                  <a:lnTo>
                    <a:pt x="104634" y="307623"/>
                  </a:lnTo>
                  <a:lnTo>
                    <a:pt x="98201" y="352159"/>
                  </a:lnTo>
                  <a:lnTo>
                    <a:pt x="94008" y="387154"/>
                  </a:lnTo>
                  <a:lnTo>
                    <a:pt x="77523" y="427959"/>
                  </a:lnTo>
                  <a:lnTo>
                    <a:pt x="64245" y="454181"/>
                  </a:lnTo>
                  <a:lnTo>
                    <a:pt x="30969" y="498182"/>
                  </a:lnTo>
                  <a:lnTo>
                    <a:pt x="15761" y="509089"/>
                  </a:lnTo>
                  <a:lnTo>
                    <a:pt x="7710" y="512012"/>
                  </a:lnTo>
                  <a:lnTo>
                    <a:pt x="5140" y="513850"/>
                  </a:lnTo>
                  <a:lnTo>
                    <a:pt x="3427" y="516133"/>
                  </a:lnTo>
                  <a:lnTo>
                    <a:pt x="0" y="523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5" name="SMARTInkShape-2465"/>
            <p:cNvSpPr/>
            <p:nvPr>
              <p:custDataLst>
                <p:tags r:id="rId45"/>
              </p:custDataLst>
            </p:nvPr>
          </p:nvSpPr>
          <p:spPr>
            <a:xfrm>
              <a:off x="1971675" y="1543050"/>
              <a:ext cx="28576" cy="285751"/>
            </a:xfrm>
            <a:custGeom>
              <a:avLst/>
              <a:gdLst/>
              <a:ahLst/>
              <a:cxnLst/>
              <a:rect l="0" t="0" r="0" b="0"/>
              <a:pathLst>
                <a:path w="28576" h="285751">
                  <a:moveTo>
                    <a:pt x="28575" y="0"/>
                  </a:moveTo>
                  <a:lnTo>
                    <a:pt x="28575" y="0"/>
                  </a:lnTo>
                  <a:lnTo>
                    <a:pt x="28575" y="40704"/>
                  </a:lnTo>
                  <a:lnTo>
                    <a:pt x="28575" y="87278"/>
                  </a:lnTo>
                  <a:lnTo>
                    <a:pt x="27517" y="116527"/>
                  </a:lnTo>
                  <a:lnTo>
                    <a:pt x="19933" y="162038"/>
                  </a:lnTo>
                  <a:lnTo>
                    <a:pt x="18253" y="183243"/>
                  </a:lnTo>
                  <a:lnTo>
                    <a:pt x="7307" y="228547"/>
                  </a:lnTo>
                  <a:lnTo>
                    <a:pt x="2165" y="247634"/>
                  </a:lnTo>
                  <a:lnTo>
                    <a:pt x="0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6" name="SMARTInkShape-2466"/>
            <p:cNvSpPr/>
            <p:nvPr>
              <p:custDataLst>
                <p:tags r:id="rId46"/>
              </p:custDataLst>
            </p:nvPr>
          </p:nvSpPr>
          <p:spPr>
            <a:xfrm>
              <a:off x="1828800" y="1476375"/>
              <a:ext cx="276226" cy="66676"/>
            </a:xfrm>
            <a:custGeom>
              <a:avLst/>
              <a:gdLst/>
              <a:ahLst/>
              <a:cxnLst/>
              <a:rect l="0" t="0" r="0" b="0"/>
              <a:pathLst>
                <a:path w="276226" h="66676">
                  <a:moveTo>
                    <a:pt x="0" y="66675"/>
                  </a:moveTo>
                  <a:lnTo>
                    <a:pt x="0" y="66675"/>
                  </a:lnTo>
                  <a:lnTo>
                    <a:pt x="13258" y="66675"/>
                  </a:lnTo>
                  <a:lnTo>
                    <a:pt x="57750" y="51487"/>
                  </a:lnTo>
                  <a:lnTo>
                    <a:pt x="101849" y="43077"/>
                  </a:lnTo>
                  <a:lnTo>
                    <a:pt x="142297" y="31479"/>
                  </a:lnTo>
                  <a:lnTo>
                    <a:pt x="180861" y="21819"/>
                  </a:lnTo>
                  <a:lnTo>
                    <a:pt x="206694" y="17048"/>
                  </a:lnTo>
                  <a:lnTo>
                    <a:pt x="253833" y="4909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7" name="SMARTInkShape-2467"/>
            <p:cNvSpPr/>
            <p:nvPr>
              <p:custDataLst>
                <p:tags r:id="rId47"/>
              </p:custDataLst>
            </p:nvPr>
          </p:nvSpPr>
          <p:spPr>
            <a:xfrm>
              <a:off x="1533525" y="1743075"/>
              <a:ext cx="247651" cy="28576"/>
            </a:xfrm>
            <a:custGeom>
              <a:avLst/>
              <a:gdLst/>
              <a:ahLst/>
              <a:cxnLst/>
              <a:rect l="0" t="0" r="0" b="0"/>
              <a:pathLst>
                <a:path w="247651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8575"/>
                  </a:lnTo>
                  <a:lnTo>
                    <a:pt x="10361" y="25753"/>
                  </a:lnTo>
                  <a:lnTo>
                    <a:pt x="16247" y="22029"/>
                  </a:lnTo>
                  <a:lnTo>
                    <a:pt x="26568" y="19933"/>
                  </a:lnTo>
                  <a:lnTo>
                    <a:pt x="68311" y="12581"/>
                  </a:lnTo>
                  <a:lnTo>
                    <a:pt x="114515" y="9928"/>
                  </a:lnTo>
                  <a:lnTo>
                    <a:pt x="154414" y="9578"/>
                  </a:lnTo>
                  <a:lnTo>
                    <a:pt x="171287" y="8490"/>
                  </a:lnTo>
                  <a:lnTo>
                    <a:pt x="213490" y="885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8" name="SMARTInkShape-2468"/>
            <p:cNvSpPr/>
            <p:nvPr>
              <p:custDataLst>
                <p:tags r:id="rId48"/>
              </p:custDataLst>
            </p:nvPr>
          </p:nvSpPr>
          <p:spPr>
            <a:xfrm>
              <a:off x="1143000" y="1743075"/>
              <a:ext cx="266701" cy="46302"/>
            </a:xfrm>
            <a:custGeom>
              <a:avLst/>
              <a:gdLst/>
              <a:ahLst/>
              <a:cxnLst/>
              <a:rect l="0" t="0" r="0" b="0"/>
              <a:pathLst>
                <a:path w="266701" h="46302">
                  <a:moveTo>
                    <a:pt x="0" y="38100"/>
                  </a:moveTo>
                  <a:lnTo>
                    <a:pt x="0" y="38100"/>
                  </a:lnTo>
                  <a:lnTo>
                    <a:pt x="13258" y="38100"/>
                  </a:lnTo>
                  <a:lnTo>
                    <a:pt x="19298" y="40922"/>
                  </a:lnTo>
                  <a:lnTo>
                    <a:pt x="22390" y="43156"/>
                  </a:lnTo>
                  <a:lnTo>
                    <a:pt x="41912" y="46301"/>
                  </a:lnTo>
                  <a:lnTo>
                    <a:pt x="87384" y="39308"/>
                  </a:lnTo>
                  <a:lnTo>
                    <a:pt x="130699" y="37280"/>
                  </a:lnTo>
                  <a:lnTo>
                    <a:pt x="170926" y="27786"/>
                  </a:lnTo>
                  <a:lnTo>
                    <a:pt x="209447" y="20776"/>
                  </a:lnTo>
                  <a:lnTo>
                    <a:pt x="245513" y="11787"/>
                  </a:lnTo>
                  <a:lnTo>
                    <a:pt x="2667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9" name="SMARTInkShape-2469"/>
            <p:cNvSpPr/>
            <p:nvPr>
              <p:custDataLst>
                <p:tags r:id="rId49"/>
              </p:custDataLst>
            </p:nvPr>
          </p:nvSpPr>
          <p:spPr>
            <a:xfrm>
              <a:off x="1230178" y="1524000"/>
              <a:ext cx="150948" cy="408836"/>
            </a:xfrm>
            <a:custGeom>
              <a:avLst/>
              <a:gdLst/>
              <a:ahLst/>
              <a:cxnLst/>
              <a:rect l="0" t="0" r="0" b="0"/>
              <a:pathLst>
                <a:path w="150948" h="408836">
                  <a:moveTo>
                    <a:pt x="84272" y="0"/>
                  </a:moveTo>
                  <a:lnTo>
                    <a:pt x="84272" y="0"/>
                  </a:lnTo>
                  <a:lnTo>
                    <a:pt x="84272" y="5056"/>
                  </a:lnTo>
                  <a:lnTo>
                    <a:pt x="81450" y="10361"/>
                  </a:lnTo>
                  <a:lnTo>
                    <a:pt x="77726" y="16246"/>
                  </a:lnTo>
                  <a:lnTo>
                    <a:pt x="64560" y="58844"/>
                  </a:lnTo>
                  <a:lnTo>
                    <a:pt x="49260" y="106057"/>
                  </a:lnTo>
                  <a:lnTo>
                    <a:pt x="33807" y="153280"/>
                  </a:lnTo>
                  <a:lnTo>
                    <a:pt x="19578" y="190761"/>
                  </a:lnTo>
                  <a:lnTo>
                    <a:pt x="8659" y="228677"/>
                  </a:lnTo>
                  <a:lnTo>
                    <a:pt x="544" y="274359"/>
                  </a:lnTo>
                  <a:lnTo>
                    <a:pt x="0" y="320502"/>
                  </a:lnTo>
                  <a:lnTo>
                    <a:pt x="6800" y="365978"/>
                  </a:lnTo>
                  <a:lnTo>
                    <a:pt x="13151" y="379968"/>
                  </a:lnTo>
                  <a:lnTo>
                    <a:pt x="23029" y="392183"/>
                  </a:lnTo>
                  <a:lnTo>
                    <a:pt x="34475" y="401140"/>
                  </a:lnTo>
                  <a:lnTo>
                    <a:pt x="46618" y="405826"/>
                  </a:lnTo>
                  <a:lnTo>
                    <a:pt x="76716" y="408835"/>
                  </a:lnTo>
                  <a:lnTo>
                    <a:pt x="112178" y="401825"/>
                  </a:lnTo>
                  <a:lnTo>
                    <a:pt x="137840" y="390248"/>
                  </a:lnTo>
                  <a:lnTo>
                    <a:pt x="150947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0" name="SMARTInkShape-2470"/>
            <p:cNvSpPr/>
            <p:nvPr>
              <p:custDataLst>
                <p:tags r:id="rId50"/>
              </p:custDataLst>
            </p:nvPr>
          </p:nvSpPr>
          <p:spPr>
            <a:xfrm>
              <a:off x="905056" y="1466850"/>
              <a:ext cx="180403" cy="495301"/>
            </a:xfrm>
            <a:custGeom>
              <a:avLst/>
              <a:gdLst/>
              <a:ahLst/>
              <a:cxnLst/>
              <a:rect l="0" t="0" r="0" b="0"/>
              <a:pathLst>
                <a:path w="180403" h="495301">
                  <a:moveTo>
                    <a:pt x="171269" y="0"/>
                  </a:moveTo>
                  <a:lnTo>
                    <a:pt x="171269" y="0"/>
                  </a:lnTo>
                  <a:lnTo>
                    <a:pt x="180402" y="0"/>
                  </a:lnTo>
                  <a:lnTo>
                    <a:pt x="153337" y="40704"/>
                  </a:lnTo>
                  <a:lnTo>
                    <a:pt x="123373" y="86068"/>
                  </a:lnTo>
                  <a:lnTo>
                    <a:pt x="104514" y="120046"/>
                  </a:lnTo>
                  <a:lnTo>
                    <a:pt x="82698" y="160805"/>
                  </a:lnTo>
                  <a:lnTo>
                    <a:pt x="58948" y="202516"/>
                  </a:lnTo>
                  <a:lnTo>
                    <a:pt x="38505" y="245566"/>
                  </a:lnTo>
                  <a:lnTo>
                    <a:pt x="21865" y="287955"/>
                  </a:lnTo>
                  <a:lnTo>
                    <a:pt x="10232" y="328384"/>
                  </a:lnTo>
                  <a:lnTo>
                    <a:pt x="1876" y="375545"/>
                  </a:lnTo>
                  <a:lnTo>
                    <a:pt x="225" y="418023"/>
                  </a:lnTo>
                  <a:lnTo>
                    <a:pt x="0" y="437671"/>
                  </a:lnTo>
                  <a:lnTo>
                    <a:pt x="5544" y="454165"/>
                  </a:lnTo>
                  <a:lnTo>
                    <a:pt x="15063" y="467493"/>
                  </a:lnTo>
                  <a:lnTo>
                    <a:pt x="56969" y="495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1" name="SMARTInkShape-2471"/>
            <p:cNvSpPr/>
            <p:nvPr>
              <p:custDataLst>
                <p:tags r:id="rId51"/>
              </p:custDataLst>
            </p:nvPr>
          </p:nvSpPr>
          <p:spPr>
            <a:xfrm>
              <a:off x="457200" y="1504950"/>
              <a:ext cx="361951" cy="485776"/>
            </a:xfrm>
            <a:custGeom>
              <a:avLst/>
              <a:gdLst/>
              <a:ahLst/>
              <a:cxnLst/>
              <a:rect l="0" t="0" r="0" b="0"/>
              <a:pathLst>
                <a:path w="361951" h="485776">
                  <a:moveTo>
                    <a:pt x="361950" y="0"/>
                  </a:moveTo>
                  <a:lnTo>
                    <a:pt x="361950" y="0"/>
                  </a:lnTo>
                  <a:lnTo>
                    <a:pt x="352817" y="0"/>
                  </a:lnTo>
                  <a:lnTo>
                    <a:pt x="336201" y="17305"/>
                  </a:lnTo>
                  <a:lnTo>
                    <a:pt x="297879" y="63680"/>
                  </a:lnTo>
                  <a:lnTo>
                    <a:pt x="266625" y="108457"/>
                  </a:lnTo>
                  <a:lnTo>
                    <a:pt x="236229" y="151246"/>
                  </a:lnTo>
                  <a:lnTo>
                    <a:pt x="206196" y="197876"/>
                  </a:lnTo>
                  <a:lnTo>
                    <a:pt x="173610" y="245031"/>
                  </a:lnTo>
                  <a:lnTo>
                    <a:pt x="141420" y="290289"/>
                  </a:lnTo>
                  <a:lnTo>
                    <a:pt x="112092" y="332390"/>
                  </a:lnTo>
                  <a:lnTo>
                    <a:pt x="83094" y="371280"/>
                  </a:lnTo>
                  <a:lnTo>
                    <a:pt x="47105" y="409537"/>
                  </a:lnTo>
                  <a:lnTo>
                    <a:pt x="16944" y="456609"/>
                  </a:lnTo>
                  <a:lnTo>
                    <a:pt x="4445" y="472331"/>
                  </a:lnTo>
                  <a:lnTo>
                    <a:pt x="0" y="485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2" name="SMARTInkShape-2472"/>
            <p:cNvSpPr/>
            <p:nvPr>
              <p:custDataLst>
                <p:tags r:id="rId52"/>
              </p:custDataLst>
            </p:nvPr>
          </p:nvSpPr>
          <p:spPr>
            <a:xfrm>
              <a:off x="457316" y="1600200"/>
              <a:ext cx="209435" cy="333376"/>
            </a:xfrm>
            <a:custGeom>
              <a:avLst/>
              <a:gdLst/>
              <a:ahLst/>
              <a:cxnLst/>
              <a:rect l="0" t="0" r="0" b="0"/>
              <a:pathLst>
                <a:path w="209435" h="333376">
                  <a:moveTo>
                    <a:pt x="9409" y="0"/>
                  </a:moveTo>
                  <a:lnTo>
                    <a:pt x="9409" y="0"/>
                  </a:lnTo>
                  <a:lnTo>
                    <a:pt x="0" y="0"/>
                  </a:lnTo>
                  <a:lnTo>
                    <a:pt x="8095" y="0"/>
                  </a:lnTo>
                  <a:lnTo>
                    <a:pt x="14076" y="5056"/>
                  </a:lnTo>
                  <a:lnTo>
                    <a:pt x="16775" y="13183"/>
                  </a:lnTo>
                  <a:lnTo>
                    <a:pt x="19033" y="22793"/>
                  </a:lnTo>
                  <a:lnTo>
                    <a:pt x="38176" y="65372"/>
                  </a:lnTo>
                  <a:lnTo>
                    <a:pt x="53884" y="105858"/>
                  </a:lnTo>
                  <a:lnTo>
                    <a:pt x="74794" y="152543"/>
                  </a:lnTo>
                  <a:lnTo>
                    <a:pt x="97368" y="200044"/>
                  </a:lnTo>
                  <a:lnTo>
                    <a:pt x="120632" y="241107"/>
                  </a:lnTo>
                  <a:lnTo>
                    <a:pt x="148142" y="286874"/>
                  </a:lnTo>
                  <a:lnTo>
                    <a:pt x="169913" y="312343"/>
                  </a:lnTo>
                  <a:lnTo>
                    <a:pt x="178816" y="318736"/>
                  </a:lnTo>
                  <a:lnTo>
                    <a:pt x="209434" y="333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64" name="SMARTInkShape-2473"/>
          <p:cNvSpPr/>
          <p:nvPr>
            <p:custDataLst>
              <p:tags r:id="rId12"/>
            </p:custDataLst>
          </p:nvPr>
        </p:nvSpPr>
        <p:spPr>
          <a:xfrm>
            <a:off x="1657350" y="1543050"/>
            <a:ext cx="1" cy="323851"/>
          </a:xfrm>
          <a:custGeom>
            <a:avLst/>
            <a:gdLst/>
            <a:ahLst/>
            <a:cxnLst/>
            <a:rect l="0" t="0" r="0" b="0"/>
            <a:pathLst>
              <a:path w="1" h="323851">
                <a:moveTo>
                  <a:pt x="0" y="0"/>
                </a:moveTo>
                <a:lnTo>
                  <a:pt x="0" y="0"/>
                </a:lnTo>
                <a:lnTo>
                  <a:pt x="0" y="45414"/>
                </a:lnTo>
                <a:lnTo>
                  <a:pt x="0" y="87691"/>
                </a:lnTo>
                <a:lnTo>
                  <a:pt x="0" y="133609"/>
                </a:lnTo>
                <a:lnTo>
                  <a:pt x="0" y="181009"/>
                </a:lnTo>
                <a:lnTo>
                  <a:pt x="0" y="228604"/>
                </a:lnTo>
                <a:lnTo>
                  <a:pt x="0" y="273403"/>
                </a:lnTo>
                <a:lnTo>
                  <a:pt x="0" y="3238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5" name="SMARTInkShape-2474"/>
          <p:cNvSpPr/>
          <p:nvPr>
            <p:custDataLst>
              <p:tags r:id="rId13"/>
            </p:custDataLst>
          </p:nvPr>
        </p:nvSpPr>
        <p:spPr>
          <a:xfrm>
            <a:off x="4514850" y="1554442"/>
            <a:ext cx="285751" cy="683934"/>
          </a:xfrm>
          <a:custGeom>
            <a:avLst/>
            <a:gdLst/>
            <a:ahLst/>
            <a:cxnLst/>
            <a:rect l="0" t="0" r="0" b="0"/>
            <a:pathLst>
              <a:path w="285751" h="683934">
                <a:moveTo>
                  <a:pt x="285750" y="36233"/>
                </a:moveTo>
                <a:lnTo>
                  <a:pt x="285750" y="36233"/>
                </a:lnTo>
                <a:lnTo>
                  <a:pt x="280694" y="36233"/>
                </a:lnTo>
                <a:lnTo>
                  <a:pt x="279204" y="35175"/>
                </a:lnTo>
                <a:lnTo>
                  <a:pt x="278211" y="33411"/>
                </a:lnTo>
                <a:lnTo>
                  <a:pt x="275428" y="19986"/>
                </a:lnTo>
                <a:lnTo>
                  <a:pt x="271285" y="13843"/>
                </a:lnTo>
                <a:lnTo>
                  <a:pt x="257945" y="4434"/>
                </a:lnTo>
                <a:lnTo>
                  <a:pt x="240588" y="0"/>
                </a:lnTo>
                <a:lnTo>
                  <a:pt x="228283" y="1785"/>
                </a:lnTo>
                <a:lnTo>
                  <a:pt x="206634" y="5918"/>
                </a:lnTo>
                <a:lnTo>
                  <a:pt x="198081" y="6498"/>
                </a:lnTo>
                <a:lnTo>
                  <a:pt x="182933" y="12787"/>
                </a:lnTo>
                <a:lnTo>
                  <a:pt x="135508" y="46208"/>
                </a:lnTo>
                <a:lnTo>
                  <a:pt x="121609" y="60775"/>
                </a:lnTo>
                <a:lnTo>
                  <a:pt x="95440" y="101798"/>
                </a:lnTo>
                <a:lnTo>
                  <a:pt x="79078" y="133976"/>
                </a:lnTo>
                <a:lnTo>
                  <a:pt x="70350" y="173144"/>
                </a:lnTo>
                <a:lnTo>
                  <a:pt x="64942" y="215441"/>
                </a:lnTo>
                <a:lnTo>
                  <a:pt x="59459" y="257607"/>
                </a:lnTo>
                <a:lnTo>
                  <a:pt x="57834" y="303614"/>
                </a:lnTo>
                <a:lnTo>
                  <a:pt x="57353" y="350760"/>
                </a:lnTo>
                <a:lnTo>
                  <a:pt x="57210" y="395421"/>
                </a:lnTo>
                <a:lnTo>
                  <a:pt x="57168" y="438287"/>
                </a:lnTo>
                <a:lnTo>
                  <a:pt x="54333" y="484502"/>
                </a:lnTo>
                <a:lnTo>
                  <a:pt x="46791" y="528887"/>
                </a:lnTo>
                <a:lnTo>
                  <a:pt x="37853" y="568849"/>
                </a:lnTo>
                <a:lnTo>
                  <a:pt x="25351" y="615222"/>
                </a:lnTo>
                <a:lnTo>
                  <a:pt x="9519" y="661792"/>
                </a:lnTo>
                <a:lnTo>
                  <a:pt x="0" y="683933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6" name="SMARTInkShape-2475"/>
          <p:cNvSpPr/>
          <p:nvPr>
            <p:custDataLst>
              <p:tags r:id="rId14"/>
            </p:custDataLst>
          </p:nvPr>
        </p:nvSpPr>
        <p:spPr>
          <a:xfrm>
            <a:off x="7543800" y="1990725"/>
            <a:ext cx="95086" cy="238126"/>
          </a:xfrm>
          <a:custGeom>
            <a:avLst/>
            <a:gdLst/>
            <a:ahLst/>
            <a:cxnLst/>
            <a:rect l="0" t="0" r="0" b="0"/>
            <a:pathLst>
              <a:path w="95086" h="238126">
                <a:moveTo>
                  <a:pt x="28575" y="0"/>
                </a:moveTo>
                <a:lnTo>
                  <a:pt x="28575" y="0"/>
                </a:lnTo>
                <a:lnTo>
                  <a:pt x="33632" y="0"/>
                </a:lnTo>
                <a:lnTo>
                  <a:pt x="35121" y="1058"/>
                </a:lnTo>
                <a:lnTo>
                  <a:pt x="36114" y="2822"/>
                </a:lnTo>
                <a:lnTo>
                  <a:pt x="36776" y="5056"/>
                </a:lnTo>
                <a:lnTo>
                  <a:pt x="38275" y="6546"/>
                </a:lnTo>
                <a:lnTo>
                  <a:pt x="48287" y="11759"/>
                </a:lnTo>
                <a:lnTo>
                  <a:pt x="69889" y="31881"/>
                </a:lnTo>
                <a:lnTo>
                  <a:pt x="88903" y="64069"/>
                </a:lnTo>
                <a:lnTo>
                  <a:pt x="93369" y="82719"/>
                </a:lnTo>
                <a:lnTo>
                  <a:pt x="95085" y="120665"/>
                </a:lnTo>
                <a:lnTo>
                  <a:pt x="87613" y="146053"/>
                </a:lnTo>
                <a:lnTo>
                  <a:pt x="66599" y="190500"/>
                </a:lnTo>
                <a:lnTo>
                  <a:pt x="59233" y="202142"/>
                </a:lnTo>
                <a:lnTo>
                  <a:pt x="40080" y="221061"/>
                </a:lnTo>
                <a:lnTo>
                  <a:pt x="36244" y="226749"/>
                </a:lnTo>
                <a:lnTo>
                  <a:pt x="31572" y="230541"/>
                </a:lnTo>
                <a:lnTo>
                  <a:pt x="15940" y="235878"/>
                </a:lnTo>
                <a:lnTo>
                  <a:pt x="0" y="2381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72" name="SMARTInkShape-Group348"/>
          <p:cNvGrpSpPr/>
          <p:nvPr/>
        </p:nvGrpSpPr>
        <p:grpSpPr>
          <a:xfrm>
            <a:off x="7962900" y="1590675"/>
            <a:ext cx="1291684" cy="447676"/>
            <a:chOff x="7962900" y="1590675"/>
            <a:chExt cx="1291684" cy="447676"/>
          </a:xfrm>
        </p:grpSpPr>
        <p:sp>
          <p:nvSpPr>
            <p:cNvPr id="2067" name="SMARTInkShape-2476"/>
            <p:cNvSpPr/>
            <p:nvPr>
              <p:custDataLst>
                <p:tags r:id="rId15"/>
              </p:custDataLst>
            </p:nvPr>
          </p:nvSpPr>
          <p:spPr>
            <a:xfrm>
              <a:off x="8946543" y="1775186"/>
              <a:ext cx="308041" cy="253314"/>
            </a:xfrm>
            <a:custGeom>
              <a:avLst/>
              <a:gdLst/>
              <a:ahLst/>
              <a:cxnLst/>
              <a:rect l="0" t="0" r="0" b="0"/>
              <a:pathLst>
                <a:path w="308041" h="253314">
                  <a:moveTo>
                    <a:pt x="159357" y="25039"/>
                  </a:moveTo>
                  <a:lnTo>
                    <a:pt x="159357" y="25039"/>
                  </a:lnTo>
                  <a:lnTo>
                    <a:pt x="150694" y="32643"/>
                  </a:lnTo>
                  <a:lnTo>
                    <a:pt x="109996" y="59212"/>
                  </a:lnTo>
                  <a:lnTo>
                    <a:pt x="83701" y="84906"/>
                  </a:lnTo>
                  <a:lnTo>
                    <a:pt x="52495" y="128156"/>
                  </a:lnTo>
                  <a:lnTo>
                    <a:pt x="15345" y="170675"/>
                  </a:lnTo>
                  <a:lnTo>
                    <a:pt x="3210" y="196249"/>
                  </a:lnTo>
                  <a:lnTo>
                    <a:pt x="0" y="210846"/>
                  </a:lnTo>
                  <a:lnTo>
                    <a:pt x="1396" y="224389"/>
                  </a:lnTo>
                  <a:lnTo>
                    <a:pt x="5544" y="236406"/>
                  </a:lnTo>
                  <a:lnTo>
                    <a:pt x="10915" y="245274"/>
                  </a:lnTo>
                  <a:lnTo>
                    <a:pt x="15946" y="248063"/>
                  </a:lnTo>
                  <a:lnTo>
                    <a:pt x="39254" y="251987"/>
                  </a:lnTo>
                  <a:lnTo>
                    <a:pt x="84519" y="253313"/>
                  </a:lnTo>
                  <a:lnTo>
                    <a:pt x="109162" y="251377"/>
                  </a:lnTo>
                  <a:lnTo>
                    <a:pt x="147895" y="238387"/>
                  </a:lnTo>
                  <a:lnTo>
                    <a:pt x="191357" y="221133"/>
                  </a:lnTo>
                  <a:lnTo>
                    <a:pt x="230457" y="201557"/>
                  </a:lnTo>
                  <a:lnTo>
                    <a:pt x="269828" y="167033"/>
                  </a:lnTo>
                  <a:lnTo>
                    <a:pt x="298300" y="129640"/>
                  </a:lnTo>
                  <a:lnTo>
                    <a:pt x="305776" y="110687"/>
                  </a:lnTo>
                  <a:lnTo>
                    <a:pt x="308040" y="91680"/>
                  </a:lnTo>
                  <a:lnTo>
                    <a:pt x="305519" y="72648"/>
                  </a:lnTo>
                  <a:lnTo>
                    <a:pt x="293093" y="44085"/>
                  </a:lnTo>
                  <a:lnTo>
                    <a:pt x="279120" y="30681"/>
                  </a:lnTo>
                  <a:lnTo>
                    <a:pt x="239223" y="8397"/>
                  </a:lnTo>
                  <a:lnTo>
                    <a:pt x="203012" y="0"/>
                  </a:lnTo>
                  <a:lnTo>
                    <a:pt x="172410" y="858"/>
                  </a:lnTo>
                  <a:lnTo>
                    <a:pt x="136583" y="5825"/>
                  </a:lnTo>
                  <a:lnTo>
                    <a:pt x="95966" y="15088"/>
                  </a:lnTo>
                  <a:lnTo>
                    <a:pt x="54582" y="250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8" name="SMARTInkShape-2477"/>
            <p:cNvSpPr/>
            <p:nvPr>
              <p:custDataLst>
                <p:tags r:id="rId16"/>
              </p:custDataLst>
            </p:nvPr>
          </p:nvSpPr>
          <p:spPr>
            <a:xfrm>
              <a:off x="8553450" y="1762125"/>
              <a:ext cx="256439" cy="276226"/>
            </a:xfrm>
            <a:custGeom>
              <a:avLst/>
              <a:gdLst/>
              <a:ahLst/>
              <a:cxnLst/>
              <a:rect l="0" t="0" r="0" b="0"/>
              <a:pathLst>
                <a:path w="256439" h="276226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13184" y="7539"/>
                  </a:lnTo>
                  <a:lnTo>
                    <a:pt x="29659" y="11759"/>
                  </a:lnTo>
                  <a:lnTo>
                    <a:pt x="69593" y="28771"/>
                  </a:lnTo>
                  <a:lnTo>
                    <a:pt x="96114" y="35336"/>
                  </a:lnTo>
                  <a:lnTo>
                    <a:pt x="133521" y="42611"/>
                  </a:lnTo>
                  <a:lnTo>
                    <a:pt x="180997" y="64865"/>
                  </a:lnTo>
                  <a:lnTo>
                    <a:pt x="220999" y="83370"/>
                  </a:lnTo>
                  <a:lnTo>
                    <a:pt x="239871" y="99609"/>
                  </a:lnTo>
                  <a:lnTo>
                    <a:pt x="248779" y="111651"/>
                  </a:lnTo>
                  <a:lnTo>
                    <a:pt x="253443" y="124059"/>
                  </a:lnTo>
                  <a:lnTo>
                    <a:pt x="256438" y="144215"/>
                  </a:lnTo>
                  <a:lnTo>
                    <a:pt x="251899" y="160088"/>
                  </a:lnTo>
                  <a:lnTo>
                    <a:pt x="243853" y="178196"/>
                  </a:lnTo>
                  <a:lnTo>
                    <a:pt x="232204" y="187854"/>
                  </a:lnTo>
                  <a:lnTo>
                    <a:pt x="187994" y="216857"/>
                  </a:lnTo>
                  <a:lnTo>
                    <a:pt x="164005" y="230765"/>
                  </a:lnTo>
                  <a:lnTo>
                    <a:pt x="140669" y="245469"/>
                  </a:lnTo>
                  <a:lnTo>
                    <a:pt x="98715" y="266509"/>
                  </a:lnTo>
                  <a:lnTo>
                    <a:pt x="90439" y="271906"/>
                  </a:lnTo>
                  <a:lnTo>
                    <a:pt x="7620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9" name="SMARTInkShape-2478"/>
            <p:cNvSpPr/>
            <p:nvPr>
              <p:custDataLst>
                <p:tags r:id="rId17"/>
              </p:custDataLst>
            </p:nvPr>
          </p:nvSpPr>
          <p:spPr>
            <a:xfrm>
              <a:off x="8258175" y="1847850"/>
              <a:ext cx="438151" cy="76201"/>
            </a:xfrm>
            <a:custGeom>
              <a:avLst/>
              <a:gdLst/>
              <a:ahLst/>
              <a:cxnLst/>
              <a:rect l="0" t="0" r="0" b="0"/>
              <a:pathLst>
                <a:path w="438151" h="76201">
                  <a:moveTo>
                    <a:pt x="0" y="76200"/>
                  </a:moveTo>
                  <a:lnTo>
                    <a:pt x="0" y="76200"/>
                  </a:lnTo>
                  <a:lnTo>
                    <a:pt x="36454" y="75142"/>
                  </a:lnTo>
                  <a:lnTo>
                    <a:pt x="77238" y="67999"/>
                  </a:lnTo>
                  <a:lnTo>
                    <a:pt x="122110" y="53845"/>
                  </a:lnTo>
                  <a:lnTo>
                    <a:pt x="160241" y="48409"/>
                  </a:lnTo>
                  <a:lnTo>
                    <a:pt x="203524" y="40567"/>
                  </a:lnTo>
                  <a:lnTo>
                    <a:pt x="243630" y="32598"/>
                  </a:lnTo>
                  <a:lnTo>
                    <a:pt x="281267" y="28709"/>
                  </a:lnTo>
                  <a:lnTo>
                    <a:pt x="325787" y="21272"/>
                  </a:lnTo>
                  <a:lnTo>
                    <a:pt x="369976" y="14432"/>
                  </a:lnTo>
                  <a:lnTo>
                    <a:pt x="415237" y="9956"/>
                  </a:lnTo>
                  <a:lnTo>
                    <a:pt x="425497" y="6894"/>
                  </a:lnTo>
                  <a:lnTo>
                    <a:pt x="4381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0" name="SMARTInkShape-2479"/>
            <p:cNvSpPr/>
            <p:nvPr>
              <p:custDataLst>
                <p:tags r:id="rId18"/>
              </p:custDataLst>
            </p:nvPr>
          </p:nvSpPr>
          <p:spPr>
            <a:xfrm>
              <a:off x="8124825" y="1638300"/>
              <a:ext cx="19051" cy="381001"/>
            </a:xfrm>
            <a:custGeom>
              <a:avLst/>
              <a:gdLst/>
              <a:ahLst/>
              <a:cxnLst/>
              <a:rect l="0" t="0" r="0" b="0"/>
              <a:pathLst>
                <a:path w="19051" h="381001">
                  <a:moveTo>
                    <a:pt x="19050" y="0"/>
                  </a:moveTo>
                  <a:lnTo>
                    <a:pt x="19050" y="0"/>
                  </a:lnTo>
                  <a:lnTo>
                    <a:pt x="19050" y="43620"/>
                  </a:lnTo>
                  <a:lnTo>
                    <a:pt x="19050" y="86452"/>
                  </a:lnTo>
                  <a:lnTo>
                    <a:pt x="19050" y="133446"/>
                  </a:lnTo>
                  <a:lnTo>
                    <a:pt x="19050" y="176525"/>
                  </a:lnTo>
                  <a:lnTo>
                    <a:pt x="12504" y="218196"/>
                  </a:lnTo>
                  <a:lnTo>
                    <a:pt x="10114" y="259824"/>
                  </a:lnTo>
                  <a:lnTo>
                    <a:pt x="4584" y="303442"/>
                  </a:lnTo>
                  <a:lnTo>
                    <a:pt x="905" y="342632"/>
                  </a:lnTo>
                  <a:lnTo>
                    <a:pt x="0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1" name="SMARTInkShape-2480"/>
            <p:cNvSpPr/>
            <p:nvPr>
              <p:custDataLst>
                <p:tags r:id="rId19"/>
              </p:custDataLst>
            </p:nvPr>
          </p:nvSpPr>
          <p:spPr>
            <a:xfrm>
              <a:off x="7962900" y="1590675"/>
              <a:ext cx="323851" cy="57151"/>
            </a:xfrm>
            <a:custGeom>
              <a:avLst/>
              <a:gdLst/>
              <a:ahLst/>
              <a:cxnLst/>
              <a:rect l="0" t="0" r="0" b="0"/>
              <a:pathLst>
                <a:path w="323851" h="57151">
                  <a:moveTo>
                    <a:pt x="0" y="57150"/>
                  </a:moveTo>
                  <a:lnTo>
                    <a:pt x="0" y="57150"/>
                  </a:lnTo>
                  <a:lnTo>
                    <a:pt x="5057" y="57150"/>
                  </a:lnTo>
                  <a:lnTo>
                    <a:pt x="10361" y="54328"/>
                  </a:lnTo>
                  <a:lnTo>
                    <a:pt x="13257" y="52094"/>
                  </a:lnTo>
                  <a:lnTo>
                    <a:pt x="22120" y="49611"/>
                  </a:lnTo>
                  <a:lnTo>
                    <a:pt x="68737" y="42685"/>
                  </a:lnTo>
                  <a:lnTo>
                    <a:pt x="111728" y="37947"/>
                  </a:lnTo>
                  <a:lnTo>
                    <a:pt x="154715" y="30740"/>
                  </a:lnTo>
                  <a:lnTo>
                    <a:pt x="191186" y="26394"/>
                  </a:lnTo>
                  <a:lnTo>
                    <a:pt x="236379" y="15444"/>
                  </a:lnTo>
                  <a:lnTo>
                    <a:pt x="275880" y="9636"/>
                  </a:lnTo>
                  <a:lnTo>
                    <a:pt x="3238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653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SMARTInkShape-Group349"/>
          <p:cNvGrpSpPr/>
          <p:nvPr/>
        </p:nvGrpSpPr>
        <p:grpSpPr>
          <a:xfrm>
            <a:off x="4391025" y="1038846"/>
            <a:ext cx="752476" cy="304180"/>
            <a:chOff x="4391025" y="1038846"/>
            <a:chExt cx="752476" cy="304180"/>
          </a:xfrm>
        </p:grpSpPr>
        <p:sp>
          <p:nvSpPr>
            <p:cNvPr id="32" name="SMARTInkShape-2481"/>
            <p:cNvSpPr/>
            <p:nvPr>
              <p:custDataLst>
                <p:tags r:id="rId184"/>
              </p:custDataLst>
            </p:nvPr>
          </p:nvSpPr>
          <p:spPr>
            <a:xfrm>
              <a:off x="5133975" y="12573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SMARTInkShape-2482"/>
            <p:cNvSpPr/>
            <p:nvPr>
              <p:custDataLst>
                <p:tags r:id="rId185"/>
              </p:custDataLst>
            </p:nvPr>
          </p:nvSpPr>
          <p:spPr>
            <a:xfrm>
              <a:off x="4953038" y="1143000"/>
              <a:ext cx="128873" cy="161926"/>
            </a:xfrm>
            <a:custGeom>
              <a:avLst/>
              <a:gdLst/>
              <a:ahLst/>
              <a:cxnLst/>
              <a:rect l="0" t="0" r="0" b="0"/>
              <a:pathLst>
                <a:path w="128873" h="161926">
                  <a:moveTo>
                    <a:pt x="28537" y="0"/>
                  </a:moveTo>
                  <a:lnTo>
                    <a:pt x="28537" y="0"/>
                  </a:lnTo>
                  <a:lnTo>
                    <a:pt x="23481" y="0"/>
                  </a:lnTo>
                  <a:lnTo>
                    <a:pt x="21991" y="1058"/>
                  </a:lnTo>
                  <a:lnTo>
                    <a:pt x="20998" y="2822"/>
                  </a:lnTo>
                  <a:lnTo>
                    <a:pt x="19404" y="13257"/>
                  </a:lnTo>
                  <a:lnTo>
                    <a:pt x="18031" y="32056"/>
                  </a:lnTo>
                  <a:lnTo>
                    <a:pt x="11488" y="49880"/>
                  </a:lnTo>
                  <a:lnTo>
                    <a:pt x="9318" y="60269"/>
                  </a:lnTo>
                  <a:lnTo>
                    <a:pt x="3205" y="73126"/>
                  </a:lnTo>
                  <a:lnTo>
                    <a:pt x="0" y="103159"/>
                  </a:lnTo>
                  <a:lnTo>
                    <a:pt x="1046" y="103697"/>
                  </a:lnTo>
                  <a:lnTo>
                    <a:pt x="18279" y="104633"/>
                  </a:lnTo>
                  <a:lnTo>
                    <a:pt x="26801" y="101890"/>
                  </a:lnTo>
                  <a:lnTo>
                    <a:pt x="45242" y="87462"/>
                  </a:lnTo>
                  <a:lnTo>
                    <a:pt x="73514" y="64774"/>
                  </a:lnTo>
                  <a:lnTo>
                    <a:pt x="92194" y="59409"/>
                  </a:lnTo>
                  <a:lnTo>
                    <a:pt x="121744" y="57209"/>
                  </a:lnTo>
                  <a:lnTo>
                    <a:pt x="128239" y="62224"/>
                  </a:lnTo>
                  <a:lnTo>
                    <a:pt x="128872" y="65824"/>
                  </a:lnTo>
                  <a:lnTo>
                    <a:pt x="121355" y="97558"/>
                  </a:lnTo>
                  <a:lnTo>
                    <a:pt x="113542" y="112162"/>
                  </a:lnTo>
                  <a:lnTo>
                    <a:pt x="110607" y="116050"/>
                  </a:lnTo>
                  <a:lnTo>
                    <a:pt x="107345" y="126014"/>
                  </a:lnTo>
                  <a:lnTo>
                    <a:pt x="104838" y="136440"/>
                  </a:lnTo>
                  <a:lnTo>
                    <a:pt x="97427" y="151756"/>
                  </a:lnTo>
                  <a:lnTo>
                    <a:pt x="95212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SMARTInkShape-2483"/>
            <p:cNvSpPr/>
            <p:nvPr>
              <p:custDataLst>
                <p:tags r:id="rId186"/>
              </p:custDataLst>
            </p:nvPr>
          </p:nvSpPr>
          <p:spPr>
            <a:xfrm>
              <a:off x="4730096" y="1038846"/>
              <a:ext cx="230373" cy="264030"/>
            </a:xfrm>
            <a:custGeom>
              <a:avLst/>
              <a:gdLst/>
              <a:ahLst/>
              <a:cxnLst/>
              <a:rect l="0" t="0" r="0" b="0"/>
              <a:pathLst>
                <a:path w="230373" h="264030">
                  <a:moveTo>
                    <a:pt x="13354" y="237504"/>
                  </a:moveTo>
                  <a:lnTo>
                    <a:pt x="13354" y="237504"/>
                  </a:lnTo>
                  <a:lnTo>
                    <a:pt x="55186" y="198494"/>
                  </a:lnTo>
                  <a:lnTo>
                    <a:pt x="78313" y="177262"/>
                  </a:lnTo>
                  <a:lnTo>
                    <a:pt x="118099" y="132322"/>
                  </a:lnTo>
                  <a:lnTo>
                    <a:pt x="157688" y="85050"/>
                  </a:lnTo>
                  <a:lnTo>
                    <a:pt x="193686" y="40294"/>
                  </a:lnTo>
                  <a:lnTo>
                    <a:pt x="230372" y="1474"/>
                  </a:lnTo>
                  <a:lnTo>
                    <a:pt x="229999" y="776"/>
                  </a:lnTo>
                  <a:lnTo>
                    <a:pt x="226763" y="0"/>
                  </a:lnTo>
                  <a:lnTo>
                    <a:pt x="221796" y="2477"/>
                  </a:lnTo>
                  <a:lnTo>
                    <a:pt x="204929" y="12691"/>
                  </a:lnTo>
                  <a:lnTo>
                    <a:pt x="164641" y="33679"/>
                  </a:lnTo>
                  <a:lnTo>
                    <a:pt x="117982" y="69787"/>
                  </a:lnTo>
                  <a:lnTo>
                    <a:pt x="80000" y="107713"/>
                  </a:lnTo>
                  <a:lnTo>
                    <a:pt x="40005" y="153972"/>
                  </a:lnTo>
                  <a:lnTo>
                    <a:pt x="8368" y="201517"/>
                  </a:lnTo>
                  <a:lnTo>
                    <a:pt x="1260" y="214807"/>
                  </a:lnTo>
                  <a:lnTo>
                    <a:pt x="0" y="221314"/>
                  </a:lnTo>
                  <a:lnTo>
                    <a:pt x="1421" y="234189"/>
                  </a:lnTo>
                  <a:lnTo>
                    <a:pt x="5582" y="244145"/>
                  </a:lnTo>
                  <a:lnTo>
                    <a:pt x="8172" y="248281"/>
                  </a:lnTo>
                  <a:lnTo>
                    <a:pt x="21932" y="259159"/>
                  </a:lnTo>
                  <a:lnTo>
                    <a:pt x="44470" y="264029"/>
                  </a:lnTo>
                  <a:lnTo>
                    <a:pt x="66200" y="260415"/>
                  </a:lnTo>
                  <a:lnTo>
                    <a:pt x="109292" y="246701"/>
                  </a:lnTo>
                  <a:lnTo>
                    <a:pt x="153144" y="225623"/>
                  </a:lnTo>
                  <a:lnTo>
                    <a:pt x="165754" y="2184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SMARTInkShape-2484"/>
            <p:cNvSpPr/>
            <p:nvPr>
              <p:custDataLst>
                <p:tags r:id="rId187"/>
              </p:custDataLst>
            </p:nvPr>
          </p:nvSpPr>
          <p:spPr>
            <a:xfrm>
              <a:off x="4534587" y="1162050"/>
              <a:ext cx="198303" cy="166040"/>
            </a:xfrm>
            <a:custGeom>
              <a:avLst/>
              <a:gdLst/>
              <a:ahLst/>
              <a:cxnLst/>
              <a:rect l="0" t="0" r="0" b="0"/>
              <a:pathLst>
                <a:path w="198303" h="166040">
                  <a:moveTo>
                    <a:pt x="85038" y="0"/>
                  </a:moveTo>
                  <a:lnTo>
                    <a:pt x="85038" y="0"/>
                  </a:lnTo>
                  <a:lnTo>
                    <a:pt x="85038" y="5056"/>
                  </a:lnTo>
                  <a:lnTo>
                    <a:pt x="79982" y="18314"/>
                  </a:lnTo>
                  <a:lnTo>
                    <a:pt x="49391" y="59246"/>
                  </a:lnTo>
                  <a:lnTo>
                    <a:pt x="25807" y="102229"/>
                  </a:lnTo>
                  <a:lnTo>
                    <a:pt x="4527" y="135131"/>
                  </a:lnTo>
                  <a:lnTo>
                    <a:pt x="343" y="151497"/>
                  </a:lnTo>
                  <a:lnTo>
                    <a:pt x="0" y="154973"/>
                  </a:lnTo>
                  <a:lnTo>
                    <a:pt x="2440" y="161658"/>
                  </a:lnTo>
                  <a:lnTo>
                    <a:pt x="4573" y="164922"/>
                  </a:lnTo>
                  <a:lnTo>
                    <a:pt x="8111" y="166039"/>
                  </a:lnTo>
                  <a:lnTo>
                    <a:pt x="17687" y="164459"/>
                  </a:lnTo>
                  <a:lnTo>
                    <a:pt x="58564" y="148890"/>
                  </a:lnTo>
                  <a:lnTo>
                    <a:pt x="105596" y="125089"/>
                  </a:lnTo>
                  <a:lnTo>
                    <a:pt x="153170" y="88732"/>
                  </a:lnTo>
                  <a:lnTo>
                    <a:pt x="191468" y="50986"/>
                  </a:lnTo>
                  <a:lnTo>
                    <a:pt x="197006" y="35098"/>
                  </a:lnTo>
                  <a:lnTo>
                    <a:pt x="198302" y="26888"/>
                  </a:lnTo>
                  <a:lnTo>
                    <a:pt x="197589" y="24275"/>
                  </a:lnTo>
                  <a:lnTo>
                    <a:pt x="196055" y="22534"/>
                  </a:lnTo>
                  <a:lnTo>
                    <a:pt x="176485" y="12963"/>
                  </a:lnTo>
                  <a:lnTo>
                    <a:pt x="151713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SMARTInkShape-2485"/>
            <p:cNvSpPr/>
            <p:nvPr>
              <p:custDataLst>
                <p:tags r:id="rId188"/>
              </p:custDataLst>
            </p:nvPr>
          </p:nvSpPr>
          <p:spPr>
            <a:xfrm>
              <a:off x="4391025" y="1124342"/>
              <a:ext cx="133351" cy="218684"/>
            </a:xfrm>
            <a:custGeom>
              <a:avLst/>
              <a:gdLst/>
              <a:ahLst/>
              <a:cxnLst/>
              <a:rect l="0" t="0" r="0" b="0"/>
              <a:pathLst>
                <a:path w="133351" h="218684">
                  <a:moveTo>
                    <a:pt x="133350" y="9133"/>
                  </a:moveTo>
                  <a:lnTo>
                    <a:pt x="133350" y="9133"/>
                  </a:lnTo>
                  <a:lnTo>
                    <a:pt x="133350" y="4077"/>
                  </a:lnTo>
                  <a:lnTo>
                    <a:pt x="132292" y="2587"/>
                  </a:lnTo>
                  <a:lnTo>
                    <a:pt x="130528" y="1594"/>
                  </a:lnTo>
                  <a:lnTo>
                    <a:pt x="120093" y="0"/>
                  </a:lnTo>
                  <a:lnTo>
                    <a:pt x="73503" y="689"/>
                  </a:lnTo>
                  <a:lnTo>
                    <a:pt x="27300" y="16943"/>
                  </a:lnTo>
                  <a:lnTo>
                    <a:pt x="16438" y="23206"/>
                  </a:lnTo>
                  <a:lnTo>
                    <a:pt x="12597" y="28793"/>
                  </a:lnTo>
                  <a:lnTo>
                    <a:pt x="10435" y="37889"/>
                  </a:lnTo>
                  <a:lnTo>
                    <a:pt x="9705" y="50444"/>
                  </a:lnTo>
                  <a:lnTo>
                    <a:pt x="12427" y="56774"/>
                  </a:lnTo>
                  <a:lnTo>
                    <a:pt x="14635" y="59943"/>
                  </a:lnTo>
                  <a:lnTo>
                    <a:pt x="60293" y="91683"/>
                  </a:lnTo>
                  <a:lnTo>
                    <a:pt x="72075" y="102266"/>
                  </a:lnTo>
                  <a:lnTo>
                    <a:pt x="92372" y="132370"/>
                  </a:lnTo>
                  <a:lnTo>
                    <a:pt x="93332" y="135741"/>
                  </a:lnTo>
                  <a:lnTo>
                    <a:pt x="91575" y="145131"/>
                  </a:lnTo>
                  <a:lnTo>
                    <a:pt x="83416" y="170454"/>
                  </a:lnTo>
                  <a:lnTo>
                    <a:pt x="81011" y="173830"/>
                  </a:lnTo>
                  <a:lnTo>
                    <a:pt x="34964" y="205976"/>
                  </a:lnTo>
                  <a:lnTo>
                    <a:pt x="23177" y="214448"/>
                  </a:lnTo>
                  <a:lnTo>
                    <a:pt x="12982" y="217428"/>
                  </a:lnTo>
                  <a:lnTo>
                    <a:pt x="0" y="2186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6" name="SMARTInkShape-Group350"/>
          <p:cNvGrpSpPr/>
          <p:nvPr/>
        </p:nvGrpSpPr>
        <p:grpSpPr>
          <a:xfrm>
            <a:off x="2543694" y="1000746"/>
            <a:ext cx="1552057" cy="608758"/>
            <a:chOff x="2543694" y="1000746"/>
            <a:chExt cx="1552057" cy="608758"/>
          </a:xfrm>
        </p:grpSpPr>
        <p:sp>
          <p:nvSpPr>
            <p:cNvPr id="38" name="SMARTInkShape-2486"/>
            <p:cNvSpPr/>
            <p:nvPr>
              <p:custDataLst>
                <p:tags r:id="rId176"/>
              </p:custDataLst>
            </p:nvPr>
          </p:nvSpPr>
          <p:spPr>
            <a:xfrm>
              <a:off x="3867150" y="1143000"/>
              <a:ext cx="228601" cy="19051"/>
            </a:xfrm>
            <a:custGeom>
              <a:avLst/>
              <a:gdLst/>
              <a:ahLst/>
              <a:cxnLst/>
              <a:rect l="0" t="0" r="0" b="0"/>
              <a:pathLst>
                <a:path w="228601" h="19051">
                  <a:moveTo>
                    <a:pt x="0" y="19050"/>
                  </a:moveTo>
                  <a:lnTo>
                    <a:pt x="0" y="19050"/>
                  </a:lnTo>
                  <a:lnTo>
                    <a:pt x="42999" y="17992"/>
                  </a:lnTo>
                  <a:lnTo>
                    <a:pt x="86370" y="5793"/>
                  </a:lnTo>
                  <a:lnTo>
                    <a:pt x="133435" y="763"/>
                  </a:lnTo>
                  <a:lnTo>
                    <a:pt x="179928" y="100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MARTInkShape-2487"/>
            <p:cNvSpPr/>
            <p:nvPr>
              <p:custDataLst>
                <p:tags r:id="rId177"/>
              </p:custDataLst>
            </p:nvPr>
          </p:nvSpPr>
          <p:spPr>
            <a:xfrm>
              <a:off x="3710705" y="1000746"/>
              <a:ext cx="337421" cy="379762"/>
            </a:xfrm>
            <a:custGeom>
              <a:avLst/>
              <a:gdLst/>
              <a:ahLst/>
              <a:cxnLst/>
              <a:rect l="0" t="0" r="0" b="0"/>
              <a:pathLst>
                <a:path w="337421" h="379762">
                  <a:moveTo>
                    <a:pt x="156445" y="161304"/>
                  </a:moveTo>
                  <a:lnTo>
                    <a:pt x="156445" y="161304"/>
                  </a:lnTo>
                  <a:lnTo>
                    <a:pt x="151389" y="161304"/>
                  </a:lnTo>
                  <a:lnTo>
                    <a:pt x="149899" y="162362"/>
                  </a:lnTo>
                  <a:lnTo>
                    <a:pt x="148906" y="164126"/>
                  </a:lnTo>
                  <a:lnTo>
                    <a:pt x="148244" y="166360"/>
                  </a:lnTo>
                  <a:lnTo>
                    <a:pt x="141864" y="171665"/>
                  </a:lnTo>
                  <a:lnTo>
                    <a:pt x="95923" y="212508"/>
                  </a:lnTo>
                  <a:lnTo>
                    <a:pt x="56944" y="257844"/>
                  </a:lnTo>
                  <a:lnTo>
                    <a:pt x="23123" y="299292"/>
                  </a:lnTo>
                  <a:lnTo>
                    <a:pt x="4467" y="340068"/>
                  </a:lnTo>
                  <a:lnTo>
                    <a:pt x="1151" y="347155"/>
                  </a:lnTo>
                  <a:lnTo>
                    <a:pt x="0" y="352938"/>
                  </a:lnTo>
                  <a:lnTo>
                    <a:pt x="3303" y="373342"/>
                  </a:lnTo>
                  <a:lnTo>
                    <a:pt x="4609" y="375688"/>
                  </a:lnTo>
                  <a:lnTo>
                    <a:pt x="6537" y="377252"/>
                  </a:lnTo>
                  <a:lnTo>
                    <a:pt x="8882" y="378294"/>
                  </a:lnTo>
                  <a:lnTo>
                    <a:pt x="22294" y="379761"/>
                  </a:lnTo>
                  <a:lnTo>
                    <a:pt x="39673" y="375139"/>
                  </a:lnTo>
                  <a:lnTo>
                    <a:pt x="78351" y="350696"/>
                  </a:lnTo>
                  <a:lnTo>
                    <a:pt x="125718" y="303246"/>
                  </a:lnTo>
                  <a:lnTo>
                    <a:pt x="157902" y="260838"/>
                  </a:lnTo>
                  <a:lnTo>
                    <a:pt x="185452" y="224192"/>
                  </a:lnTo>
                  <a:lnTo>
                    <a:pt x="213723" y="186523"/>
                  </a:lnTo>
                  <a:lnTo>
                    <a:pt x="237151" y="148550"/>
                  </a:lnTo>
                  <a:lnTo>
                    <a:pt x="264031" y="105398"/>
                  </a:lnTo>
                  <a:lnTo>
                    <a:pt x="289723" y="66300"/>
                  </a:lnTo>
                  <a:lnTo>
                    <a:pt x="317527" y="22109"/>
                  </a:lnTo>
                  <a:lnTo>
                    <a:pt x="323287" y="13714"/>
                  </a:lnTo>
                  <a:lnTo>
                    <a:pt x="327715" y="0"/>
                  </a:lnTo>
                  <a:lnTo>
                    <a:pt x="309565" y="17748"/>
                  </a:lnTo>
                  <a:lnTo>
                    <a:pt x="287486" y="57694"/>
                  </a:lnTo>
                  <a:lnTo>
                    <a:pt x="263939" y="99915"/>
                  </a:lnTo>
                  <a:lnTo>
                    <a:pt x="250266" y="136530"/>
                  </a:lnTo>
                  <a:lnTo>
                    <a:pt x="235107" y="179223"/>
                  </a:lnTo>
                  <a:lnTo>
                    <a:pt x="220910" y="208594"/>
                  </a:lnTo>
                  <a:lnTo>
                    <a:pt x="216846" y="227830"/>
                  </a:lnTo>
                  <a:lnTo>
                    <a:pt x="217862" y="244141"/>
                  </a:lnTo>
                  <a:lnTo>
                    <a:pt x="227138" y="271858"/>
                  </a:lnTo>
                  <a:lnTo>
                    <a:pt x="235842" y="282053"/>
                  </a:lnTo>
                  <a:lnTo>
                    <a:pt x="246766" y="289054"/>
                  </a:lnTo>
                  <a:lnTo>
                    <a:pt x="271026" y="293548"/>
                  </a:lnTo>
                  <a:lnTo>
                    <a:pt x="302532" y="293450"/>
                  </a:lnTo>
                  <a:lnTo>
                    <a:pt x="337420" y="2851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SMARTInkShape-2488"/>
            <p:cNvSpPr/>
            <p:nvPr>
              <p:custDataLst>
                <p:tags r:id="rId178"/>
              </p:custDataLst>
            </p:nvPr>
          </p:nvSpPr>
          <p:spPr>
            <a:xfrm>
              <a:off x="3524250" y="1162099"/>
              <a:ext cx="199856" cy="190316"/>
            </a:xfrm>
            <a:custGeom>
              <a:avLst/>
              <a:gdLst/>
              <a:ahLst/>
              <a:cxnLst/>
              <a:rect l="0" t="0" r="0" b="0"/>
              <a:pathLst>
                <a:path w="199856" h="190316">
                  <a:moveTo>
                    <a:pt x="0" y="152351"/>
                  </a:moveTo>
                  <a:lnTo>
                    <a:pt x="0" y="152351"/>
                  </a:lnTo>
                  <a:lnTo>
                    <a:pt x="5057" y="152351"/>
                  </a:lnTo>
                  <a:lnTo>
                    <a:pt x="6546" y="151293"/>
                  </a:lnTo>
                  <a:lnTo>
                    <a:pt x="7539" y="149529"/>
                  </a:lnTo>
                  <a:lnTo>
                    <a:pt x="8201" y="147295"/>
                  </a:lnTo>
                  <a:lnTo>
                    <a:pt x="14581" y="141990"/>
                  </a:lnTo>
                  <a:lnTo>
                    <a:pt x="40882" y="125783"/>
                  </a:lnTo>
                  <a:lnTo>
                    <a:pt x="55035" y="110847"/>
                  </a:lnTo>
                  <a:lnTo>
                    <a:pt x="98879" y="88051"/>
                  </a:lnTo>
                  <a:lnTo>
                    <a:pt x="145114" y="60123"/>
                  </a:lnTo>
                  <a:lnTo>
                    <a:pt x="190236" y="19191"/>
                  </a:lnTo>
                  <a:lnTo>
                    <a:pt x="195674" y="12735"/>
                  </a:lnTo>
                  <a:lnTo>
                    <a:pt x="199855" y="512"/>
                  </a:lnTo>
                  <a:lnTo>
                    <a:pt x="181696" y="0"/>
                  </a:lnTo>
                  <a:lnTo>
                    <a:pt x="158266" y="7565"/>
                  </a:lnTo>
                  <a:lnTo>
                    <a:pt x="113003" y="33066"/>
                  </a:lnTo>
                  <a:lnTo>
                    <a:pt x="66504" y="63631"/>
                  </a:lnTo>
                  <a:lnTo>
                    <a:pt x="37204" y="88886"/>
                  </a:lnTo>
                  <a:lnTo>
                    <a:pt x="7691" y="126954"/>
                  </a:lnTo>
                  <a:lnTo>
                    <a:pt x="1519" y="149529"/>
                  </a:lnTo>
                  <a:lnTo>
                    <a:pt x="300" y="169550"/>
                  </a:lnTo>
                  <a:lnTo>
                    <a:pt x="2956" y="178692"/>
                  </a:lnTo>
                  <a:lnTo>
                    <a:pt x="5145" y="182612"/>
                  </a:lnTo>
                  <a:lnTo>
                    <a:pt x="7664" y="185225"/>
                  </a:lnTo>
                  <a:lnTo>
                    <a:pt x="13284" y="188128"/>
                  </a:lnTo>
                  <a:lnTo>
                    <a:pt x="59848" y="190315"/>
                  </a:lnTo>
                  <a:lnTo>
                    <a:pt x="78175" y="189352"/>
                  </a:lnTo>
                  <a:lnTo>
                    <a:pt x="95250" y="1809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SMARTInkShape-2489"/>
            <p:cNvSpPr/>
            <p:nvPr>
              <p:custDataLst>
                <p:tags r:id="rId179"/>
              </p:custDataLst>
            </p:nvPr>
          </p:nvSpPr>
          <p:spPr>
            <a:xfrm>
              <a:off x="3248025" y="1238250"/>
              <a:ext cx="180976" cy="57151"/>
            </a:xfrm>
            <a:custGeom>
              <a:avLst/>
              <a:gdLst/>
              <a:ahLst/>
              <a:cxnLst/>
              <a:rect l="0" t="0" r="0" b="0"/>
              <a:pathLst>
                <a:path w="180976" h="57151">
                  <a:moveTo>
                    <a:pt x="0" y="57150"/>
                  </a:moveTo>
                  <a:lnTo>
                    <a:pt x="0" y="57150"/>
                  </a:lnTo>
                  <a:lnTo>
                    <a:pt x="5057" y="52094"/>
                  </a:lnTo>
                  <a:lnTo>
                    <a:pt x="10361" y="49611"/>
                  </a:lnTo>
                  <a:lnTo>
                    <a:pt x="13257" y="48949"/>
                  </a:lnTo>
                  <a:lnTo>
                    <a:pt x="26569" y="41340"/>
                  </a:lnTo>
                  <a:lnTo>
                    <a:pt x="69752" y="27929"/>
                  </a:lnTo>
                  <a:lnTo>
                    <a:pt x="96162" y="21680"/>
                  </a:lnTo>
                  <a:lnTo>
                    <a:pt x="142995" y="11792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SMARTInkShape-2490"/>
            <p:cNvSpPr/>
            <p:nvPr>
              <p:custDataLst>
                <p:tags r:id="rId180"/>
              </p:custDataLst>
            </p:nvPr>
          </p:nvSpPr>
          <p:spPr>
            <a:xfrm>
              <a:off x="3314700" y="1009650"/>
              <a:ext cx="95251" cy="428626"/>
            </a:xfrm>
            <a:custGeom>
              <a:avLst/>
              <a:gdLst/>
              <a:ahLst/>
              <a:cxnLst/>
              <a:rect l="0" t="0" r="0" b="0"/>
              <a:pathLst>
                <a:path w="95251" h="428626">
                  <a:moveTo>
                    <a:pt x="95250" y="0"/>
                  </a:moveTo>
                  <a:lnTo>
                    <a:pt x="95250" y="0"/>
                  </a:lnTo>
                  <a:lnTo>
                    <a:pt x="90194" y="0"/>
                  </a:lnTo>
                  <a:lnTo>
                    <a:pt x="84889" y="2822"/>
                  </a:lnTo>
                  <a:lnTo>
                    <a:pt x="45759" y="31799"/>
                  </a:lnTo>
                  <a:lnTo>
                    <a:pt x="41504" y="40944"/>
                  </a:lnTo>
                  <a:lnTo>
                    <a:pt x="33061" y="71283"/>
                  </a:lnTo>
                  <a:lnTo>
                    <a:pt x="37227" y="114907"/>
                  </a:lnTo>
                  <a:lnTo>
                    <a:pt x="45524" y="162005"/>
                  </a:lnTo>
                  <a:lnTo>
                    <a:pt x="52266" y="200041"/>
                  </a:lnTo>
                  <a:lnTo>
                    <a:pt x="56186" y="244674"/>
                  </a:lnTo>
                  <a:lnTo>
                    <a:pt x="56960" y="285162"/>
                  </a:lnTo>
                  <a:lnTo>
                    <a:pt x="54271" y="314151"/>
                  </a:lnTo>
                  <a:lnTo>
                    <a:pt x="41954" y="360869"/>
                  </a:lnTo>
                  <a:lnTo>
                    <a:pt x="39813" y="375933"/>
                  </a:lnTo>
                  <a:lnTo>
                    <a:pt x="37125" y="381855"/>
                  </a:lnTo>
                  <a:lnTo>
                    <a:pt x="0" y="428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SMARTInkShape-2491"/>
            <p:cNvSpPr/>
            <p:nvPr>
              <p:custDataLst>
                <p:tags r:id="rId181"/>
              </p:custDataLst>
            </p:nvPr>
          </p:nvSpPr>
          <p:spPr>
            <a:xfrm>
              <a:off x="3039799" y="1209675"/>
              <a:ext cx="132027" cy="228512"/>
            </a:xfrm>
            <a:custGeom>
              <a:avLst/>
              <a:gdLst/>
              <a:ahLst/>
              <a:cxnLst/>
              <a:rect l="0" t="0" r="0" b="0"/>
              <a:pathLst>
                <a:path w="132027" h="228512">
                  <a:moveTo>
                    <a:pt x="46301" y="0"/>
                  </a:moveTo>
                  <a:lnTo>
                    <a:pt x="46301" y="0"/>
                  </a:lnTo>
                  <a:lnTo>
                    <a:pt x="46301" y="21458"/>
                  </a:lnTo>
                  <a:lnTo>
                    <a:pt x="36600" y="68256"/>
                  </a:lnTo>
                  <a:lnTo>
                    <a:pt x="28691" y="114508"/>
                  </a:lnTo>
                  <a:lnTo>
                    <a:pt x="19902" y="154414"/>
                  </a:lnTo>
                  <a:lnTo>
                    <a:pt x="15549" y="178749"/>
                  </a:lnTo>
                  <a:lnTo>
                    <a:pt x="9652" y="200879"/>
                  </a:lnTo>
                  <a:lnTo>
                    <a:pt x="8204" y="228511"/>
                  </a:lnTo>
                  <a:lnTo>
                    <a:pt x="8201" y="215335"/>
                  </a:lnTo>
                  <a:lnTo>
                    <a:pt x="0" y="183543"/>
                  </a:lnTo>
                  <a:lnTo>
                    <a:pt x="7664" y="140865"/>
                  </a:lnTo>
                  <a:lnTo>
                    <a:pt x="9021" y="129282"/>
                  </a:lnTo>
                  <a:lnTo>
                    <a:pt x="27485" y="85673"/>
                  </a:lnTo>
                  <a:lnTo>
                    <a:pt x="39668" y="66659"/>
                  </a:lnTo>
                  <a:lnTo>
                    <a:pt x="68907" y="35981"/>
                  </a:lnTo>
                  <a:lnTo>
                    <a:pt x="87689" y="24537"/>
                  </a:lnTo>
                  <a:lnTo>
                    <a:pt x="132026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SMARTInkShape-2492"/>
            <p:cNvSpPr/>
            <p:nvPr>
              <p:custDataLst>
                <p:tags r:id="rId182"/>
              </p:custDataLst>
            </p:nvPr>
          </p:nvSpPr>
          <p:spPr>
            <a:xfrm>
              <a:off x="2800350" y="1195144"/>
              <a:ext cx="189938" cy="212506"/>
            </a:xfrm>
            <a:custGeom>
              <a:avLst/>
              <a:gdLst/>
              <a:ahLst/>
              <a:cxnLst/>
              <a:rect l="0" t="0" r="0" b="0"/>
              <a:pathLst>
                <a:path w="189938" h="212506">
                  <a:moveTo>
                    <a:pt x="0" y="166931"/>
                  </a:moveTo>
                  <a:lnTo>
                    <a:pt x="0" y="166931"/>
                  </a:lnTo>
                  <a:lnTo>
                    <a:pt x="39660" y="165873"/>
                  </a:lnTo>
                  <a:lnTo>
                    <a:pt x="53258" y="161875"/>
                  </a:lnTo>
                  <a:lnTo>
                    <a:pt x="99441" y="131720"/>
                  </a:lnTo>
                  <a:lnTo>
                    <a:pt x="138370" y="102975"/>
                  </a:lnTo>
                  <a:lnTo>
                    <a:pt x="160914" y="71621"/>
                  </a:lnTo>
                  <a:lnTo>
                    <a:pt x="184091" y="27228"/>
                  </a:lnTo>
                  <a:lnTo>
                    <a:pt x="189937" y="7445"/>
                  </a:lnTo>
                  <a:lnTo>
                    <a:pt x="184606" y="3268"/>
                  </a:lnTo>
                  <a:lnTo>
                    <a:pt x="180220" y="672"/>
                  </a:lnTo>
                  <a:lnTo>
                    <a:pt x="176239" y="0"/>
                  </a:lnTo>
                  <a:lnTo>
                    <a:pt x="172526" y="610"/>
                  </a:lnTo>
                  <a:lnTo>
                    <a:pt x="129845" y="22139"/>
                  </a:lnTo>
                  <a:lnTo>
                    <a:pt x="82884" y="62415"/>
                  </a:lnTo>
                  <a:lnTo>
                    <a:pt x="38784" y="101544"/>
                  </a:lnTo>
                  <a:lnTo>
                    <a:pt x="8740" y="142994"/>
                  </a:lnTo>
                  <a:lnTo>
                    <a:pt x="2590" y="163249"/>
                  </a:lnTo>
                  <a:lnTo>
                    <a:pt x="3973" y="176230"/>
                  </a:lnTo>
                  <a:lnTo>
                    <a:pt x="9852" y="200572"/>
                  </a:lnTo>
                  <a:lnTo>
                    <a:pt x="14256" y="207635"/>
                  </a:lnTo>
                  <a:lnTo>
                    <a:pt x="17971" y="209942"/>
                  </a:lnTo>
                  <a:lnTo>
                    <a:pt x="27743" y="212505"/>
                  </a:lnTo>
                  <a:lnTo>
                    <a:pt x="58867" y="206547"/>
                  </a:lnTo>
                  <a:lnTo>
                    <a:pt x="105788" y="190069"/>
                  </a:lnTo>
                  <a:lnTo>
                    <a:pt x="123825" y="1859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SMARTInkShape-2493"/>
            <p:cNvSpPr/>
            <p:nvPr>
              <p:custDataLst>
                <p:tags r:id="rId183"/>
              </p:custDataLst>
            </p:nvPr>
          </p:nvSpPr>
          <p:spPr>
            <a:xfrm>
              <a:off x="2543694" y="1210412"/>
              <a:ext cx="160811" cy="399092"/>
            </a:xfrm>
            <a:custGeom>
              <a:avLst/>
              <a:gdLst/>
              <a:ahLst/>
              <a:cxnLst/>
              <a:rect l="0" t="0" r="0" b="0"/>
              <a:pathLst>
                <a:path w="160811" h="399092">
                  <a:moveTo>
                    <a:pt x="47106" y="27838"/>
                  </a:moveTo>
                  <a:lnTo>
                    <a:pt x="47106" y="27838"/>
                  </a:lnTo>
                  <a:lnTo>
                    <a:pt x="47106" y="41095"/>
                  </a:lnTo>
                  <a:lnTo>
                    <a:pt x="38464" y="87705"/>
                  </a:lnTo>
                  <a:lnTo>
                    <a:pt x="37755" y="133777"/>
                  </a:lnTo>
                  <a:lnTo>
                    <a:pt x="37633" y="171058"/>
                  </a:lnTo>
                  <a:lnTo>
                    <a:pt x="34774" y="208915"/>
                  </a:lnTo>
                  <a:lnTo>
                    <a:pt x="30047" y="246943"/>
                  </a:lnTo>
                  <a:lnTo>
                    <a:pt x="28449" y="292663"/>
                  </a:lnTo>
                  <a:lnTo>
                    <a:pt x="29192" y="337755"/>
                  </a:lnTo>
                  <a:lnTo>
                    <a:pt x="36705" y="381714"/>
                  </a:lnTo>
                  <a:lnTo>
                    <a:pt x="37571" y="399091"/>
                  </a:lnTo>
                  <a:lnTo>
                    <a:pt x="36522" y="374391"/>
                  </a:lnTo>
                  <a:lnTo>
                    <a:pt x="29380" y="331865"/>
                  </a:lnTo>
                  <a:lnTo>
                    <a:pt x="27259" y="286781"/>
                  </a:lnTo>
                  <a:lnTo>
                    <a:pt x="21587" y="249671"/>
                  </a:lnTo>
                  <a:lnTo>
                    <a:pt x="18378" y="211864"/>
                  </a:lnTo>
                  <a:lnTo>
                    <a:pt x="11195" y="174910"/>
                  </a:lnTo>
                  <a:lnTo>
                    <a:pt x="2108" y="133442"/>
                  </a:lnTo>
                  <a:lnTo>
                    <a:pt x="0" y="94677"/>
                  </a:lnTo>
                  <a:lnTo>
                    <a:pt x="7188" y="57504"/>
                  </a:lnTo>
                  <a:lnTo>
                    <a:pt x="21885" y="22050"/>
                  </a:lnTo>
                  <a:lnTo>
                    <a:pt x="30958" y="11860"/>
                  </a:lnTo>
                  <a:lnTo>
                    <a:pt x="42045" y="4862"/>
                  </a:lnTo>
                  <a:lnTo>
                    <a:pt x="67619" y="0"/>
                  </a:lnTo>
                  <a:lnTo>
                    <a:pt x="89297" y="467"/>
                  </a:lnTo>
                  <a:lnTo>
                    <a:pt x="101488" y="4384"/>
                  </a:lnTo>
                  <a:lnTo>
                    <a:pt x="111140" y="12475"/>
                  </a:lnTo>
                  <a:lnTo>
                    <a:pt x="147720" y="59732"/>
                  </a:lnTo>
                  <a:lnTo>
                    <a:pt x="156881" y="78681"/>
                  </a:lnTo>
                  <a:lnTo>
                    <a:pt x="160810" y="110394"/>
                  </a:lnTo>
                  <a:lnTo>
                    <a:pt x="156173" y="129440"/>
                  </a:lnTo>
                  <a:lnTo>
                    <a:pt x="148096" y="148488"/>
                  </a:lnTo>
                  <a:lnTo>
                    <a:pt x="139263" y="158366"/>
                  </a:lnTo>
                  <a:lnTo>
                    <a:pt x="129340" y="167342"/>
                  </a:lnTo>
                  <a:lnTo>
                    <a:pt x="121401" y="178387"/>
                  </a:lnTo>
                  <a:lnTo>
                    <a:pt x="116744" y="182179"/>
                  </a:lnTo>
                  <a:lnTo>
                    <a:pt x="81734" y="195643"/>
                  </a:lnTo>
                  <a:lnTo>
                    <a:pt x="36276" y="199146"/>
                  </a:lnTo>
                  <a:lnTo>
                    <a:pt x="28056" y="1992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9" name="SMARTInkShape-Group351"/>
          <p:cNvGrpSpPr/>
          <p:nvPr/>
        </p:nvGrpSpPr>
        <p:grpSpPr>
          <a:xfrm>
            <a:off x="1771650" y="1343141"/>
            <a:ext cx="528879" cy="238010"/>
            <a:chOff x="1771650" y="1343141"/>
            <a:chExt cx="528879" cy="238010"/>
          </a:xfrm>
        </p:grpSpPr>
        <p:sp>
          <p:nvSpPr>
            <p:cNvPr id="47" name="SMARTInkShape-2494"/>
            <p:cNvSpPr/>
            <p:nvPr>
              <p:custDataLst>
                <p:tags r:id="rId174"/>
              </p:custDataLst>
            </p:nvPr>
          </p:nvSpPr>
          <p:spPr>
            <a:xfrm>
              <a:off x="2019300" y="1343141"/>
              <a:ext cx="281229" cy="238010"/>
            </a:xfrm>
            <a:custGeom>
              <a:avLst/>
              <a:gdLst/>
              <a:ahLst/>
              <a:cxnLst/>
              <a:rect l="0" t="0" r="0" b="0"/>
              <a:pathLst>
                <a:path w="281229" h="238010">
                  <a:moveTo>
                    <a:pt x="0" y="9409"/>
                  </a:moveTo>
                  <a:lnTo>
                    <a:pt x="0" y="9409"/>
                  </a:lnTo>
                  <a:lnTo>
                    <a:pt x="5056" y="9409"/>
                  </a:lnTo>
                  <a:lnTo>
                    <a:pt x="10361" y="6587"/>
                  </a:lnTo>
                  <a:lnTo>
                    <a:pt x="13258" y="4353"/>
                  </a:lnTo>
                  <a:lnTo>
                    <a:pt x="22120" y="1870"/>
                  </a:lnTo>
                  <a:lnTo>
                    <a:pt x="63680" y="0"/>
                  </a:lnTo>
                  <a:lnTo>
                    <a:pt x="95482" y="965"/>
                  </a:lnTo>
                  <a:lnTo>
                    <a:pt x="134844" y="8088"/>
                  </a:lnTo>
                  <a:lnTo>
                    <a:pt x="181172" y="16774"/>
                  </a:lnTo>
                  <a:lnTo>
                    <a:pt x="206786" y="21116"/>
                  </a:lnTo>
                  <a:lnTo>
                    <a:pt x="253838" y="41287"/>
                  </a:lnTo>
                  <a:lnTo>
                    <a:pt x="267946" y="50722"/>
                  </a:lnTo>
                  <a:lnTo>
                    <a:pt x="272545" y="59873"/>
                  </a:lnTo>
                  <a:lnTo>
                    <a:pt x="275648" y="69937"/>
                  </a:lnTo>
                  <a:lnTo>
                    <a:pt x="280555" y="77938"/>
                  </a:lnTo>
                  <a:lnTo>
                    <a:pt x="281228" y="81554"/>
                  </a:lnTo>
                  <a:lnTo>
                    <a:pt x="280619" y="85022"/>
                  </a:lnTo>
                  <a:lnTo>
                    <a:pt x="277527" y="94960"/>
                  </a:lnTo>
                  <a:lnTo>
                    <a:pt x="275745" y="102465"/>
                  </a:lnTo>
                  <a:lnTo>
                    <a:pt x="271426" y="112856"/>
                  </a:lnTo>
                  <a:lnTo>
                    <a:pt x="263156" y="121708"/>
                  </a:lnTo>
                  <a:lnTo>
                    <a:pt x="253483" y="130228"/>
                  </a:lnTo>
                  <a:lnTo>
                    <a:pt x="241029" y="145867"/>
                  </a:lnTo>
                  <a:lnTo>
                    <a:pt x="199527" y="174420"/>
                  </a:lnTo>
                  <a:lnTo>
                    <a:pt x="157927" y="196447"/>
                  </a:lnTo>
                  <a:lnTo>
                    <a:pt x="113087" y="215759"/>
                  </a:lnTo>
                  <a:lnTo>
                    <a:pt x="85725" y="2380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SMARTInkShape-2495"/>
            <p:cNvSpPr/>
            <p:nvPr>
              <p:custDataLst>
                <p:tags r:id="rId175"/>
              </p:custDataLst>
            </p:nvPr>
          </p:nvSpPr>
          <p:spPr>
            <a:xfrm>
              <a:off x="1771650" y="1428750"/>
              <a:ext cx="342901" cy="47626"/>
            </a:xfrm>
            <a:custGeom>
              <a:avLst/>
              <a:gdLst/>
              <a:ahLst/>
              <a:cxnLst/>
              <a:rect l="0" t="0" r="0" b="0"/>
              <a:pathLst>
                <a:path w="342901" h="47626">
                  <a:moveTo>
                    <a:pt x="0" y="47625"/>
                  </a:moveTo>
                  <a:lnTo>
                    <a:pt x="0" y="47625"/>
                  </a:lnTo>
                  <a:lnTo>
                    <a:pt x="33114" y="46567"/>
                  </a:lnTo>
                  <a:lnTo>
                    <a:pt x="69970" y="38983"/>
                  </a:lnTo>
                  <a:lnTo>
                    <a:pt x="114507" y="31631"/>
                  </a:lnTo>
                  <a:lnTo>
                    <a:pt x="161860" y="27785"/>
                  </a:lnTo>
                  <a:lnTo>
                    <a:pt x="203974" y="18898"/>
                  </a:lnTo>
                  <a:lnTo>
                    <a:pt x="249917" y="10487"/>
                  </a:lnTo>
                  <a:lnTo>
                    <a:pt x="269606" y="8752"/>
                  </a:lnTo>
                  <a:lnTo>
                    <a:pt x="311487" y="605"/>
                  </a:lnTo>
                  <a:lnTo>
                    <a:pt x="3429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5" name="SMARTInkShape-Group352"/>
          <p:cNvGrpSpPr/>
          <p:nvPr/>
        </p:nvGrpSpPr>
        <p:grpSpPr>
          <a:xfrm>
            <a:off x="266700" y="1181100"/>
            <a:ext cx="1133088" cy="485776"/>
            <a:chOff x="266700" y="1181100"/>
            <a:chExt cx="1133088" cy="485776"/>
          </a:xfrm>
        </p:grpSpPr>
        <p:sp>
          <p:nvSpPr>
            <p:cNvPr id="50" name="SMARTInkShape-2496"/>
            <p:cNvSpPr/>
            <p:nvPr>
              <p:custDataLst>
                <p:tags r:id="rId169"/>
              </p:custDataLst>
            </p:nvPr>
          </p:nvSpPr>
          <p:spPr>
            <a:xfrm>
              <a:off x="1135140" y="1306976"/>
              <a:ext cx="264648" cy="329859"/>
            </a:xfrm>
            <a:custGeom>
              <a:avLst/>
              <a:gdLst/>
              <a:ahLst/>
              <a:cxnLst/>
              <a:rect l="0" t="0" r="0" b="0"/>
              <a:pathLst>
                <a:path w="264648" h="329859">
                  <a:moveTo>
                    <a:pt x="179310" y="7474"/>
                  </a:moveTo>
                  <a:lnTo>
                    <a:pt x="179310" y="7474"/>
                  </a:lnTo>
                  <a:lnTo>
                    <a:pt x="156644" y="7474"/>
                  </a:lnTo>
                  <a:lnTo>
                    <a:pt x="124739" y="20731"/>
                  </a:lnTo>
                  <a:lnTo>
                    <a:pt x="106108" y="39977"/>
                  </a:lnTo>
                  <a:lnTo>
                    <a:pt x="71690" y="84191"/>
                  </a:lnTo>
                  <a:lnTo>
                    <a:pt x="40929" y="126933"/>
                  </a:lnTo>
                  <a:lnTo>
                    <a:pt x="16587" y="169595"/>
                  </a:lnTo>
                  <a:lnTo>
                    <a:pt x="6762" y="214868"/>
                  </a:lnTo>
                  <a:lnTo>
                    <a:pt x="0" y="254698"/>
                  </a:lnTo>
                  <a:lnTo>
                    <a:pt x="3885" y="278516"/>
                  </a:lnTo>
                  <a:lnTo>
                    <a:pt x="11739" y="298979"/>
                  </a:lnTo>
                  <a:lnTo>
                    <a:pt x="20520" y="309187"/>
                  </a:lnTo>
                  <a:lnTo>
                    <a:pt x="43404" y="324364"/>
                  </a:lnTo>
                  <a:lnTo>
                    <a:pt x="62019" y="329262"/>
                  </a:lnTo>
                  <a:lnTo>
                    <a:pt x="88330" y="329858"/>
                  </a:lnTo>
                  <a:lnTo>
                    <a:pt x="127191" y="318013"/>
                  </a:lnTo>
                  <a:lnTo>
                    <a:pt x="174695" y="291319"/>
                  </a:lnTo>
                  <a:lnTo>
                    <a:pt x="219165" y="252797"/>
                  </a:lnTo>
                  <a:lnTo>
                    <a:pt x="236392" y="230916"/>
                  </a:lnTo>
                  <a:lnTo>
                    <a:pt x="255083" y="187770"/>
                  </a:lnTo>
                  <a:lnTo>
                    <a:pt x="262086" y="159673"/>
                  </a:lnTo>
                  <a:lnTo>
                    <a:pt x="264647" y="112222"/>
                  </a:lnTo>
                  <a:lnTo>
                    <a:pt x="263862" y="84725"/>
                  </a:lnTo>
                  <a:lnTo>
                    <a:pt x="248778" y="42770"/>
                  </a:lnTo>
                  <a:lnTo>
                    <a:pt x="238464" y="24517"/>
                  </a:lnTo>
                  <a:lnTo>
                    <a:pt x="228178" y="15754"/>
                  </a:lnTo>
                  <a:lnTo>
                    <a:pt x="205431" y="4871"/>
                  </a:lnTo>
                  <a:lnTo>
                    <a:pt x="178583" y="0"/>
                  </a:lnTo>
                  <a:lnTo>
                    <a:pt x="140008" y="5958"/>
                  </a:lnTo>
                  <a:lnTo>
                    <a:pt x="95543" y="20149"/>
                  </a:lnTo>
                  <a:lnTo>
                    <a:pt x="45960" y="550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SMARTInkShape-2497"/>
            <p:cNvSpPr/>
            <p:nvPr>
              <p:custDataLst>
                <p:tags r:id="rId170"/>
              </p:custDataLst>
            </p:nvPr>
          </p:nvSpPr>
          <p:spPr>
            <a:xfrm>
              <a:off x="794612" y="1543050"/>
              <a:ext cx="224564" cy="95251"/>
            </a:xfrm>
            <a:custGeom>
              <a:avLst/>
              <a:gdLst/>
              <a:ahLst/>
              <a:cxnLst/>
              <a:rect l="0" t="0" r="0" b="0"/>
              <a:pathLst>
                <a:path w="224564" h="95251">
                  <a:moveTo>
                    <a:pt x="5488" y="95250"/>
                  </a:moveTo>
                  <a:lnTo>
                    <a:pt x="5488" y="95250"/>
                  </a:lnTo>
                  <a:lnTo>
                    <a:pt x="431" y="95250"/>
                  </a:lnTo>
                  <a:lnTo>
                    <a:pt x="0" y="94192"/>
                  </a:lnTo>
                  <a:lnTo>
                    <a:pt x="2344" y="90194"/>
                  </a:lnTo>
                  <a:lnTo>
                    <a:pt x="4450" y="88704"/>
                  </a:lnTo>
                  <a:lnTo>
                    <a:pt x="46110" y="72584"/>
                  </a:lnTo>
                  <a:lnTo>
                    <a:pt x="86828" y="57092"/>
                  </a:lnTo>
                  <a:lnTo>
                    <a:pt x="128447" y="39382"/>
                  </a:lnTo>
                  <a:lnTo>
                    <a:pt x="172730" y="23105"/>
                  </a:lnTo>
                  <a:lnTo>
                    <a:pt x="22456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SMARTInkShape-2498"/>
            <p:cNvSpPr/>
            <p:nvPr>
              <p:custDataLst>
                <p:tags r:id="rId171"/>
              </p:custDataLst>
            </p:nvPr>
          </p:nvSpPr>
          <p:spPr>
            <a:xfrm>
              <a:off x="809625" y="1428750"/>
              <a:ext cx="142876" cy="1"/>
            </a:xfrm>
            <a:custGeom>
              <a:avLst/>
              <a:gdLst/>
              <a:ahLst/>
              <a:cxnLst/>
              <a:rect l="0" t="0" r="0" b="0"/>
              <a:pathLst>
                <a:path w="142876" h="1">
                  <a:moveTo>
                    <a:pt x="0" y="0"/>
                  </a:moveTo>
                  <a:lnTo>
                    <a:pt x="0" y="0"/>
                  </a:lnTo>
                  <a:lnTo>
                    <a:pt x="41757" y="0"/>
                  </a:lnTo>
                  <a:lnTo>
                    <a:pt x="85753" y="0"/>
                  </a:lnTo>
                  <a:lnTo>
                    <a:pt x="130177" y="0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SMARTInkShape-2499"/>
            <p:cNvSpPr/>
            <p:nvPr>
              <p:custDataLst>
                <p:tags r:id="rId172"/>
              </p:custDataLst>
            </p:nvPr>
          </p:nvSpPr>
          <p:spPr>
            <a:xfrm>
              <a:off x="533400" y="1257300"/>
              <a:ext cx="18877" cy="409576"/>
            </a:xfrm>
            <a:custGeom>
              <a:avLst/>
              <a:gdLst/>
              <a:ahLst/>
              <a:cxnLst/>
              <a:rect l="0" t="0" r="0" b="0"/>
              <a:pathLst>
                <a:path w="18877" h="409576">
                  <a:moveTo>
                    <a:pt x="9525" y="0"/>
                  </a:moveTo>
                  <a:lnTo>
                    <a:pt x="9525" y="0"/>
                  </a:lnTo>
                  <a:lnTo>
                    <a:pt x="9525" y="45056"/>
                  </a:lnTo>
                  <a:lnTo>
                    <a:pt x="17726" y="87660"/>
                  </a:lnTo>
                  <a:lnTo>
                    <a:pt x="18876" y="133605"/>
                  </a:lnTo>
                  <a:lnTo>
                    <a:pt x="16176" y="162000"/>
                  </a:lnTo>
                  <a:lnTo>
                    <a:pt x="10839" y="205096"/>
                  </a:lnTo>
                  <a:lnTo>
                    <a:pt x="9784" y="246770"/>
                  </a:lnTo>
                  <a:lnTo>
                    <a:pt x="6754" y="285576"/>
                  </a:lnTo>
                  <a:lnTo>
                    <a:pt x="889" y="326806"/>
                  </a:lnTo>
                  <a:lnTo>
                    <a:pt x="78" y="372597"/>
                  </a:lnTo>
                  <a:lnTo>
                    <a:pt x="0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SMARTInkShape-2500"/>
            <p:cNvSpPr/>
            <p:nvPr>
              <p:custDataLst>
                <p:tags r:id="rId173"/>
              </p:custDataLst>
            </p:nvPr>
          </p:nvSpPr>
          <p:spPr>
            <a:xfrm>
              <a:off x="266700" y="1181100"/>
              <a:ext cx="409576" cy="74877"/>
            </a:xfrm>
            <a:custGeom>
              <a:avLst/>
              <a:gdLst/>
              <a:ahLst/>
              <a:cxnLst/>
              <a:rect l="0" t="0" r="0" b="0"/>
              <a:pathLst>
                <a:path w="409576" h="74877">
                  <a:moveTo>
                    <a:pt x="0" y="66675"/>
                  </a:moveTo>
                  <a:lnTo>
                    <a:pt x="0" y="66675"/>
                  </a:lnTo>
                  <a:lnTo>
                    <a:pt x="5056" y="71731"/>
                  </a:lnTo>
                  <a:lnTo>
                    <a:pt x="10361" y="74214"/>
                  </a:lnTo>
                  <a:lnTo>
                    <a:pt x="13257" y="74876"/>
                  </a:lnTo>
                  <a:lnTo>
                    <a:pt x="57750" y="67480"/>
                  </a:lnTo>
                  <a:lnTo>
                    <a:pt x="104745" y="60200"/>
                  </a:lnTo>
                  <a:lnTo>
                    <a:pt x="144334" y="52495"/>
                  </a:lnTo>
                  <a:lnTo>
                    <a:pt x="187809" y="40983"/>
                  </a:lnTo>
                  <a:lnTo>
                    <a:pt x="228069" y="31339"/>
                  </a:lnTo>
                  <a:lnTo>
                    <a:pt x="266595" y="24065"/>
                  </a:lnTo>
                  <a:lnTo>
                    <a:pt x="304779" y="13495"/>
                  </a:lnTo>
                  <a:lnTo>
                    <a:pt x="347366" y="10048"/>
                  </a:lnTo>
                  <a:lnTo>
                    <a:pt x="388291" y="2055"/>
                  </a:lnTo>
                  <a:lnTo>
                    <a:pt x="409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" name="SMARTInkShape-Group353"/>
          <p:cNvGrpSpPr/>
          <p:nvPr/>
        </p:nvGrpSpPr>
        <p:grpSpPr>
          <a:xfrm>
            <a:off x="209550" y="238125"/>
            <a:ext cx="1350221" cy="638176"/>
            <a:chOff x="209550" y="238125"/>
            <a:chExt cx="1350221" cy="638176"/>
          </a:xfrm>
        </p:grpSpPr>
        <p:sp>
          <p:nvSpPr>
            <p:cNvPr id="56" name="SMARTInkShape-2501"/>
            <p:cNvSpPr/>
            <p:nvPr>
              <p:custDataLst>
                <p:tags r:id="rId164"/>
              </p:custDataLst>
            </p:nvPr>
          </p:nvSpPr>
          <p:spPr>
            <a:xfrm>
              <a:off x="1286208" y="457380"/>
              <a:ext cx="273563" cy="289960"/>
            </a:xfrm>
            <a:custGeom>
              <a:avLst/>
              <a:gdLst/>
              <a:ahLst/>
              <a:cxnLst/>
              <a:rect l="0" t="0" r="0" b="0"/>
              <a:pathLst>
                <a:path w="273563" h="289960">
                  <a:moveTo>
                    <a:pt x="161592" y="18870"/>
                  </a:moveTo>
                  <a:lnTo>
                    <a:pt x="161592" y="18870"/>
                  </a:lnTo>
                  <a:lnTo>
                    <a:pt x="156536" y="23926"/>
                  </a:lnTo>
                  <a:lnTo>
                    <a:pt x="151231" y="26409"/>
                  </a:lnTo>
                  <a:lnTo>
                    <a:pt x="134145" y="33059"/>
                  </a:lnTo>
                  <a:lnTo>
                    <a:pt x="90564" y="71187"/>
                  </a:lnTo>
                  <a:lnTo>
                    <a:pt x="58779" y="108344"/>
                  </a:lnTo>
                  <a:lnTo>
                    <a:pt x="38349" y="143806"/>
                  </a:lnTo>
                  <a:lnTo>
                    <a:pt x="12482" y="188658"/>
                  </a:lnTo>
                  <a:lnTo>
                    <a:pt x="3464" y="218402"/>
                  </a:lnTo>
                  <a:lnTo>
                    <a:pt x="0" y="262744"/>
                  </a:lnTo>
                  <a:lnTo>
                    <a:pt x="2637" y="272956"/>
                  </a:lnTo>
                  <a:lnTo>
                    <a:pt x="4822" y="277160"/>
                  </a:lnTo>
                  <a:lnTo>
                    <a:pt x="8396" y="279964"/>
                  </a:lnTo>
                  <a:lnTo>
                    <a:pt x="35323" y="289888"/>
                  </a:lnTo>
                  <a:lnTo>
                    <a:pt x="50439" y="289959"/>
                  </a:lnTo>
                  <a:lnTo>
                    <a:pt x="95332" y="284031"/>
                  </a:lnTo>
                  <a:lnTo>
                    <a:pt x="142597" y="259131"/>
                  </a:lnTo>
                  <a:lnTo>
                    <a:pt x="187352" y="228283"/>
                  </a:lnTo>
                  <a:lnTo>
                    <a:pt x="232737" y="182769"/>
                  </a:lnTo>
                  <a:lnTo>
                    <a:pt x="256398" y="135329"/>
                  </a:lnTo>
                  <a:lnTo>
                    <a:pt x="273031" y="95259"/>
                  </a:lnTo>
                  <a:lnTo>
                    <a:pt x="273562" y="82454"/>
                  </a:lnTo>
                  <a:lnTo>
                    <a:pt x="262467" y="50631"/>
                  </a:lnTo>
                  <a:lnTo>
                    <a:pt x="235877" y="17577"/>
                  </a:lnTo>
                  <a:lnTo>
                    <a:pt x="215352" y="6728"/>
                  </a:lnTo>
                  <a:lnTo>
                    <a:pt x="186519" y="1184"/>
                  </a:lnTo>
                  <a:lnTo>
                    <a:pt x="142062" y="0"/>
                  </a:lnTo>
                  <a:lnTo>
                    <a:pt x="113825" y="4930"/>
                  </a:lnTo>
                  <a:lnTo>
                    <a:pt x="85392" y="188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SMARTInkShape-2502"/>
            <p:cNvSpPr/>
            <p:nvPr>
              <p:custDataLst>
                <p:tags r:id="rId165"/>
              </p:custDataLst>
            </p:nvPr>
          </p:nvSpPr>
          <p:spPr>
            <a:xfrm>
              <a:off x="905267" y="571534"/>
              <a:ext cx="218109" cy="219042"/>
            </a:xfrm>
            <a:custGeom>
              <a:avLst/>
              <a:gdLst/>
              <a:ahLst/>
              <a:cxnLst/>
              <a:rect l="0" t="0" r="0" b="0"/>
              <a:pathLst>
                <a:path w="218109" h="219042">
                  <a:moveTo>
                    <a:pt x="9133" y="9491"/>
                  </a:moveTo>
                  <a:lnTo>
                    <a:pt x="9133" y="9491"/>
                  </a:lnTo>
                  <a:lnTo>
                    <a:pt x="9133" y="4435"/>
                  </a:lnTo>
                  <a:lnTo>
                    <a:pt x="8075" y="2945"/>
                  </a:lnTo>
                  <a:lnTo>
                    <a:pt x="6311" y="1952"/>
                  </a:lnTo>
                  <a:lnTo>
                    <a:pt x="0" y="82"/>
                  </a:lnTo>
                  <a:lnTo>
                    <a:pt x="4781" y="0"/>
                  </a:lnTo>
                  <a:lnTo>
                    <a:pt x="10021" y="2804"/>
                  </a:lnTo>
                  <a:lnTo>
                    <a:pt x="15878" y="6519"/>
                  </a:lnTo>
                  <a:lnTo>
                    <a:pt x="28261" y="8904"/>
                  </a:lnTo>
                  <a:lnTo>
                    <a:pt x="70891" y="9468"/>
                  </a:lnTo>
                  <a:lnTo>
                    <a:pt x="116233" y="9489"/>
                  </a:lnTo>
                  <a:lnTo>
                    <a:pt x="145137" y="12313"/>
                  </a:lnTo>
                  <a:lnTo>
                    <a:pt x="190999" y="26825"/>
                  </a:lnTo>
                  <a:lnTo>
                    <a:pt x="198618" y="33423"/>
                  </a:lnTo>
                  <a:lnTo>
                    <a:pt x="214316" y="53330"/>
                  </a:lnTo>
                  <a:lnTo>
                    <a:pt x="217389" y="63285"/>
                  </a:lnTo>
                  <a:lnTo>
                    <a:pt x="218108" y="69735"/>
                  </a:lnTo>
                  <a:lnTo>
                    <a:pt x="210965" y="90104"/>
                  </a:lnTo>
                  <a:lnTo>
                    <a:pt x="196278" y="115723"/>
                  </a:lnTo>
                  <a:lnTo>
                    <a:pt x="176118" y="136348"/>
                  </a:lnTo>
                  <a:lnTo>
                    <a:pt x="132883" y="169236"/>
                  </a:lnTo>
                  <a:lnTo>
                    <a:pt x="92029" y="190275"/>
                  </a:lnTo>
                  <a:lnTo>
                    <a:pt x="50643" y="209499"/>
                  </a:lnTo>
                  <a:lnTo>
                    <a:pt x="37708" y="2190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SMARTInkShape-2503"/>
            <p:cNvSpPr/>
            <p:nvPr>
              <p:custDataLst>
                <p:tags r:id="rId166"/>
              </p:custDataLst>
            </p:nvPr>
          </p:nvSpPr>
          <p:spPr>
            <a:xfrm>
              <a:off x="689837" y="647700"/>
              <a:ext cx="262664" cy="47626"/>
            </a:xfrm>
            <a:custGeom>
              <a:avLst/>
              <a:gdLst/>
              <a:ahLst/>
              <a:cxnLst/>
              <a:rect l="0" t="0" r="0" b="0"/>
              <a:pathLst>
                <a:path w="262664" h="47626">
                  <a:moveTo>
                    <a:pt x="5488" y="47625"/>
                  </a:moveTo>
                  <a:lnTo>
                    <a:pt x="5488" y="47625"/>
                  </a:lnTo>
                  <a:lnTo>
                    <a:pt x="0" y="47625"/>
                  </a:lnTo>
                  <a:lnTo>
                    <a:pt x="10268" y="47625"/>
                  </a:lnTo>
                  <a:lnTo>
                    <a:pt x="15727" y="44803"/>
                  </a:lnTo>
                  <a:lnTo>
                    <a:pt x="21680" y="41079"/>
                  </a:lnTo>
                  <a:lnTo>
                    <a:pt x="32040" y="38983"/>
                  </a:lnTo>
                  <a:lnTo>
                    <a:pt x="72416" y="35329"/>
                  </a:lnTo>
                  <a:lnTo>
                    <a:pt x="94110" y="30576"/>
                  </a:lnTo>
                  <a:lnTo>
                    <a:pt x="117824" y="26346"/>
                  </a:lnTo>
                  <a:lnTo>
                    <a:pt x="138256" y="21212"/>
                  </a:lnTo>
                  <a:lnTo>
                    <a:pt x="184426" y="16418"/>
                  </a:lnTo>
                  <a:lnTo>
                    <a:pt x="211461" y="10886"/>
                  </a:lnTo>
                  <a:lnTo>
                    <a:pt x="236125" y="8736"/>
                  </a:lnTo>
                  <a:lnTo>
                    <a:pt x="26266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SMARTInkShape-2504"/>
            <p:cNvSpPr/>
            <p:nvPr>
              <p:custDataLst>
                <p:tags r:id="rId167"/>
              </p:custDataLst>
            </p:nvPr>
          </p:nvSpPr>
          <p:spPr>
            <a:xfrm>
              <a:off x="356547" y="323850"/>
              <a:ext cx="81604" cy="552451"/>
            </a:xfrm>
            <a:custGeom>
              <a:avLst/>
              <a:gdLst/>
              <a:ahLst/>
              <a:cxnLst/>
              <a:rect l="0" t="0" r="0" b="0"/>
              <a:pathLst>
                <a:path w="81604" h="552451">
                  <a:moveTo>
                    <a:pt x="81603" y="0"/>
                  </a:moveTo>
                  <a:lnTo>
                    <a:pt x="81603" y="0"/>
                  </a:lnTo>
                  <a:lnTo>
                    <a:pt x="81603" y="42616"/>
                  </a:lnTo>
                  <a:lnTo>
                    <a:pt x="80545" y="87097"/>
                  </a:lnTo>
                  <a:lnTo>
                    <a:pt x="74064" y="126918"/>
                  </a:lnTo>
                  <a:lnTo>
                    <a:pt x="72470" y="170180"/>
                  </a:lnTo>
                  <a:lnTo>
                    <a:pt x="64551" y="216903"/>
                  </a:lnTo>
                  <a:lnTo>
                    <a:pt x="56913" y="254297"/>
                  </a:lnTo>
                  <a:lnTo>
                    <a:pt x="53121" y="292188"/>
                  </a:lnTo>
                  <a:lnTo>
                    <a:pt x="45765" y="329168"/>
                  </a:lnTo>
                  <a:lnTo>
                    <a:pt x="33798" y="373466"/>
                  </a:lnTo>
                  <a:lnTo>
                    <a:pt x="26299" y="417612"/>
                  </a:lnTo>
                  <a:lnTo>
                    <a:pt x="17157" y="463707"/>
                  </a:lnTo>
                  <a:lnTo>
                    <a:pt x="12766" y="484881"/>
                  </a:lnTo>
                  <a:lnTo>
                    <a:pt x="7585" y="504560"/>
                  </a:lnTo>
                  <a:lnTo>
                    <a:pt x="4632" y="528936"/>
                  </a:lnTo>
                  <a:lnTo>
                    <a:pt x="474" y="536002"/>
                  </a:lnTo>
                  <a:lnTo>
                    <a:pt x="0" y="539368"/>
                  </a:lnTo>
                  <a:lnTo>
                    <a:pt x="5403" y="552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SMARTInkShape-2505"/>
            <p:cNvSpPr/>
            <p:nvPr>
              <p:custDataLst>
                <p:tags r:id="rId168"/>
              </p:custDataLst>
            </p:nvPr>
          </p:nvSpPr>
          <p:spPr>
            <a:xfrm>
              <a:off x="209550" y="238125"/>
              <a:ext cx="409576" cy="85703"/>
            </a:xfrm>
            <a:custGeom>
              <a:avLst/>
              <a:gdLst/>
              <a:ahLst/>
              <a:cxnLst/>
              <a:rect l="0" t="0" r="0" b="0"/>
              <a:pathLst>
                <a:path w="409576" h="85703">
                  <a:moveTo>
                    <a:pt x="0" y="76200"/>
                  </a:moveTo>
                  <a:lnTo>
                    <a:pt x="0" y="76200"/>
                  </a:lnTo>
                  <a:lnTo>
                    <a:pt x="5056" y="81256"/>
                  </a:lnTo>
                  <a:lnTo>
                    <a:pt x="10361" y="83739"/>
                  </a:lnTo>
                  <a:lnTo>
                    <a:pt x="52064" y="85702"/>
                  </a:lnTo>
                  <a:lnTo>
                    <a:pt x="79272" y="82898"/>
                  </a:lnTo>
                  <a:lnTo>
                    <a:pt x="124230" y="76024"/>
                  </a:lnTo>
                  <a:lnTo>
                    <a:pt x="171503" y="63059"/>
                  </a:lnTo>
                  <a:lnTo>
                    <a:pt x="219082" y="55106"/>
                  </a:lnTo>
                  <a:lnTo>
                    <a:pt x="266701" y="41006"/>
                  </a:lnTo>
                  <a:lnTo>
                    <a:pt x="314325" y="25364"/>
                  </a:lnTo>
                  <a:lnTo>
                    <a:pt x="358218" y="14548"/>
                  </a:lnTo>
                  <a:lnTo>
                    <a:pt x="395588" y="8761"/>
                  </a:lnTo>
                  <a:lnTo>
                    <a:pt x="409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SMARTInkShape-Group354"/>
          <p:cNvGrpSpPr/>
          <p:nvPr/>
        </p:nvGrpSpPr>
        <p:grpSpPr>
          <a:xfrm>
            <a:off x="419100" y="2066925"/>
            <a:ext cx="676276" cy="447676"/>
            <a:chOff x="419100" y="2066925"/>
            <a:chExt cx="676276" cy="447676"/>
          </a:xfrm>
        </p:grpSpPr>
        <p:sp>
          <p:nvSpPr>
            <p:cNvPr id="62" name="SMARTInkShape-2506"/>
            <p:cNvSpPr/>
            <p:nvPr>
              <p:custDataLst>
                <p:tags r:id="rId160"/>
              </p:custDataLst>
            </p:nvPr>
          </p:nvSpPr>
          <p:spPr>
            <a:xfrm>
              <a:off x="838200" y="2371725"/>
              <a:ext cx="257176" cy="85726"/>
            </a:xfrm>
            <a:custGeom>
              <a:avLst/>
              <a:gdLst/>
              <a:ahLst/>
              <a:cxnLst/>
              <a:rect l="0" t="0" r="0" b="0"/>
              <a:pathLst>
                <a:path w="257176" h="85726">
                  <a:moveTo>
                    <a:pt x="0" y="85725"/>
                  </a:moveTo>
                  <a:lnTo>
                    <a:pt x="0" y="85725"/>
                  </a:lnTo>
                  <a:lnTo>
                    <a:pt x="18985" y="84667"/>
                  </a:lnTo>
                  <a:lnTo>
                    <a:pt x="60959" y="69478"/>
                  </a:lnTo>
                  <a:lnTo>
                    <a:pt x="108088" y="50767"/>
                  </a:lnTo>
                  <a:lnTo>
                    <a:pt x="152836" y="34921"/>
                  </a:lnTo>
                  <a:lnTo>
                    <a:pt x="197260" y="19049"/>
                  </a:lnTo>
                  <a:lnTo>
                    <a:pt x="218256" y="12347"/>
                  </a:lnTo>
                  <a:lnTo>
                    <a:pt x="237882" y="7539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SMARTInkShape-2507"/>
            <p:cNvSpPr/>
            <p:nvPr>
              <p:custDataLst>
                <p:tags r:id="rId161"/>
              </p:custDataLst>
            </p:nvPr>
          </p:nvSpPr>
          <p:spPr>
            <a:xfrm>
              <a:off x="847725" y="2276475"/>
              <a:ext cx="171451" cy="9526"/>
            </a:xfrm>
            <a:custGeom>
              <a:avLst/>
              <a:gdLst/>
              <a:ahLst/>
              <a:cxnLst/>
              <a:rect l="0" t="0" r="0" b="0"/>
              <a:pathLst>
                <a:path w="171451" h="9526">
                  <a:moveTo>
                    <a:pt x="0" y="9525"/>
                  </a:moveTo>
                  <a:lnTo>
                    <a:pt x="0" y="9525"/>
                  </a:lnTo>
                  <a:lnTo>
                    <a:pt x="43726" y="9525"/>
                  </a:lnTo>
                  <a:lnTo>
                    <a:pt x="53301" y="8467"/>
                  </a:lnTo>
                  <a:lnTo>
                    <a:pt x="82879" y="1324"/>
                  </a:lnTo>
                  <a:lnTo>
                    <a:pt x="124426" y="52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SMARTInkShape-2508"/>
            <p:cNvSpPr/>
            <p:nvPr>
              <p:custDataLst>
                <p:tags r:id="rId162"/>
              </p:custDataLst>
            </p:nvPr>
          </p:nvSpPr>
          <p:spPr>
            <a:xfrm>
              <a:off x="590666" y="2124075"/>
              <a:ext cx="18935" cy="390526"/>
            </a:xfrm>
            <a:custGeom>
              <a:avLst/>
              <a:gdLst/>
              <a:ahLst/>
              <a:cxnLst/>
              <a:rect l="0" t="0" r="0" b="0"/>
              <a:pathLst>
                <a:path w="18935" h="390526">
                  <a:moveTo>
                    <a:pt x="9409" y="0"/>
                  </a:moveTo>
                  <a:lnTo>
                    <a:pt x="9409" y="0"/>
                  </a:lnTo>
                  <a:lnTo>
                    <a:pt x="1208" y="0"/>
                  </a:lnTo>
                  <a:lnTo>
                    <a:pt x="767" y="1058"/>
                  </a:lnTo>
                  <a:lnTo>
                    <a:pt x="0" y="13258"/>
                  </a:lnTo>
                  <a:lnTo>
                    <a:pt x="2758" y="19298"/>
                  </a:lnTo>
                  <a:lnTo>
                    <a:pt x="6453" y="25510"/>
                  </a:lnTo>
                  <a:lnTo>
                    <a:pt x="8533" y="36016"/>
                  </a:lnTo>
                  <a:lnTo>
                    <a:pt x="9358" y="79272"/>
                  </a:lnTo>
                  <a:lnTo>
                    <a:pt x="9402" y="124230"/>
                  </a:lnTo>
                  <a:lnTo>
                    <a:pt x="9408" y="171503"/>
                  </a:lnTo>
                  <a:lnTo>
                    <a:pt x="6587" y="219082"/>
                  </a:lnTo>
                  <a:lnTo>
                    <a:pt x="767" y="266701"/>
                  </a:lnTo>
                  <a:lnTo>
                    <a:pt x="0" y="309269"/>
                  </a:lnTo>
                  <a:lnTo>
                    <a:pt x="8533" y="354431"/>
                  </a:lnTo>
                  <a:lnTo>
                    <a:pt x="9020" y="363194"/>
                  </a:lnTo>
                  <a:lnTo>
                    <a:pt x="12058" y="370617"/>
                  </a:lnTo>
                  <a:lnTo>
                    <a:pt x="15878" y="377444"/>
                  </a:lnTo>
                  <a:lnTo>
                    <a:pt x="18934" y="390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SMARTInkShape-2509"/>
            <p:cNvSpPr/>
            <p:nvPr>
              <p:custDataLst>
                <p:tags r:id="rId163"/>
              </p:custDataLst>
            </p:nvPr>
          </p:nvSpPr>
          <p:spPr>
            <a:xfrm>
              <a:off x="419100" y="2066925"/>
              <a:ext cx="352426" cy="66673"/>
            </a:xfrm>
            <a:custGeom>
              <a:avLst/>
              <a:gdLst/>
              <a:ahLst/>
              <a:cxnLst/>
              <a:rect l="0" t="0" r="0" b="0"/>
              <a:pathLst>
                <a:path w="352426" h="66673">
                  <a:moveTo>
                    <a:pt x="0" y="57150"/>
                  </a:moveTo>
                  <a:lnTo>
                    <a:pt x="0" y="57150"/>
                  </a:lnTo>
                  <a:lnTo>
                    <a:pt x="0" y="62206"/>
                  </a:lnTo>
                  <a:lnTo>
                    <a:pt x="1058" y="63696"/>
                  </a:lnTo>
                  <a:lnTo>
                    <a:pt x="2822" y="64689"/>
                  </a:lnTo>
                  <a:lnTo>
                    <a:pt x="9701" y="66414"/>
                  </a:lnTo>
                  <a:lnTo>
                    <a:pt x="49515" y="66672"/>
                  </a:lnTo>
                  <a:lnTo>
                    <a:pt x="91196" y="58474"/>
                  </a:lnTo>
                  <a:lnTo>
                    <a:pt x="138299" y="44009"/>
                  </a:lnTo>
                  <a:lnTo>
                    <a:pt x="177915" y="38209"/>
                  </a:lnTo>
                  <a:lnTo>
                    <a:pt x="225192" y="30053"/>
                  </a:lnTo>
                  <a:lnTo>
                    <a:pt x="268237" y="21230"/>
                  </a:lnTo>
                  <a:lnTo>
                    <a:pt x="292908" y="16874"/>
                  </a:lnTo>
                  <a:lnTo>
                    <a:pt x="320207" y="10976"/>
                  </a:lnTo>
                  <a:lnTo>
                    <a:pt x="338378" y="8753"/>
                  </a:lnTo>
                  <a:lnTo>
                    <a:pt x="3524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0" name="SMARTInkShape-Group355"/>
          <p:cNvGrpSpPr/>
          <p:nvPr/>
        </p:nvGrpSpPr>
        <p:grpSpPr>
          <a:xfrm>
            <a:off x="1219597" y="2047875"/>
            <a:ext cx="628254" cy="370473"/>
            <a:chOff x="1219597" y="2047875"/>
            <a:chExt cx="628254" cy="370473"/>
          </a:xfrm>
        </p:grpSpPr>
        <p:sp>
          <p:nvSpPr>
            <p:cNvPr id="67" name="SMARTInkShape-2510"/>
            <p:cNvSpPr/>
            <p:nvPr>
              <p:custDataLst>
                <p:tags r:id="rId157"/>
              </p:custDataLst>
            </p:nvPr>
          </p:nvSpPr>
          <p:spPr>
            <a:xfrm>
              <a:off x="1790828" y="2114550"/>
              <a:ext cx="57023" cy="257176"/>
            </a:xfrm>
            <a:custGeom>
              <a:avLst/>
              <a:gdLst/>
              <a:ahLst/>
              <a:cxnLst/>
              <a:rect l="0" t="0" r="0" b="0"/>
              <a:pathLst>
                <a:path w="57023" h="257176">
                  <a:moveTo>
                    <a:pt x="57022" y="0"/>
                  </a:moveTo>
                  <a:lnTo>
                    <a:pt x="57022" y="0"/>
                  </a:lnTo>
                  <a:lnTo>
                    <a:pt x="55964" y="42815"/>
                  </a:lnTo>
                  <a:lnTo>
                    <a:pt x="48821" y="86346"/>
                  </a:lnTo>
                  <a:lnTo>
                    <a:pt x="39096" y="123948"/>
                  </a:lnTo>
                  <a:lnTo>
                    <a:pt x="23534" y="161949"/>
                  </a:lnTo>
                  <a:lnTo>
                    <a:pt x="11788" y="208716"/>
                  </a:lnTo>
                  <a:lnTo>
                    <a:pt x="9401" y="220821"/>
                  </a:lnTo>
                  <a:lnTo>
                    <a:pt x="1336" y="240694"/>
                  </a:lnTo>
                  <a:lnTo>
                    <a:pt x="0" y="255240"/>
                  </a:lnTo>
                  <a:lnTo>
                    <a:pt x="1016" y="255885"/>
                  </a:lnTo>
                  <a:lnTo>
                    <a:pt x="9397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SMARTInkShape-2511"/>
            <p:cNvSpPr/>
            <p:nvPr>
              <p:custDataLst>
                <p:tags r:id="rId158"/>
              </p:custDataLst>
            </p:nvPr>
          </p:nvSpPr>
          <p:spPr>
            <a:xfrm>
              <a:off x="1600200" y="2362200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0" y="0"/>
                  </a:moveTo>
                  <a:lnTo>
                    <a:pt x="0" y="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SMARTInkShape-2512"/>
            <p:cNvSpPr/>
            <p:nvPr>
              <p:custDataLst>
                <p:tags r:id="rId159"/>
              </p:custDataLst>
            </p:nvPr>
          </p:nvSpPr>
          <p:spPr>
            <a:xfrm>
              <a:off x="1219597" y="2047875"/>
              <a:ext cx="292272" cy="370473"/>
            </a:xfrm>
            <a:custGeom>
              <a:avLst/>
              <a:gdLst/>
              <a:ahLst/>
              <a:cxnLst/>
              <a:rect l="0" t="0" r="0" b="0"/>
              <a:pathLst>
                <a:path w="292272" h="370473">
                  <a:moveTo>
                    <a:pt x="142478" y="0"/>
                  </a:moveTo>
                  <a:lnTo>
                    <a:pt x="142478" y="0"/>
                  </a:lnTo>
                  <a:lnTo>
                    <a:pt x="129220" y="0"/>
                  </a:lnTo>
                  <a:lnTo>
                    <a:pt x="127290" y="1058"/>
                  </a:lnTo>
                  <a:lnTo>
                    <a:pt x="126002" y="2822"/>
                  </a:lnTo>
                  <a:lnTo>
                    <a:pt x="123514" y="7604"/>
                  </a:lnTo>
                  <a:lnTo>
                    <a:pt x="86586" y="54547"/>
                  </a:lnTo>
                  <a:lnTo>
                    <a:pt x="64039" y="96162"/>
                  </a:lnTo>
                  <a:lnTo>
                    <a:pt x="45492" y="133530"/>
                  </a:lnTo>
                  <a:lnTo>
                    <a:pt x="25091" y="178031"/>
                  </a:lnTo>
                  <a:lnTo>
                    <a:pt x="9773" y="218494"/>
                  </a:lnTo>
                  <a:lnTo>
                    <a:pt x="2616" y="247478"/>
                  </a:lnTo>
                  <a:lnTo>
                    <a:pt x="0" y="294194"/>
                  </a:lnTo>
                  <a:lnTo>
                    <a:pt x="779" y="316239"/>
                  </a:lnTo>
                  <a:lnTo>
                    <a:pt x="7242" y="335118"/>
                  </a:lnTo>
                  <a:lnTo>
                    <a:pt x="27054" y="360050"/>
                  </a:lnTo>
                  <a:lnTo>
                    <a:pt x="38615" y="366397"/>
                  </a:lnTo>
                  <a:lnTo>
                    <a:pt x="63283" y="370472"/>
                  </a:lnTo>
                  <a:lnTo>
                    <a:pt x="109420" y="363186"/>
                  </a:lnTo>
                  <a:lnTo>
                    <a:pt x="143474" y="353532"/>
                  </a:lnTo>
                  <a:lnTo>
                    <a:pt x="177952" y="332339"/>
                  </a:lnTo>
                  <a:lnTo>
                    <a:pt x="218447" y="292362"/>
                  </a:lnTo>
                  <a:lnTo>
                    <a:pt x="253936" y="245408"/>
                  </a:lnTo>
                  <a:lnTo>
                    <a:pt x="278825" y="199730"/>
                  </a:lnTo>
                  <a:lnTo>
                    <a:pt x="291394" y="164689"/>
                  </a:lnTo>
                  <a:lnTo>
                    <a:pt x="292271" y="149395"/>
                  </a:lnTo>
                  <a:lnTo>
                    <a:pt x="284211" y="116529"/>
                  </a:lnTo>
                  <a:lnTo>
                    <a:pt x="263061" y="69980"/>
                  </a:lnTo>
                  <a:lnTo>
                    <a:pt x="251104" y="60030"/>
                  </a:lnTo>
                  <a:lnTo>
                    <a:pt x="212313" y="41175"/>
                  </a:lnTo>
                  <a:lnTo>
                    <a:pt x="173855" y="38280"/>
                  </a:lnTo>
                  <a:lnTo>
                    <a:pt x="164185" y="41002"/>
                  </a:lnTo>
                  <a:lnTo>
                    <a:pt x="156359" y="44681"/>
                  </a:lnTo>
                  <a:lnTo>
                    <a:pt x="142478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5" name="SMARTInkShape-Group356"/>
          <p:cNvGrpSpPr/>
          <p:nvPr/>
        </p:nvGrpSpPr>
        <p:grpSpPr>
          <a:xfrm>
            <a:off x="428625" y="2847975"/>
            <a:ext cx="762001" cy="676276"/>
            <a:chOff x="428625" y="2847975"/>
            <a:chExt cx="762001" cy="676276"/>
          </a:xfrm>
        </p:grpSpPr>
        <p:sp>
          <p:nvSpPr>
            <p:cNvPr id="71" name="SMARTInkShape-2513"/>
            <p:cNvSpPr/>
            <p:nvPr>
              <p:custDataLst>
                <p:tags r:id="rId153"/>
              </p:custDataLst>
            </p:nvPr>
          </p:nvSpPr>
          <p:spPr>
            <a:xfrm>
              <a:off x="962025" y="3295650"/>
              <a:ext cx="228601" cy="57151"/>
            </a:xfrm>
            <a:custGeom>
              <a:avLst/>
              <a:gdLst/>
              <a:ahLst/>
              <a:cxnLst/>
              <a:rect l="0" t="0" r="0" b="0"/>
              <a:pathLst>
                <a:path w="228601" h="57151">
                  <a:moveTo>
                    <a:pt x="0" y="57150"/>
                  </a:moveTo>
                  <a:lnTo>
                    <a:pt x="0" y="57150"/>
                  </a:lnTo>
                  <a:lnTo>
                    <a:pt x="14189" y="57150"/>
                  </a:lnTo>
                  <a:lnTo>
                    <a:pt x="57456" y="45391"/>
                  </a:lnTo>
                  <a:lnTo>
                    <a:pt x="102816" y="31201"/>
                  </a:lnTo>
                  <a:lnTo>
                    <a:pt x="143871" y="21317"/>
                  </a:lnTo>
                  <a:lnTo>
                    <a:pt x="185575" y="11287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SMARTInkShape-2514"/>
            <p:cNvSpPr/>
            <p:nvPr>
              <p:custDataLst>
                <p:tags r:id="rId154"/>
              </p:custDataLst>
            </p:nvPr>
          </p:nvSpPr>
          <p:spPr>
            <a:xfrm>
              <a:off x="981075" y="3152775"/>
              <a:ext cx="190501" cy="9134"/>
            </a:xfrm>
            <a:custGeom>
              <a:avLst/>
              <a:gdLst/>
              <a:ahLst/>
              <a:cxnLst/>
              <a:rect l="0" t="0" r="0" b="0"/>
              <a:pathLst>
                <a:path w="190501" h="9134">
                  <a:moveTo>
                    <a:pt x="0" y="0"/>
                  </a:moveTo>
                  <a:lnTo>
                    <a:pt x="0" y="0"/>
                  </a:lnTo>
                  <a:lnTo>
                    <a:pt x="8201" y="0"/>
                  </a:lnTo>
                  <a:lnTo>
                    <a:pt x="14189" y="5056"/>
                  </a:lnTo>
                  <a:lnTo>
                    <a:pt x="22534" y="7539"/>
                  </a:lnTo>
                  <a:lnTo>
                    <a:pt x="45138" y="9133"/>
                  </a:lnTo>
                  <a:lnTo>
                    <a:pt x="87667" y="1289"/>
                  </a:lnTo>
                  <a:lnTo>
                    <a:pt x="129788" y="113"/>
                  </a:lnTo>
                  <a:lnTo>
                    <a:pt x="173544" y="7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SMARTInkShape-2515"/>
            <p:cNvSpPr/>
            <p:nvPr>
              <p:custDataLst>
                <p:tags r:id="rId155"/>
              </p:custDataLst>
            </p:nvPr>
          </p:nvSpPr>
          <p:spPr>
            <a:xfrm>
              <a:off x="676275" y="2847975"/>
              <a:ext cx="38098" cy="676276"/>
            </a:xfrm>
            <a:custGeom>
              <a:avLst/>
              <a:gdLst/>
              <a:ahLst/>
              <a:cxnLst/>
              <a:rect l="0" t="0" r="0" b="0"/>
              <a:pathLst>
                <a:path w="38098" h="676276">
                  <a:moveTo>
                    <a:pt x="28575" y="0"/>
                  </a:moveTo>
                  <a:lnTo>
                    <a:pt x="28575" y="0"/>
                  </a:lnTo>
                  <a:lnTo>
                    <a:pt x="19442" y="0"/>
                  </a:lnTo>
                  <a:lnTo>
                    <a:pt x="19166" y="5057"/>
                  </a:lnTo>
                  <a:lnTo>
                    <a:pt x="21924" y="10361"/>
                  </a:lnTo>
                  <a:lnTo>
                    <a:pt x="25619" y="16247"/>
                  </a:lnTo>
                  <a:lnTo>
                    <a:pt x="36661" y="54547"/>
                  </a:lnTo>
                  <a:lnTo>
                    <a:pt x="37910" y="96162"/>
                  </a:lnTo>
                  <a:lnTo>
                    <a:pt x="38063" y="138587"/>
                  </a:lnTo>
                  <a:lnTo>
                    <a:pt x="38089" y="175236"/>
                  </a:lnTo>
                  <a:lnTo>
                    <a:pt x="38097" y="212906"/>
                  </a:lnTo>
                  <a:lnTo>
                    <a:pt x="33043" y="255935"/>
                  </a:lnTo>
                  <a:lnTo>
                    <a:pt x="34955" y="297142"/>
                  </a:lnTo>
                  <a:lnTo>
                    <a:pt x="37168" y="341219"/>
                  </a:lnTo>
                  <a:lnTo>
                    <a:pt x="37824" y="382736"/>
                  </a:lnTo>
                  <a:lnTo>
                    <a:pt x="32962" y="426905"/>
                  </a:lnTo>
                  <a:lnTo>
                    <a:pt x="29875" y="468450"/>
                  </a:lnTo>
                  <a:lnTo>
                    <a:pt x="28960" y="507571"/>
                  </a:lnTo>
                  <a:lnTo>
                    <a:pt x="23633" y="545973"/>
                  </a:lnTo>
                  <a:lnTo>
                    <a:pt x="13409" y="589270"/>
                  </a:lnTo>
                  <a:lnTo>
                    <a:pt x="10036" y="632950"/>
                  </a:lnTo>
                  <a:lnTo>
                    <a:pt x="0" y="676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SMARTInkShape-2516"/>
            <p:cNvSpPr/>
            <p:nvPr>
              <p:custDataLst>
                <p:tags r:id="rId156"/>
              </p:custDataLst>
            </p:nvPr>
          </p:nvSpPr>
          <p:spPr>
            <a:xfrm>
              <a:off x="428625" y="2847975"/>
              <a:ext cx="419101" cy="57151"/>
            </a:xfrm>
            <a:custGeom>
              <a:avLst/>
              <a:gdLst/>
              <a:ahLst/>
              <a:cxnLst/>
              <a:rect l="0" t="0" r="0" b="0"/>
              <a:pathLst>
                <a:path w="419101" h="57151">
                  <a:moveTo>
                    <a:pt x="0" y="57150"/>
                  </a:moveTo>
                  <a:lnTo>
                    <a:pt x="0" y="57150"/>
                  </a:lnTo>
                  <a:lnTo>
                    <a:pt x="5056" y="57150"/>
                  </a:lnTo>
                  <a:lnTo>
                    <a:pt x="10361" y="54328"/>
                  </a:lnTo>
                  <a:lnTo>
                    <a:pt x="13257" y="52094"/>
                  </a:lnTo>
                  <a:lnTo>
                    <a:pt x="22120" y="49611"/>
                  </a:lnTo>
                  <a:lnTo>
                    <a:pt x="68736" y="42685"/>
                  </a:lnTo>
                  <a:lnTo>
                    <a:pt x="109855" y="38704"/>
                  </a:lnTo>
                  <a:lnTo>
                    <a:pt x="151522" y="33163"/>
                  </a:lnTo>
                  <a:lnTo>
                    <a:pt x="191385" y="28423"/>
                  </a:lnTo>
                  <a:lnTo>
                    <a:pt x="236105" y="21215"/>
                  </a:lnTo>
                  <a:lnTo>
                    <a:pt x="275826" y="14421"/>
                  </a:lnTo>
                  <a:lnTo>
                    <a:pt x="320792" y="9434"/>
                  </a:lnTo>
                  <a:lnTo>
                    <a:pt x="366016" y="1451"/>
                  </a:lnTo>
                  <a:lnTo>
                    <a:pt x="412596" y="85"/>
                  </a:lnTo>
                  <a:lnTo>
                    <a:pt x="4191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8" name="SMARTInkShape-Group357"/>
          <p:cNvGrpSpPr/>
          <p:nvPr/>
        </p:nvGrpSpPr>
        <p:grpSpPr>
          <a:xfrm>
            <a:off x="1457759" y="2792749"/>
            <a:ext cx="285317" cy="560052"/>
            <a:chOff x="1457759" y="2792749"/>
            <a:chExt cx="285317" cy="560052"/>
          </a:xfrm>
        </p:grpSpPr>
        <p:sp>
          <p:nvSpPr>
            <p:cNvPr id="76" name="SMARTInkShape-2517"/>
            <p:cNvSpPr/>
            <p:nvPr>
              <p:custDataLst>
                <p:tags r:id="rId151"/>
              </p:custDataLst>
            </p:nvPr>
          </p:nvSpPr>
          <p:spPr>
            <a:xfrm>
              <a:off x="1733550" y="33147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SMARTInkShape-2518"/>
            <p:cNvSpPr/>
            <p:nvPr>
              <p:custDataLst>
                <p:tags r:id="rId152"/>
              </p:custDataLst>
            </p:nvPr>
          </p:nvSpPr>
          <p:spPr>
            <a:xfrm>
              <a:off x="1457759" y="2792749"/>
              <a:ext cx="209117" cy="560052"/>
            </a:xfrm>
            <a:custGeom>
              <a:avLst/>
              <a:gdLst/>
              <a:ahLst/>
              <a:cxnLst/>
              <a:rect l="0" t="0" r="0" b="0"/>
              <a:pathLst>
                <a:path w="209117" h="560052">
                  <a:moveTo>
                    <a:pt x="28141" y="236201"/>
                  </a:moveTo>
                  <a:lnTo>
                    <a:pt x="28141" y="236201"/>
                  </a:lnTo>
                  <a:lnTo>
                    <a:pt x="28141" y="231145"/>
                  </a:lnTo>
                  <a:lnTo>
                    <a:pt x="30963" y="225840"/>
                  </a:lnTo>
                  <a:lnTo>
                    <a:pt x="33197" y="222944"/>
                  </a:lnTo>
                  <a:lnTo>
                    <a:pt x="35680" y="214081"/>
                  </a:lnTo>
                  <a:lnTo>
                    <a:pt x="40314" y="171242"/>
                  </a:lnTo>
                  <a:lnTo>
                    <a:pt x="45833" y="144465"/>
                  </a:lnTo>
                  <a:lnTo>
                    <a:pt x="47072" y="97854"/>
                  </a:lnTo>
                  <a:lnTo>
                    <a:pt x="55381" y="55375"/>
                  </a:lnTo>
                  <a:lnTo>
                    <a:pt x="56701" y="7814"/>
                  </a:lnTo>
                  <a:lnTo>
                    <a:pt x="56713" y="0"/>
                  </a:lnTo>
                  <a:lnTo>
                    <a:pt x="56716" y="43147"/>
                  </a:lnTo>
                  <a:lnTo>
                    <a:pt x="64255" y="84719"/>
                  </a:lnTo>
                  <a:lnTo>
                    <a:pt x="65849" y="127139"/>
                  </a:lnTo>
                  <a:lnTo>
                    <a:pt x="66125" y="163787"/>
                  </a:lnTo>
                  <a:lnTo>
                    <a:pt x="66207" y="201457"/>
                  </a:lnTo>
                  <a:lnTo>
                    <a:pt x="71287" y="239430"/>
                  </a:lnTo>
                  <a:lnTo>
                    <a:pt x="82486" y="283641"/>
                  </a:lnTo>
                  <a:lnTo>
                    <a:pt x="94889" y="329219"/>
                  </a:lnTo>
                  <a:lnTo>
                    <a:pt x="107530" y="369110"/>
                  </a:lnTo>
                  <a:lnTo>
                    <a:pt x="120219" y="407564"/>
                  </a:lnTo>
                  <a:lnTo>
                    <a:pt x="132917" y="445734"/>
                  </a:lnTo>
                  <a:lnTo>
                    <a:pt x="140325" y="463735"/>
                  </a:lnTo>
                  <a:lnTo>
                    <a:pt x="167404" y="508769"/>
                  </a:lnTo>
                  <a:lnTo>
                    <a:pt x="169946" y="518633"/>
                  </a:lnTo>
                  <a:lnTo>
                    <a:pt x="171004" y="548643"/>
                  </a:lnTo>
                  <a:lnTo>
                    <a:pt x="169949" y="549271"/>
                  </a:lnTo>
                  <a:lnTo>
                    <a:pt x="154769" y="551474"/>
                  </a:lnTo>
                  <a:lnTo>
                    <a:pt x="142367" y="558043"/>
                  </a:lnTo>
                  <a:lnTo>
                    <a:pt x="96802" y="560035"/>
                  </a:lnTo>
                  <a:lnTo>
                    <a:pt x="49192" y="560051"/>
                  </a:lnTo>
                  <a:lnTo>
                    <a:pt x="1765" y="560051"/>
                  </a:lnTo>
                  <a:lnTo>
                    <a:pt x="0" y="560051"/>
                  </a:lnTo>
                  <a:lnTo>
                    <a:pt x="31368" y="560051"/>
                  </a:lnTo>
                  <a:lnTo>
                    <a:pt x="74082" y="550918"/>
                  </a:lnTo>
                  <a:lnTo>
                    <a:pt x="97227" y="549545"/>
                  </a:lnTo>
                  <a:lnTo>
                    <a:pt x="115910" y="543002"/>
                  </a:lnTo>
                  <a:lnTo>
                    <a:pt x="160708" y="541053"/>
                  </a:lnTo>
                  <a:lnTo>
                    <a:pt x="183670" y="541004"/>
                  </a:lnTo>
                  <a:lnTo>
                    <a:pt x="190046" y="538180"/>
                  </a:lnTo>
                  <a:lnTo>
                    <a:pt x="197705" y="532800"/>
                  </a:lnTo>
                  <a:lnTo>
                    <a:pt x="209116" y="5314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6" name="SMARTInkShape-Group358"/>
          <p:cNvGrpSpPr/>
          <p:nvPr/>
        </p:nvGrpSpPr>
        <p:grpSpPr>
          <a:xfrm>
            <a:off x="2114942" y="1811826"/>
            <a:ext cx="1999859" cy="464650"/>
            <a:chOff x="2114942" y="1811826"/>
            <a:chExt cx="1999859" cy="464650"/>
          </a:xfrm>
        </p:grpSpPr>
        <p:sp>
          <p:nvSpPr>
            <p:cNvPr id="79" name="SMARTInkShape-2519"/>
            <p:cNvSpPr/>
            <p:nvPr>
              <p:custDataLst>
                <p:tags r:id="rId144"/>
              </p:custDataLst>
            </p:nvPr>
          </p:nvSpPr>
          <p:spPr>
            <a:xfrm>
              <a:off x="3943388" y="1971675"/>
              <a:ext cx="171413" cy="199973"/>
            </a:xfrm>
            <a:custGeom>
              <a:avLst/>
              <a:gdLst/>
              <a:ahLst/>
              <a:cxnLst/>
              <a:rect l="0" t="0" r="0" b="0"/>
              <a:pathLst>
                <a:path w="171413" h="199973">
                  <a:moveTo>
                    <a:pt x="66637" y="0"/>
                  </a:moveTo>
                  <a:lnTo>
                    <a:pt x="66637" y="0"/>
                  </a:lnTo>
                  <a:lnTo>
                    <a:pt x="65579" y="33114"/>
                  </a:lnTo>
                  <a:lnTo>
                    <a:pt x="47339" y="76280"/>
                  </a:lnTo>
                  <a:lnTo>
                    <a:pt x="28515" y="121846"/>
                  </a:lnTo>
                  <a:lnTo>
                    <a:pt x="21828" y="142289"/>
                  </a:lnTo>
                  <a:lnTo>
                    <a:pt x="17024" y="161751"/>
                  </a:lnTo>
                  <a:lnTo>
                    <a:pt x="7326" y="189649"/>
                  </a:lnTo>
                  <a:lnTo>
                    <a:pt x="0" y="199972"/>
                  </a:lnTo>
                  <a:lnTo>
                    <a:pt x="5030" y="194953"/>
                  </a:lnTo>
                  <a:lnTo>
                    <a:pt x="7506" y="189657"/>
                  </a:lnTo>
                  <a:lnTo>
                    <a:pt x="19797" y="142605"/>
                  </a:lnTo>
                  <a:lnTo>
                    <a:pt x="41283" y="98409"/>
                  </a:lnTo>
                  <a:lnTo>
                    <a:pt x="78946" y="54532"/>
                  </a:lnTo>
                  <a:lnTo>
                    <a:pt x="116480" y="19660"/>
                  </a:lnTo>
                  <a:lnTo>
                    <a:pt x="127948" y="14030"/>
                  </a:lnTo>
                  <a:lnTo>
                    <a:pt x="149735" y="7593"/>
                  </a:lnTo>
                  <a:lnTo>
                    <a:pt x="157544" y="3375"/>
                  </a:lnTo>
                  <a:lnTo>
                    <a:pt x="17141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SMARTInkShape-2520"/>
            <p:cNvSpPr/>
            <p:nvPr>
              <p:custDataLst>
                <p:tags r:id="rId145"/>
              </p:custDataLst>
            </p:nvPr>
          </p:nvSpPr>
          <p:spPr>
            <a:xfrm>
              <a:off x="3676650" y="1991166"/>
              <a:ext cx="247006" cy="132798"/>
            </a:xfrm>
            <a:custGeom>
              <a:avLst/>
              <a:gdLst/>
              <a:ahLst/>
              <a:cxnLst/>
              <a:rect l="0" t="0" r="0" b="0"/>
              <a:pathLst>
                <a:path w="247006" h="132798">
                  <a:moveTo>
                    <a:pt x="0" y="104334"/>
                  </a:moveTo>
                  <a:lnTo>
                    <a:pt x="0" y="104334"/>
                  </a:lnTo>
                  <a:lnTo>
                    <a:pt x="34173" y="103276"/>
                  </a:lnTo>
                  <a:lnTo>
                    <a:pt x="80729" y="88087"/>
                  </a:lnTo>
                  <a:lnTo>
                    <a:pt x="122524" y="75686"/>
                  </a:lnTo>
                  <a:lnTo>
                    <a:pt x="161668" y="63044"/>
                  </a:lnTo>
                  <a:lnTo>
                    <a:pt x="201978" y="47182"/>
                  </a:lnTo>
                  <a:lnTo>
                    <a:pt x="223534" y="37658"/>
                  </a:lnTo>
                  <a:lnTo>
                    <a:pt x="240299" y="24959"/>
                  </a:lnTo>
                  <a:lnTo>
                    <a:pt x="244383" y="18609"/>
                  </a:lnTo>
                  <a:lnTo>
                    <a:pt x="247005" y="10966"/>
                  </a:lnTo>
                  <a:lnTo>
                    <a:pt x="244541" y="7098"/>
                  </a:lnTo>
                  <a:lnTo>
                    <a:pt x="242402" y="4585"/>
                  </a:lnTo>
                  <a:lnTo>
                    <a:pt x="237204" y="1793"/>
                  </a:lnTo>
                  <a:lnTo>
                    <a:pt x="220187" y="0"/>
                  </a:lnTo>
                  <a:lnTo>
                    <a:pt x="202589" y="4746"/>
                  </a:lnTo>
                  <a:lnTo>
                    <a:pt x="159990" y="21961"/>
                  </a:lnTo>
                  <a:lnTo>
                    <a:pt x="114045" y="40505"/>
                  </a:lnTo>
                  <a:lnTo>
                    <a:pt x="97253" y="51624"/>
                  </a:lnTo>
                  <a:lnTo>
                    <a:pt x="55625" y="93007"/>
                  </a:lnTo>
                  <a:lnTo>
                    <a:pt x="49995" y="106034"/>
                  </a:lnTo>
                  <a:lnTo>
                    <a:pt x="50264" y="109701"/>
                  </a:lnTo>
                  <a:lnTo>
                    <a:pt x="53384" y="116597"/>
                  </a:lnTo>
                  <a:lnTo>
                    <a:pt x="61090" y="126430"/>
                  </a:lnTo>
                  <a:lnTo>
                    <a:pt x="69837" y="130029"/>
                  </a:lnTo>
                  <a:lnTo>
                    <a:pt x="115502" y="132797"/>
                  </a:lnTo>
                  <a:lnTo>
                    <a:pt x="135941" y="131817"/>
                  </a:lnTo>
                  <a:lnTo>
                    <a:pt x="180975" y="1233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SMARTInkShape-2521"/>
            <p:cNvSpPr/>
            <p:nvPr>
              <p:custDataLst>
                <p:tags r:id="rId146"/>
              </p:custDataLst>
            </p:nvPr>
          </p:nvSpPr>
          <p:spPr>
            <a:xfrm>
              <a:off x="3305175" y="2009775"/>
              <a:ext cx="381001" cy="28576"/>
            </a:xfrm>
            <a:custGeom>
              <a:avLst/>
              <a:gdLst/>
              <a:ahLst/>
              <a:cxnLst/>
              <a:rect l="0" t="0" r="0" b="0"/>
              <a:pathLst>
                <a:path w="381001" h="28576">
                  <a:moveTo>
                    <a:pt x="0" y="28575"/>
                  </a:moveTo>
                  <a:lnTo>
                    <a:pt x="0" y="28575"/>
                  </a:lnTo>
                  <a:lnTo>
                    <a:pt x="40704" y="28575"/>
                  </a:lnTo>
                  <a:lnTo>
                    <a:pt x="81351" y="28575"/>
                  </a:lnTo>
                  <a:lnTo>
                    <a:pt x="128017" y="28575"/>
                  </a:lnTo>
                  <a:lnTo>
                    <a:pt x="171455" y="22029"/>
                  </a:lnTo>
                  <a:lnTo>
                    <a:pt x="208376" y="18874"/>
                  </a:lnTo>
                  <a:lnTo>
                    <a:pt x="250242" y="12765"/>
                  </a:lnTo>
                  <a:lnTo>
                    <a:pt x="296728" y="10165"/>
                  </a:lnTo>
                  <a:lnTo>
                    <a:pt x="341306" y="4595"/>
                  </a:lnTo>
                  <a:lnTo>
                    <a:pt x="3810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SMARTInkShape-2522"/>
            <p:cNvSpPr/>
            <p:nvPr>
              <p:custDataLst>
                <p:tags r:id="rId147"/>
              </p:custDataLst>
            </p:nvPr>
          </p:nvSpPr>
          <p:spPr>
            <a:xfrm>
              <a:off x="3050057" y="1811826"/>
              <a:ext cx="683744" cy="434134"/>
            </a:xfrm>
            <a:custGeom>
              <a:avLst/>
              <a:gdLst/>
              <a:ahLst/>
              <a:cxnLst/>
              <a:rect l="0" t="0" r="0" b="0"/>
              <a:pathLst>
                <a:path w="683744" h="434134">
                  <a:moveTo>
                    <a:pt x="26518" y="359874"/>
                  </a:moveTo>
                  <a:lnTo>
                    <a:pt x="26518" y="359874"/>
                  </a:lnTo>
                  <a:lnTo>
                    <a:pt x="48638" y="340576"/>
                  </a:lnTo>
                  <a:lnTo>
                    <a:pt x="77722" y="317312"/>
                  </a:lnTo>
                  <a:lnTo>
                    <a:pt x="123077" y="275950"/>
                  </a:lnTo>
                  <a:lnTo>
                    <a:pt x="133915" y="257867"/>
                  </a:lnTo>
                  <a:lnTo>
                    <a:pt x="138333" y="253769"/>
                  </a:lnTo>
                  <a:lnTo>
                    <a:pt x="152547" y="246944"/>
                  </a:lnTo>
                  <a:lnTo>
                    <a:pt x="154987" y="244371"/>
                  </a:lnTo>
                  <a:lnTo>
                    <a:pt x="159583" y="236536"/>
                  </a:lnTo>
                  <a:lnTo>
                    <a:pt x="127358" y="253382"/>
                  </a:lnTo>
                  <a:lnTo>
                    <a:pt x="80801" y="296292"/>
                  </a:lnTo>
                  <a:lnTo>
                    <a:pt x="36627" y="340259"/>
                  </a:lnTo>
                  <a:lnTo>
                    <a:pt x="24661" y="354332"/>
                  </a:lnTo>
                  <a:lnTo>
                    <a:pt x="2571" y="399186"/>
                  </a:lnTo>
                  <a:lnTo>
                    <a:pt x="0" y="408390"/>
                  </a:lnTo>
                  <a:lnTo>
                    <a:pt x="373" y="412327"/>
                  </a:lnTo>
                  <a:lnTo>
                    <a:pt x="3609" y="419522"/>
                  </a:lnTo>
                  <a:lnTo>
                    <a:pt x="11381" y="429524"/>
                  </a:lnTo>
                  <a:lnTo>
                    <a:pt x="20143" y="433163"/>
                  </a:lnTo>
                  <a:lnTo>
                    <a:pt x="25443" y="434133"/>
                  </a:lnTo>
                  <a:lnTo>
                    <a:pt x="65731" y="425457"/>
                  </a:lnTo>
                  <a:lnTo>
                    <a:pt x="112390" y="409472"/>
                  </a:lnTo>
                  <a:lnTo>
                    <a:pt x="153194" y="384762"/>
                  </a:lnTo>
                  <a:lnTo>
                    <a:pt x="196650" y="349621"/>
                  </a:lnTo>
                  <a:lnTo>
                    <a:pt x="229262" y="311047"/>
                  </a:lnTo>
                  <a:lnTo>
                    <a:pt x="265180" y="266581"/>
                  </a:lnTo>
                  <a:lnTo>
                    <a:pt x="302849" y="221854"/>
                  </a:lnTo>
                  <a:lnTo>
                    <a:pt x="332201" y="179858"/>
                  </a:lnTo>
                  <a:lnTo>
                    <a:pt x="352111" y="140988"/>
                  </a:lnTo>
                  <a:lnTo>
                    <a:pt x="373685" y="95316"/>
                  </a:lnTo>
                  <a:lnTo>
                    <a:pt x="378882" y="65255"/>
                  </a:lnTo>
                  <a:lnTo>
                    <a:pt x="365680" y="77914"/>
                  </a:lnTo>
                  <a:lnTo>
                    <a:pt x="342087" y="122918"/>
                  </a:lnTo>
                  <a:lnTo>
                    <a:pt x="325841" y="168742"/>
                  </a:lnTo>
                  <a:lnTo>
                    <a:pt x="314643" y="211285"/>
                  </a:lnTo>
                  <a:lnTo>
                    <a:pt x="299449" y="251172"/>
                  </a:lnTo>
                  <a:lnTo>
                    <a:pt x="288831" y="289801"/>
                  </a:lnTo>
                  <a:lnTo>
                    <a:pt x="285215" y="327000"/>
                  </a:lnTo>
                  <a:lnTo>
                    <a:pt x="283994" y="368550"/>
                  </a:lnTo>
                  <a:lnTo>
                    <a:pt x="284885" y="387013"/>
                  </a:lnTo>
                  <a:lnTo>
                    <a:pt x="291337" y="408249"/>
                  </a:lnTo>
                  <a:lnTo>
                    <a:pt x="296968" y="417710"/>
                  </a:lnTo>
                  <a:lnTo>
                    <a:pt x="311145" y="428986"/>
                  </a:lnTo>
                  <a:lnTo>
                    <a:pt x="316811" y="430291"/>
                  </a:lnTo>
                  <a:lnTo>
                    <a:pt x="328751" y="428917"/>
                  </a:lnTo>
                  <a:lnTo>
                    <a:pt x="347373" y="422194"/>
                  </a:lnTo>
                  <a:lnTo>
                    <a:pt x="390365" y="385907"/>
                  </a:lnTo>
                  <a:lnTo>
                    <a:pt x="419339" y="342243"/>
                  </a:lnTo>
                  <a:lnTo>
                    <a:pt x="440066" y="305378"/>
                  </a:lnTo>
                  <a:lnTo>
                    <a:pt x="464787" y="266586"/>
                  </a:lnTo>
                  <a:lnTo>
                    <a:pt x="485987" y="223107"/>
                  </a:lnTo>
                  <a:lnTo>
                    <a:pt x="505674" y="182943"/>
                  </a:lnTo>
                  <a:lnTo>
                    <a:pt x="523855" y="144232"/>
                  </a:lnTo>
                  <a:lnTo>
                    <a:pt x="537474" y="105950"/>
                  </a:lnTo>
                  <a:lnTo>
                    <a:pt x="557680" y="60734"/>
                  </a:lnTo>
                  <a:lnTo>
                    <a:pt x="571602" y="37701"/>
                  </a:lnTo>
                  <a:lnTo>
                    <a:pt x="583488" y="20293"/>
                  </a:lnTo>
                  <a:lnTo>
                    <a:pt x="587327" y="12099"/>
                  </a:lnTo>
                  <a:lnTo>
                    <a:pt x="596401" y="0"/>
                  </a:lnTo>
                  <a:lnTo>
                    <a:pt x="596940" y="366"/>
                  </a:lnTo>
                  <a:lnTo>
                    <a:pt x="597539" y="3595"/>
                  </a:lnTo>
                  <a:lnTo>
                    <a:pt x="581743" y="41833"/>
                  </a:lnTo>
                  <a:lnTo>
                    <a:pt x="569364" y="85424"/>
                  </a:lnTo>
                  <a:lnTo>
                    <a:pt x="556727" y="129743"/>
                  </a:lnTo>
                  <a:lnTo>
                    <a:pt x="547213" y="169508"/>
                  </a:lnTo>
                  <a:lnTo>
                    <a:pt x="537692" y="209748"/>
                  </a:lnTo>
                  <a:lnTo>
                    <a:pt x="533224" y="248482"/>
                  </a:lnTo>
                  <a:lnTo>
                    <a:pt x="531900" y="286770"/>
                  </a:lnTo>
                  <a:lnTo>
                    <a:pt x="533570" y="330029"/>
                  </a:lnTo>
                  <a:lnTo>
                    <a:pt x="552816" y="373700"/>
                  </a:lnTo>
                  <a:lnTo>
                    <a:pt x="562406" y="384716"/>
                  </a:lnTo>
                  <a:lnTo>
                    <a:pt x="585809" y="400411"/>
                  </a:lnTo>
                  <a:lnTo>
                    <a:pt x="617361" y="412645"/>
                  </a:lnTo>
                  <a:lnTo>
                    <a:pt x="631662" y="415078"/>
                  </a:lnTo>
                  <a:lnTo>
                    <a:pt x="645074" y="413337"/>
                  </a:lnTo>
                  <a:lnTo>
                    <a:pt x="683743" y="3979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SMARTInkShape-2523"/>
            <p:cNvSpPr/>
            <p:nvPr>
              <p:custDataLst>
                <p:tags r:id="rId148"/>
              </p:custDataLst>
            </p:nvPr>
          </p:nvSpPr>
          <p:spPr>
            <a:xfrm>
              <a:off x="2762441" y="1867518"/>
              <a:ext cx="235923" cy="387835"/>
            </a:xfrm>
            <a:custGeom>
              <a:avLst/>
              <a:gdLst/>
              <a:ahLst/>
              <a:cxnLst/>
              <a:rect l="0" t="0" r="0" b="0"/>
              <a:pathLst>
                <a:path w="235923" h="387835">
                  <a:moveTo>
                    <a:pt x="37909" y="37482"/>
                  </a:moveTo>
                  <a:lnTo>
                    <a:pt x="37909" y="37482"/>
                  </a:lnTo>
                  <a:lnTo>
                    <a:pt x="37909" y="42538"/>
                  </a:lnTo>
                  <a:lnTo>
                    <a:pt x="46110" y="73129"/>
                  </a:lnTo>
                  <a:lnTo>
                    <a:pt x="47173" y="112100"/>
                  </a:lnTo>
                  <a:lnTo>
                    <a:pt x="44560" y="154292"/>
                  </a:lnTo>
                  <a:lnTo>
                    <a:pt x="39880" y="190626"/>
                  </a:lnTo>
                  <a:lnTo>
                    <a:pt x="35671" y="228202"/>
                  </a:lnTo>
                  <a:lnTo>
                    <a:pt x="29823" y="273769"/>
                  </a:lnTo>
                  <a:lnTo>
                    <a:pt x="28668" y="318831"/>
                  </a:lnTo>
                  <a:lnTo>
                    <a:pt x="28409" y="362784"/>
                  </a:lnTo>
                  <a:lnTo>
                    <a:pt x="28385" y="387834"/>
                  </a:lnTo>
                  <a:lnTo>
                    <a:pt x="28384" y="344835"/>
                  </a:lnTo>
                  <a:lnTo>
                    <a:pt x="25562" y="303264"/>
                  </a:lnTo>
                  <a:lnTo>
                    <a:pt x="20183" y="265901"/>
                  </a:lnTo>
                  <a:lnTo>
                    <a:pt x="12574" y="220342"/>
                  </a:lnTo>
                  <a:lnTo>
                    <a:pt x="7152" y="173399"/>
                  </a:lnTo>
                  <a:lnTo>
                    <a:pt x="1259" y="133239"/>
                  </a:lnTo>
                  <a:lnTo>
                    <a:pt x="0" y="87996"/>
                  </a:lnTo>
                  <a:lnTo>
                    <a:pt x="2688" y="64091"/>
                  </a:lnTo>
                  <a:lnTo>
                    <a:pt x="8497" y="47191"/>
                  </a:lnTo>
                  <a:lnTo>
                    <a:pt x="23667" y="26836"/>
                  </a:lnTo>
                  <a:lnTo>
                    <a:pt x="42627" y="13631"/>
                  </a:lnTo>
                  <a:lnTo>
                    <a:pt x="67882" y="4074"/>
                  </a:lnTo>
                  <a:lnTo>
                    <a:pt x="114293" y="0"/>
                  </a:lnTo>
                  <a:lnTo>
                    <a:pt x="151187" y="563"/>
                  </a:lnTo>
                  <a:lnTo>
                    <a:pt x="166219" y="4493"/>
                  </a:lnTo>
                  <a:lnTo>
                    <a:pt x="186581" y="17712"/>
                  </a:lnTo>
                  <a:lnTo>
                    <a:pt x="200964" y="35034"/>
                  </a:lnTo>
                  <a:lnTo>
                    <a:pt x="211928" y="58629"/>
                  </a:lnTo>
                  <a:lnTo>
                    <a:pt x="217968" y="101611"/>
                  </a:lnTo>
                  <a:lnTo>
                    <a:pt x="217419" y="115725"/>
                  </a:lnTo>
                  <a:lnTo>
                    <a:pt x="213647" y="129054"/>
                  </a:lnTo>
                  <a:lnTo>
                    <a:pt x="200517" y="148458"/>
                  </a:lnTo>
                  <a:lnTo>
                    <a:pt x="159651" y="180104"/>
                  </a:lnTo>
                  <a:lnTo>
                    <a:pt x="133812" y="196562"/>
                  </a:lnTo>
                  <a:lnTo>
                    <a:pt x="119487" y="199032"/>
                  </a:lnTo>
                  <a:lnTo>
                    <a:pt x="119811" y="199157"/>
                  </a:lnTo>
                  <a:lnTo>
                    <a:pt x="121085" y="199240"/>
                  </a:lnTo>
                  <a:lnTo>
                    <a:pt x="121935" y="198238"/>
                  </a:lnTo>
                  <a:lnTo>
                    <a:pt x="122879" y="194301"/>
                  </a:lnTo>
                  <a:lnTo>
                    <a:pt x="124189" y="192828"/>
                  </a:lnTo>
                  <a:lnTo>
                    <a:pt x="128467" y="191191"/>
                  </a:lnTo>
                  <a:lnTo>
                    <a:pt x="159262" y="189997"/>
                  </a:lnTo>
                  <a:lnTo>
                    <a:pt x="177817" y="194973"/>
                  </a:lnTo>
                  <a:lnTo>
                    <a:pt x="207526" y="212275"/>
                  </a:lnTo>
                  <a:lnTo>
                    <a:pt x="216658" y="221354"/>
                  </a:lnTo>
                  <a:lnTo>
                    <a:pt x="231144" y="244429"/>
                  </a:lnTo>
                  <a:lnTo>
                    <a:pt x="235922" y="263077"/>
                  </a:lnTo>
                  <a:lnTo>
                    <a:pt x="234218" y="275682"/>
                  </a:lnTo>
                  <a:lnTo>
                    <a:pt x="223692" y="320061"/>
                  </a:lnTo>
                  <a:lnTo>
                    <a:pt x="215377" y="329937"/>
                  </a:lnTo>
                  <a:lnTo>
                    <a:pt x="169005" y="358047"/>
                  </a:lnTo>
                  <a:lnTo>
                    <a:pt x="144517" y="374018"/>
                  </a:lnTo>
                  <a:lnTo>
                    <a:pt x="121252" y="379125"/>
                  </a:lnTo>
                  <a:lnTo>
                    <a:pt x="112698" y="379823"/>
                  </a:lnTo>
                  <a:lnTo>
                    <a:pt x="105368" y="377311"/>
                  </a:lnTo>
                  <a:lnTo>
                    <a:pt x="98582" y="373726"/>
                  </a:lnTo>
                  <a:lnTo>
                    <a:pt x="85534" y="3708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SMARTInkShape-2524"/>
            <p:cNvSpPr/>
            <p:nvPr>
              <p:custDataLst>
                <p:tags r:id="rId149"/>
              </p:custDataLst>
            </p:nvPr>
          </p:nvSpPr>
          <p:spPr>
            <a:xfrm>
              <a:off x="2362316" y="2013892"/>
              <a:ext cx="285014" cy="262584"/>
            </a:xfrm>
            <a:custGeom>
              <a:avLst/>
              <a:gdLst/>
              <a:ahLst/>
              <a:cxnLst/>
              <a:rect l="0" t="0" r="0" b="0"/>
              <a:pathLst>
                <a:path w="285014" h="262584">
                  <a:moveTo>
                    <a:pt x="9409" y="24458"/>
                  </a:moveTo>
                  <a:lnTo>
                    <a:pt x="9409" y="24458"/>
                  </a:lnTo>
                  <a:lnTo>
                    <a:pt x="1208" y="24458"/>
                  </a:lnTo>
                  <a:lnTo>
                    <a:pt x="767" y="23400"/>
                  </a:lnTo>
                  <a:lnTo>
                    <a:pt x="0" y="16257"/>
                  </a:lnTo>
                  <a:lnTo>
                    <a:pt x="14057" y="14136"/>
                  </a:lnTo>
                  <a:lnTo>
                    <a:pt x="25838" y="8464"/>
                  </a:lnTo>
                  <a:lnTo>
                    <a:pt x="68141" y="4618"/>
                  </a:lnTo>
                  <a:lnTo>
                    <a:pt x="95603" y="0"/>
                  </a:lnTo>
                  <a:lnTo>
                    <a:pt x="142821" y="4487"/>
                  </a:lnTo>
                  <a:lnTo>
                    <a:pt x="190392" y="15648"/>
                  </a:lnTo>
                  <a:lnTo>
                    <a:pt x="228486" y="32831"/>
                  </a:lnTo>
                  <a:lnTo>
                    <a:pt x="267320" y="64029"/>
                  </a:lnTo>
                  <a:lnTo>
                    <a:pt x="278562" y="79810"/>
                  </a:lnTo>
                  <a:lnTo>
                    <a:pt x="283538" y="97891"/>
                  </a:lnTo>
                  <a:lnTo>
                    <a:pt x="285013" y="111597"/>
                  </a:lnTo>
                  <a:lnTo>
                    <a:pt x="280394" y="127418"/>
                  </a:lnTo>
                  <a:lnTo>
                    <a:pt x="258171" y="169334"/>
                  </a:lnTo>
                  <a:lnTo>
                    <a:pt x="221953" y="211401"/>
                  </a:lnTo>
                  <a:lnTo>
                    <a:pt x="175817" y="236592"/>
                  </a:lnTo>
                  <a:lnTo>
                    <a:pt x="142759" y="2625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SMARTInkShape-2525"/>
            <p:cNvSpPr/>
            <p:nvPr>
              <p:custDataLst>
                <p:tags r:id="rId150"/>
              </p:custDataLst>
            </p:nvPr>
          </p:nvSpPr>
          <p:spPr>
            <a:xfrm>
              <a:off x="2114942" y="2114550"/>
              <a:ext cx="361559" cy="76201"/>
            </a:xfrm>
            <a:custGeom>
              <a:avLst/>
              <a:gdLst/>
              <a:ahLst/>
              <a:cxnLst/>
              <a:rect l="0" t="0" r="0" b="0"/>
              <a:pathLst>
                <a:path w="361559" h="76201">
                  <a:moveTo>
                    <a:pt x="9133" y="76200"/>
                  </a:moveTo>
                  <a:lnTo>
                    <a:pt x="9133" y="76200"/>
                  </a:lnTo>
                  <a:lnTo>
                    <a:pt x="0" y="76200"/>
                  </a:lnTo>
                  <a:lnTo>
                    <a:pt x="31410" y="76200"/>
                  </a:lnTo>
                  <a:lnTo>
                    <a:pt x="78880" y="64441"/>
                  </a:lnTo>
                  <a:lnTo>
                    <a:pt x="123838" y="57052"/>
                  </a:lnTo>
                  <a:lnTo>
                    <a:pt x="171111" y="44019"/>
                  </a:lnTo>
                  <a:lnTo>
                    <a:pt x="210227" y="38211"/>
                  </a:lnTo>
                  <a:lnTo>
                    <a:pt x="254799" y="27970"/>
                  </a:lnTo>
                  <a:lnTo>
                    <a:pt x="294491" y="15755"/>
                  </a:lnTo>
                  <a:lnTo>
                    <a:pt x="339634" y="7523"/>
                  </a:lnTo>
                  <a:lnTo>
                    <a:pt x="36155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7" name="SMARTInkShape-Group359"/>
          <p:cNvGrpSpPr/>
          <p:nvPr/>
        </p:nvGrpSpPr>
        <p:grpSpPr>
          <a:xfrm>
            <a:off x="2195531" y="76200"/>
            <a:ext cx="1928784" cy="723901"/>
            <a:chOff x="2195531" y="76200"/>
            <a:chExt cx="1928784" cy="723901"/>
          </a:xfrm>
        </p:grpSpPr>
        <p:sp>
          <p:nvSpPr>
            <p:cNvPr id="87" name="SMARTInkShape-2526"/>
            <p:cNvSpPr/>
            <p:nvPr>
              <p:custDataLst>
                <p:tags r:id="rId134"/>
              </p:custDataLst>
            </p:nvPr>
          </p:nvSpPr>
          <p:spPr>
            <a:xfrm>
              <a:off x="4010025" y="390705"/>
              <a:ext cx="114290" cy="275471"/>
            </a:xfrm>
            <a:custGeom>
              <a:avLst/>
              <a:gdLst/>
              <a:ahLst/>
              <a:cxnLst/>
              <a:rect l="0" t="0" r="0" b="0"/>
              <a:pathLst>
                <a:path w="114290" h="275471">
                  <a:moveTo>
                    <a:pt x="57150" y="9345"/>
                  </a:moveTo>
                  <a:lnTo>
                    <a:pt x="57150" y="9345"/>
                  </a:lnTo>
                  <a:lnTo>
                    <a:pt x="52094" y="14401"/>
                  </a:lnTo>
                  <a:lnTo>
                    <a:pt x="49611" y="22528"/>
                  </a:lnTo>
                  <a:lnTo>
                    <a:pt x="42685" y="63534"/>
                  </a:lnTo>
                  <a:lnTo>
                    <a:pt x="38503" y="109640"/>
                  </a:lnTo>
                  <a:lnTo>
                    <a:pt x="30614" y="152884"/>
                  </a:lnTo>
                  <a:lnTo>
                    <a:pt x="26357" y="178170"/>
                  </a:lnTo>
                  <a:lnTo>
                    <a:pt x="21215" y="201889"/>
                  </a:lnTo>
                  <a:lnTo>
                    <a:pt x="19177" y="248326"/>
                  </a:lnTo>
                  <a:lnTo>
                    <a:pt x="19051" y="275470"/>
                  </a:lnTo>
                  <a:lnTo>
                    <a:pt x="19050" y="270818"/>
                  </a:lnTo>
                  <a:lnTo>
                    <a:pt x="16228" y="265608"/>
                  </a:lnTo>
                  <a:lnTo>
                    <a:pt x="12504" y="259765"/>
                  </a:lnTo>
                  <a:lnTo>
                    <a:pt x="10408" y="249467"/>
                  </a:lnTo>
                  <a:lnTo>
                    <a:pt x="10661" y="215338"/>
                  </a:lnTo>
                  <a:lnTo>
                    <a:pt x="18174" y="169982"/>
                  </a:lnTo>
                  <a:lnTo>
                    <a:pt x="18935" y="128532"/>
                  </a:lnTo>
                  <a:lnTo>
                    <a:pt x="20086" y="101758"/>
                  </a:lnTo>
                  <a:lnTo>
                    <a:pt x="30807" y="56990"/>
                  </a:lnTo>
                  <a:lnTo>
                    <a:pt x="35939" y="37926"/>
                  </a:lnTo>
                  <a:lnTo>
                    <a:pt x="36659" y="31574"/>
                  </a:lnTo>
                  <a:lnTo>
                    <a:pt x="39257" y="26281"/>
                  </a:lnTo>
                  <a:lnTo>
                    <a:pt x="59432" y="6728"/>
                  </a:lnTo>
                  <a:lnTo>
                    <a:pt x="66278" y="2890"/>
                  </a:lnTo>
                  <a:lnTo>
                    <a:pt x="83820" y="0"/>
                  </a:lnTo>
                  <a:lnTo>
                    <a:pt x="92953" y="7460"/>
                  </a:lnTo>
                  <a:lnTo>
                    <a:pt x="100802" y="16077"/>
                  </a:lnTo>
                  <a:lnTo>
                    <a:pt x="110972" y="42383"/>
                  </a:lnTo>
                  <a:lnTo>
                    <a:pt x="114213" y="88578"/>
                  </a:lnTo>
                  <a:lnTo>
                    <a:pt x="114289" y="107333"/>
                  </a:lnTo>
                  <a:lnTo>
                    <a:pt x="111473" y="113926"/>
                  </a:lnTo>
                  <a:lnTo>
                    <a:pt x="107752" y="120384"/>
                  </a:lnTo>
                  <a:lnTo>
                    <a:pt x="106098" y="126782"/>
                  </a:lnTo>
                  <a:lnTo>
                    <a:pt x="104599" y="128911"/>
                  </a:lnTo>
                  <a:lnTo>
                    <a:pt x="102541" y="130331"/>
                  </a:lnTo>
                  <a:lnTo>
                    <a:pt x="97432" y="132966"/>
                  </a:lnTo>
                  <a:lnTo>
                    <a:pt x="91634" y="137666"/>
                  </a:lnTo>
                  <a:lnTo>
                    <a:pt x="82707" y="140460"/>
                  </a:lnTo>
                  <a:lnTo>
                    <a:pt x="38150" y="142678"/>
                  </a:lnTo>
                  <a:lnTo>
                    <a:pt x="34958" y="142684"/>
                  </a:lnTo>
                  <a:lnTo>
                    <a:pt x="28590" y="139868"/>
                  </a:lnTo>
                  <a:lnTo>
                    <a:pt x="12702" y="127506"/>
                  </a:lnTo>
                  <a:lnTo>
                    <a:pt x="0" y="1236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SMARTInkShape-2527"/>
            <p:cNvSpPr/>
            <p:nvPr>
              <p:custDataLst>
                <p:tags r:id="rId135"/>
              </p:custDataLst>
            </p:nvPr>
          </p:nvSpPr>
          <p:spPr>
            <a:xfrm>
              <a:off x="3767777" y="400618"/>
              <a:ext cx="155967" cy="185167"/>
            </a:xfrm>
            <a:custGeom>
              <a:avLst/>
              <a:gdLst/>
              <a:ahLst/>
              <a:cxnLst/>
              <a:rect l="0" t="0" r="0" b="0"/>
              <a:pathLst>
                <a:path w="155967" h="185167">
                  <a:moveTo>
                    <a:pt x="80323" y="132782"/>
                  </a:moveTo>
                  <a:lnTo>
                    <a:pt x="80323" y="132782"/>
                  </a:lnTo>
                  <a:lnTo>
                    <a:pt x="80323" y="124581"/>
                  </a:lnTo>
                  <a:lnTo>
                    <a:pt x="118481" y="77561"/>
                  </a:lnTo>
                  <a:lnTo>
                    <a:pt x="150174" y="38859"/>
                  </a:lnTo>
                  <a:lnTo>
                    <a:pt x="154642" y="26166"/>
                  </a:lnTo>
                  <a:lnTo>
                    <a:pt x="155966" y="15702"/>
                  </a:lnTo>
                  <a:lnTo>
                    <a:pt x="153453" y="9133"/>
                  </a:lnTo>
                  <a:lnTo>
                    <a:pt x="148273" y="1348"/>
                  </a:lnTo>
                  <a:lnTo>
                    <a:pt x="144743" y="284"/>
                  </a:lnTo>
                  <a:lnTo>
                    <a:pt x="142320" y="0"/>
                  </a:lnTo>
                  <a:lnTo>
                    <a:pt x="111384" y="12739"/>
                  </a:lnTo>
                  <a:lnTo>
                    <a:pt x="67583" y="50639"/>
                  </a:lnTo>
                  <a:lnTo>
                    <a:pt x="35868" y="87092"/>
                  </a:lnTo>
                  <a:lnTo>
                    <a:pt x="11030" y="132364"/>
                  </a:lnTo>
                  <a:lnTo>
                    <a:pt x="1113" y="149474"/>
                  </a:lnTo>
                  <a:lnTo>
                    <a:pt x="0" y="155552"/>
                  </a:lnTo>
                  <a:lnTo>
                    <a:pt x="1585" y="167949"/>
                  </a:lnTo>
                  <a:lnTo>
                    <a:pt x="3489" y="172102"/>
                  </a:lnTo>
                  <a:lnTo>
                    <a:pt x="5817" y="174870"/>
                  </a:lnTo>
                  <a:lnTo>
                    <a:pt x="22214" y="184370"/>
                  </a:lnTo>
                  <a:lnTo>
                    <a:pt x="27825" y="185166"/>
                  </a:lnTo>
                  <a:lnTo>
                    <a:pt x="72182" y="178847"/>
                  </a:lnTo>
                  <a:lnTo>
                    <a:pt x="119407" y="162113"/>
                  </a:lnTo>
                  <a:lnTo>
                    <a:pt x="137473" y="1518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SMARTInkShape-2528"/>
            <p:cNvSpPr/>
            <p:nvPr>
              <p:custDataLst>
                <p:tags r:id="rId136"/>
              </p:custDataLst>
            </p:nvPr>
          </p:nvSpPr>
          <p:spPr>
            <a:xfrm>
              <a:off x="3609975" y="438150"/>
              <a:ext cx="123826" cy="14936"/>
            </a:xfrm>
            <a:custGeom>
              <a:avLst/>
              <a:gdLst/>
              <a:ahLst/>
              <a:cxnLst/>
              <a:rect l="0" t="0" r="0" b="0"/>
              <a:pathLst>
                <a:path w="123826" h="14936">
                  <a:moveTo>
                    <a:pt x="0" y="0"/>
                  </a:moveTo>
                  <a:lnTo>
                    <a:pt x="0" y="0"/>
                  </a:lnTo>
                  <a:lnTo>
                    <a:pt x="8201" y="8201"/>
                  </a:lnTo>
                  <a:lnTo>
                    <a:pt x="33299" y="14935"/>
                  </a:lnTo>
                  <a:lnTo>
                    <a:pt x="76291" y="9934"/>
                  </a:lnTo>
                  <a:lnTo>
                    <a:pt x="88940" y="8649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SMARTInkShape-2529"/>
            <p:cNvSpPr/>
            <p:nvPr>
              <p:custDataLst>
                <p:tags r:id="rId137"/>
              </p:custDataLst>
            </p:nvPr>
          </p:nvSpPr>
          <p:spPr>
            <a:xfrm>
              <a:off x="3667497" y="228600"/>
              <a:ext cx="132979" cy="389916"/>
            </a:xfrm>
            <a:custGeom>
              <a:avLst/>
              <a:gdLst/>
              <a:ahLst/>
              <a:cxnLst/>
              <a:rect l="0" t="0" r="0" b="0"/>
              <a:pathLst>
                <a:path w="132979" h="389916">
                  <a:moveTo>
                    <a:pt x="66303" y="0"/>
                  </a:moveTo>
                  <a:lnTo>
                    <a:pt x="66303" y="0"/>
                  </a:lnTo>
                  <a:lnTo>
                    <a:pt x="65245" y="33114"/>
                  </a:lnTo>
                  <a:lnTo>
                    <a:pt x="50056" y="77574"/>
                  </a:lnTo>
                  <a:lnTo>
                    <a:pt x="37655" y="117394"/>
                  </a:lnTo>
                  <a:lnTo>
                    <a:pt x="25014" y="160655"/>
                  </a:lnTo>
                  <a:lnTo>
                    <a:pt x="12325" y="206320"/>
                  </a:lnTo>
                  <a:lnTo>
                    <a:pt x="2450" y="249834"/>
                  </a:lnTo>
                  <a:lnTo>
                    <a:pt x="0" y="297287"/>
                  </a:lnTo>
                  <a:lnTo>
                    <a:pt x="797" y="323388"/>
                  </a:lnTo>
                  <a:lnTo>
                    <a:pt x="12900" y="358296"/>
                  </a:lnTo>
                  <a:lnTo>
                    <a:pt x="22023" y="372627"/>
                  </a:lnTo>
                  <a:lnTo>
                    <a:pt x="36485" y="383575"/>
                  </a:lnTo>
                  <a:lnTo>
                    <a:pt x="49119" y="388466"/>
                  </a:lnTo>
                  <a:lnTo>
                    <a:pt x="64622" y="389915"/>
                  </a:lnTo>
                  <a:lnTo>
                    <a:pt x="82621" y="385288"/>
                  </a:lnTo>
                  <a:lnTo>
                    <a:pt x="111164" y="371203"/>
                  </a:lnTo>
                  <a:lnTo>
                    <a:pt x="119049" y="366063"/>
                  </a:lnTo>
                  <a:lnTo>
                    <a:pt x="132978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SMARTInkShape-2530"/>
            <p:cNvSpPr/>
            <p:nvPr>
              <p:custDataLst>
                <p:tags r:id="rId138"/>
              </p:custDataLst>
            </p:nvPr>
          </p:nvSpPr>
          <p:spPr>
            <a:xfrm>
              <a:off x="3371850" y="362066"/>
              <a:ext cx="161926" cy="285635"/>
            </a:xfrm>
            <a:custGeom>
              <a:avLst/>
              <a:gdLst/>
              <a:ahLst/>
              <a:cxnLst/>
              <a:rect l="0" t="0" r="0" b="0"/>
              <a:pathLst>
                <a:path w="161926" h="285635">
                  <a:moveTo>
                    <a:pt x="161925" y="9409"/>
                  </a:moveTo>
                  <a:lnTo>
                    <a:pt x="161925" y="9409"/>
                  </a:lnTo>
                  <a:lnTo>
                    <a:pt x="156869" y="4353"/>
                  </a:lnTo>
                  <a:lnTo>
                    <a:pt x="151564" y="1870"/>
                  </a:lnTo>
                  <a:lnTo>
                    <a:pt x="125070" y="0"/>
                  </a:lnTo>
                  <a:lnTo>
                    <a:pt x="87457" y="10260"/>
                  </a:lnTo>
                  <a:lnTo>
                    <a:pt x="67188" y="16364"/>
                  </a:lnTo>
                  <a:lnTo>
                    <a:pt x="47777" y="20995"/>
                  </a:lnTo>
                  <a:lnTo>
                    <a:pt x="31442" y="29070"/>
                  </a:lnTo>
                  <a:lnTo>
                    <a:pt x="24558" y="35080"/>
                  </a:lnTo>
                  <a:lnTo>
                    <a:pt x="19775" y="45663"/>
                  </a:lnTo>
                  <a:lnTo>
                    <a:pt x="22195" y="49511"/>
                  </a:lnTo>
                  <a:lnTo>
                    <a:pt x="32371" y="60604"/>
                  </a:lnTo>
                  <a:lnTo>
                    <a:pt x="38376" y="63913"/>
                  </a:lnTo>
                  <a:lnTo>
                    <a:pt x="55911" y="71093"/>
                  </a:lnTo>
                  <a:lnTo>
                    <a:pt x="78987" y="88903"/>
                  </a:lnTo>
                  <a:lnTo>
                    <a:pt x="91998" y="102566"/>
                  </a:lnTo>
                  <a:lnTo>
                    <a:pt x="100519" y="117562"/>
                  </a:lnTo>
                  <a:lnTo>
                    <a:pt x="103514" y="130237"/>
                  </a:lnTo>
                  <a:lnTo>
                    <a:pt x="104215" y="141074"/>
                  </a:lnTo>
                  <a:lnTo>
                    <a:pt x="99552" y="159075"/>
                  </a:lnTo>
                  <a:lnTo>
                    <a:pt x="87437" y="184121"/>
                  </a:lnTo>
                  <a:lnTo>
                    <a:pt x="54893" y="228489"/>
                  </a:lnTo>
                  <a:lnTo>
                    <a:pt x="14522" y="275273"/>
                  </a:lnTo>
                  <a:lnTo>
                    <a:pt x="12857" y="278727"/>
                  </a:lnTo>
                  <a:lnTo>
                    <a:pt x="10688" y="281029"/>
                  </a:lnTo>
                  <a:lnTo>
                    <a:pt x="0" y="2856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SMARTInkShape-2531"/>
            <p:cNvSpPr/>
            <p:nvPr>
              <p:custDataLst>
                <p:tags r:id="rId139"/>
              </p:custDataLst>
            </p:nvPr>
          </p:nvSpPr>
          <p:spPr>
            <a:xfrm>
              <a:off x="2981325" y="428625"/>
              <a:ext cx="188570" cy="228601"/>
            </a:xfrm>
            <a:custGeom>
              <a:avLst/>
              <a:gdLst/>
              <a:ahLst/>
              <a:cxnLst/>
              <a:rect l="0" t="0" r="0" b="0"/>
              <a:pathLst>
                <a:path w="188570" h="228601">
                  <a:moveTo>
                    <a:pt x="38100" y="0"/>
                  </a:moveTo>
                  <a:lnTo>
                    <a:pt x="38100" y="0"/>
                  </a:lnTo>
                  <a:lnTo>
                    <a:pt x="28609" y="0"/>
                  </a:lnTo>
                  <a:lnTo>
                    <a:pt x="73632" y="0"/>
                  </a:lnTo>
                  <a:lnTo>
                    <a:pt x="117511" y="9701"/>
                  </a:lnTo>
                  <a:lnTo>
                    <a:pt x="154520" y="25694"/>
                  </a:lnTo>
                  <a:lnTo>
                    <a:pt x="183985" y="50811"/>
                  </a:lnTo>
                  <a:lnTo>
                    <a:pt x="187604" y="59977"/>
                  </a:lnTo>
                  <a:lnTo>
                    <a:pt x="188569" y="65385"/>
                  </a:lnTo>
                  <a:lnTo>
                    <a:pt x="186820" y="74215"/>
                  </a:lnTo>
                  <a:lnTo>
                    <a:pt x="183573" y="82726"/>
                  </a:lnTo>
                  <a:lnTo>
                    <a:pt x="182130" y="93564"/>
                  </a:lnTo>
                  <a:lnTo>
                    <a:pt x="175844" y="105437"/>
                  </a:lnTo>
                  <a:lnTo>
                    <a:pt x="165995" y="116711"/>
                  </a:lnTo>
                  <a:lnTo>
                    <a:pt x="123692" y="153006"/>
                  </a:lnTo>
                  <a:lnTo>
                    <a:pt x="110008" y="164311"/>
                  </a:lnTo>
                  <a:lnTo>
                    <a:pt x="64377" y="193523"/>
                  </a:lnTo>
                  <a:lnTo>
                    <a:pt x="44710" y="204331"/>
                  </a:lnTo>
                  <a:lnTo>
                    <a:pt x="21923" y="211341"/>
                  </a:lnTo>
                  <a:lnTo>
                    <a:pt x="17791" y="213919"/>
                  </a:lnTo>
                  <a:lnTo>
                    <a:pt x="13199" y="219606"/>
                  </a:lnTo>
                  <a:lnTo>
                    <a:pt x="11974" y="222604"/>
                  </a:lnTo>
                  <a:lnTo>
                    <a:pt x="10099" y="224602"/>
                  </a:lnTo>
                  <a:lnTo>
                    <a:pt x="0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SMARTInkShape-2532"/>
            <p:cNvSpPr/>
            <p:nvPr>
              <p:custDataLst>
                <p:tags r:id="rId140"/>
              </p:custDataLst>
            </p:nvPr>
          </p:nvSpPr>
          <p:spPr>
            <a:xfrm>
              <a:off x="2867025" y="523875"/>
              <a:ext cx="171451" cy="47626"/>
            </a:xfrm>
            <a:custGeom>
              <a:avLst/>
              <a:gdLst/>
              <a:ahLst/>
              <a:cxnLst/>
              <a:rect l="0" t="0" r="0" b="0"/>
              <a:pathLst>
                <a:path w="171451" h="47626">
                  <a:moveTo>
                    <a:pt x="0" y="47625"/>
                  </a:moveTo>
                  <a:lnTo>
                    <a:pt x="0" y="47625"/>
                  </a:lnTo>
                  <a:lnTo>
                    <a:pt x="13257" y="47625"/>
                  </a:lnTo>
                  <a:lnTo>
                    <a:pt x="57419" y="35866"/>
                  </a:lnTo>
                  <a:lnTo>
                    <a:pt x="98096" y="18854"/>
                  </a:lnTo>
                  <a:lnTo>
                    <a:pt x="143778" y="5014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SMARTInkShape-2533"/>
            <p:cNvSpPr/>
            <p:nvPr>
              <p:custDataLst>
                <p:tags r:id="rId141"/>
              </p:custDataLst>
            </p:nvPr>
          </p:nvSpPr>
          <p:spPr>
            <a:xfrm>
              <a:off x="2705503" y="323850"/>
              <a:ext cx="56748" cy="333376"/>
            </a:xfrm>
            <a:custGeom>
              <a:avLst/>
              <a:gdLst/>
              <a:ahLst/>
              <a:cxnLst/>
              <a:rect l="0" t="0" r="0" b="0"/>
              <a:pathLst>
                <a:path w="56748" h="333376">
                  <a:moveTo>
                    <a:pt x="56747" y="0"/>
                  </a:moveTo>
                  <a:lnTo>
                    <a:pt x="56747" y="0"/>
                  </a:lnTo>
                  <a:lnTo>
                    <a:pt x="51691" y="0"/>
                  </a:lnTo>
                  <a:lnTo>
                    <a:pt x="50201" y="1058"/>
                  </a:lnTo>
                  <a:lnTo>
                    <a:pt x="49208" y="2822"/>
                  </a:lnTo>
                  <a:lnTo>
                    <a:pt x="35515" y="47946"/>
                  </a:lnTo>
                  <a:lnTo>
                    <a:pt x="30348" y="66770"/>
                  </a:lnTo>
                  <a:lnTo>
                    <a:pt x="21912" y="106042"/>
                  </a:lnTo>
                  <a:lnTo>
                    <a:pt x="14021" y="152567"/>
                  </a:lnTo>
                  <a:lnTo>
                    <a:pt x="10090" y="196021"/>
                  </a:lnTo>
                  <a:lnTo>
                    <a:pt x="4193" y="239061"/>
                  </a:lnTo>
                  <a:lnTo>
                    <a:pt x="0" y="282100"/>
                  </a:lnTo>
                  <a:lnTo>
                    <a:pt x="735" y="307881"/>
                  </a:lnTo>
                  <a:lnTo>
                    <a:pt x="9122" y="333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SMARTInkShape-2534"/>
            <p:cNvSpPr/>
            <p:nvPr>
              <p:custDataLst>
                <p:tags r:id="rId142"/>
              </p:custDataLst>
            </p:nvPr>
          </p:nvSpPr>
          <p:spPr>
            <a:xfrm>
              <a:off x="2590800" y="295275"/>
              <a:ext cx="276226" cy="56977"/>
            </a:xfrm>
            <a:custGeom>
              <a:avLst/>
              <a:gdLst/>
              <a:ahLst/>
              <a:cxnLst/>
              <a:rect l="0" t="0" r="0" b="0"/>
              <a:pathLst>
                <a:path w="276226" h="56977">
                  <a:moveTo>
                    <a:pt x="0" y="47625"/>
                  </a:moveTo>
                  <a:lnTo>
                    <a:pt x="0" y="47625"/>
                  </a:lnTo>
                  <a:lnTo>
                    <a:pt x="8201" y="47625"/>
                  </a:lnTo>
                  <a:lnTo>
                    <a:pt x="14189" y="52681"/>
                  </a:lnTo>
                  <a:lnTo>
                    <a:pt x="22534" y="55164"/>
                  </a:lnTo>
                  <a:lnTo>
                    <a:pt x="64995" y="56976"/>
                  </a:lnTo>
                  <a:lnTo>
                    <a:pt x="88050" y="54276"/>
                  </a:lnTo>
                  <a:lnTo>
                    <a:pt x="128168" y="40897"/>
                  </a:lnTo>
                  <a:lnTo>
                    <a:pt x="170113" y="28500"/>
                  </a:lnTo>
                  <a:lnTo>
                    <a:pt x="212353" y="13748"/>
                  </a:lnTo>
                  <a:lnTo>
                    <a:pt x="258283" y="3350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SMARTInkShape-2535"/>
            <p:cNvSpPr/>
            <p:nvPr>
              <p:custDataLst>
                <p:tags r:id="rId143"/>
              </p:custDataLst>
            </p:nvPr>
          </p:nvSpPr>
          <p:spPr>
            <a:xfrm>
              <a:off x="2195531" y="76200"/>
              <a:ext cx="271445" cy="723901"/>
            </a:xfrm>
            <a:custGeom>
              <a:avLst/>
              <a:gdLst/>
              <a:ahLst/>
              <a:cxnLst/>
              <a:rect l="0" t="0" r="0" b="0"/>
              <a:pathLst>
                <a:path w="271445" h="723901">
                  <a:moveTo>
                    <a:pt x="271444" y="0"/>
                  </a:moveTo>
                  <a:lnTo>
                    <a:pt x="271444" y="0"/>
                  </a:lnTo>
                  <a:lnTo>
                    <a:pt x="266388" y="5056"/>
                  </a:lnTo>
                  <a:lnTo>
                    <a:pt x="261083" y="7539"/>
                  </a:lnTo>
                  <a:lnTo>
                    <a:pt x="258187" y="8201"/>
                  </a:lnTo>
                  <a:lnTo>
                    <a:pt x="252146" y="14581"/>
                  </a:lnTo>
                  <a:lnTo>
                    <a:pt x="225098" y="59327"/>
                  </a:lnTo>
                  <a:lnTo>
                    <a:pt x="201220" y="96738"/>
                  </a:lnTo>
                  <a:lnTo>
                    <a:pt x="181375" y="132615"/>
                  </a:lnTo>
                  <a:lnTo>
                    <a:pt x="156915" y="176289"/>
                  </a:lnTo>
                  <a:lnTo>
                    <a:pt x="134734" y="222743"/>
                  </a:lnTo>
                  <a:lnTo>
                    <a:pt x="109582" y="270021"/>
                  </a:lnTo>
                  <a:lnTo>
                    <a:pt x="95083" y="301690"/>
                  </a:lnTo>
                  <a:lnTo>
                    <a:pt x="81583" y="336226"/>
                  </a:lnTo>
                  <a:lnTo>
                    <a:pt x="68528" y="372742"/>
                  </a:lnTo>
                  <a:lnTo>
                    <a:pt x="55670" y="410138"/>
                  </a:lnTo>
                  <a:lnTo>
                    <a:pt x="42900" y="445103"/>
                  </a:lnTo>
                  <a:lnTo>
                    <a:pt x="30169" y="478282"/>
                  </a:lnTo>
                  <a:lnTo>
                    <a:pt x="17455" y="510667"/>
                  </a:lnTo>
                  <a:lnTo>
                    <a:pt x="10393" y="542699"/>
                  </a:lnTo>
                  <a:lnTo>
                    <a:pt x="3596" y="587661"/>
                  </a:lnTo>
                  <a:lnTo>
                    <a:pt x="0" y="614666"/>
                  </a:lnTo>
                  <a:lnTo>
                    <a:pt x="3926" y="652611"/>
                  </a:lnTo>
                  <a:lnTo>
                    <a:pt x="17754" y="699186"/>
                  </a:lnTo>
                  <a:lnTo>
                    <a:pt x="26754" y="710447"/>
                  </a:lnTo>
                  <a:lnTo>
                    <a:pt x="37810" y="717921"/>
                  </a:lnTo>
                  <a:lnTo>
                    <a:pt x="55934" y="722128"/>
                  </a:lnTo>
                  <a:lnTo>
                    <a:pt x="97458" y="723667"/>
                  </a:lnTo>
                  <a:lnTo>
                    <a:pt x="119044" y="723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5" name="SMARTInkShape-Group360"/>
          <p:cNvGrpSpPr/>
          <p:nvPr/>
        </p:nvGrpSpPr>
        <p:grpSpPr>
          <a:xfrm>
            <a:off x="4419600" y="228600"/>
            <a:ext cx="1123951" cy="361951"/>
            <a:chOff x="4419600" y="228600"/>
            <a:chExt cx="1123951" cy="361951"/>
          </a:xfrm>
        </p:grpSpPr>
        <p:sp>
          <p:nvSpPr>
            <p:cNvPr id="98" name="SMARTInkShape-2536"/>
            <p:cNvSpPr/>
            <p:nvPr>
              <p:custDataLst>
                <p:tags r:id="rId127"/>
              </p:custDataLst>
            </p:nvPr>
          </p:nvSpPr>
          <p:spPr>
            <a:xfrm>
              <a:off x="5534025" y="5715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SMARTInkShape-2537"/>
            <p:cNvSpPr/>
            <p:nvPr>
              <p:custDataLst>
                <p:tags r:id="rId128"/>
              </p:custDataLst>
            </p:nvPr>
          </p:nvSpPr>
          <p:spPr>
            <a:xfrm>
              <a:off x="5381625" y="228600"/>
              <a:ext cx="85285" cy="361951"/>
            </a:xfrm>
            <a:custGeom>
              <a:avLst/>
              <a:gdLst/>
              <a:ahLst/>
              <a:cxnLst/>
              <a:rect l="0" t="0" r="0" b="0"/>
              <a:pathLst>
                <a:path w="85285" h="361951">
                  <a:moveTo>
                    <a:pt x="0" y="0"/>
                  </a:moveTo>
                  <a:lnTo>
                    <a:pt x="0" y="0"/>
                  </a:lnTo>
                  <a:lnTo>
                    <a:pt x="8201" y="0"/>
                  </a:lnTo>
                  <a:lnTo>
                    <a:pt x="16868" y="6546"/>
                  </a:lnTo>
                  <a:lnTo>
                    <a:pt x="25695" y="9701"/>
                  </a:lnTo>
                  <a:lnTo>
                    <a:pt x="41314" y="22666"/>
                  </a:lnTo>
                  <a:lnTo>
                    <a:pt x="63502" y="55235"/>
                  </a:lnTo>
                  <a:lnTo>
                    <a:pt x="71967" y="77396"/>
                  </a:lnTo>
                  <a:lnTo>
                    <a:pt x="82375" y="124906"/>
                  </a:lnTo>
                  <a:lnTo>
                    <a:pt x="85284" y="171592"/>
                  </a:lnTo>
                  <a:lnTo>
                    <a:pt x="78129" y="211555"/>
                  </a:lnTo>
                  <a:lnTo>
                    <a:pt x="73949" y="235897"/>
                  </a:lnTo>
                  <a:lnTo>
                    <a:pt x="60028" y="276128"/>
                  </a:lnTo>
                  <a:lnTo>
                    <a:pt x="47567" y="301331"/>
                  </a:lnTo>
                  <a:lnTo>
                    <a:pt x="12699" y="348948"/>
                  </a:lnTo>
                  <a:lnTo>
                    <a:pt x="0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SMARTInkShape-2538"/>
            <p:cNvSpPr/>
            <p:nvPr>
              <p:custDataLst>
                <p:tags r:id="rId129"/>
              </p:custDataLst>
            </p:nvPr>
          </p:nvSpPr>
          <p:spPr>
            <a:xfrm>
              <a:off x="5095875" y="372975"/>
              <a:ext cx="227875" cy="188429"/>
            </a:xfrm>
            <a:custGeom>
              <a:avLst/>
              <a:gdLst/>
              <a:ahLst/>
              <a:cxnLst/>
              <a:rect l="0" t="0" r="0" b="0"/>
              <a:pathLst>
                <a:path w="227875" h="188429">
                  <a:moveTo>
                    <a:pt x="0" y="131850"/>
                  </a:moveTo>
                  <a:lnTo>
                    <a:pt x="0" y="131850"/>
                  </a:lnTo>
                  <a:lnTo>
                    <a:pt x="0" y="126794"/>
                  </a:lnTo>
                  <a:lnTo>
                    <a:pt x="1059" y="125304"/>
                  </a:lnTo>
                  <a:lnTo>
                    <a:pt x="2822" y="124311"/>
                  </a:lnTo>
                  <a:lnTo>
                    <a:pt x="13184" y="122913"/>
                  </a:lnTo>
                  <a:lnTo>
                    <a:pt x="40698" y="121344"/>
                  </a:lnTo>
                  <a:lnTo>
                    <a:pt x="87178" y="103032"/>
                  </a:lnTo>
                  <a:lnTo>
                    <a:pt x="126995" y="87368"/>
                  </a:lnTo>
                  <a:lnTo>
                    <a:pt x="152281" y="76807"/>
                  </a:lnTo>
                  <a:lnTo>
                    <a:pt x="199833" y="43891"/>
                  </a:lnTo>
                  <a:lnTo>
                    <a:pt x="223087" y="21685"/>
                  </a:lnTo>
                  <a:lnTo>
                    <a:pt x="227874" y="10033"/>
                  </a:lnTo>
                  <a:lnTo>
                    <a:pt x="225455" y="6095"/>
                  </a:lnTo>
                  <a:lnTo>
                    <a:pt x="223328" y="3563"/>
                  </a:lnTo>
                  <a:lnTo>
                    <a:pt x="218143" y="750"/>
                  </a:lnTo>
                  <a:lnTo>
                    <a:pt x="215279" y="0"/>
                  </a:lnTo>
                  <a:lnTo>
                    <a:pt x="171178" y="10317"/>
                  </a:lnTo>
                  <a:lnTo>
                    <a:pt x="130504" y="27276"/>
                  </a:lnTo>
                  <a:lnTo>
                    <a:pt x="115152" y="34573"/>
                  </a:lnTo>
                  <a:lnTo>
                    <a:pt x="71069" y="74953"/>
                  </a:lnTo>
                  <a:lnTo>
                    <a:pt x="44707" y="110964"/>
                  </a:lnTo>
                  <a:lnTo>
                    <a:pt x="40057" y="129072"/>
                  </a:lnTo>
                  <a:lnTo>
                    <a:pt x="38680" y="147843"/>
                  </a:lnTo>
                  <a:lnTo>
                    <a:pt x="41180" y="157655"/>
                  </a:lnTo>
                  <a:lnTo>
                    <a:pt x="51408" y="172578"/>
                  </a:lnTo>
                  <a:lnTo>
                    <a:pt x="60505" y="182488"/>
                  </a:lnTo>
                  <a:lnTo>
                    <a:pt x="69577" y="186106"/>
                  </a:lnTo>
                  <a:lnTo>
                    <a:pt x="92649" y="188428"/>
                  </a:lnTo>
                  <a:lnTo>
                    <a:pt x="138426" y="180749"/>
                  </a:lnTo>
                  <a:lnTo>
                    <a:pt x="149012" y="177219"/>
                  </a:lnTo>
                  <a:lnTo>
                    <a:pt x="161925" y="169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SMARTInkShape-2539"/>
            <p:cNvSpPr/>
            <p:nvPr>
              <p:custDataLst>
                <p:tags r:id="rId130"/>
              </p:custDataLst>
            </p:nvPr>
          </p:nvSpPr>
          <p:spPr>
            <a:xfrm>
              <a:off x="4868309" y="333375"/>
              <a:ext cx="175515" cy="209147"/>
            </a:xfrm>
            <a:custGeom>
              <a:avLst/>
              <a:gdLst/>
              <a:ahLst/>
              <a:cxnLst/>
              <a:rect l="0" t="0" r="0" b="0"/>
              <a:pathLst>
                <a:path w="175515" h="209147">
                  <a:moveTo>
                    <a:pt x="94216" y="0"/>
                  </a:moveTo>
                  <a:lnTo>
                    <a:pt x="94216" y="0"/>
                  </a:lnTo>
                  <a:lnTo>
                    <a:pt x="141518" y="0"/>
                  </a:lnTo>
                  <a:lnTo>
                    <a:pt x="153504" y="0"/>
                  </a:lnTo>
                  <a:lnTo>
                    <a:pt x="160430" y="2822"/>
                  </a:lnTo>
                  <a:lnTo>
                    <a:pt x="174889" y="14189"/>
                  </a:lnTo>
                  <a:lnTo>
                    <a:pt x="175514" y="16868"/>
                  </a:lnTo>
                  <a:lnTo>
                    <a:pt x="174873" y="19712"/>
                  </a:lnTo>
                  <a:lnTo>
                    <a:pt x="172396" y="25694"/>
                  </a:lnTo>
                  <a:lnTo>
                    <a:pt x="171297" y="31881"/>
                  </a:lnTo>
                  <a:lnTo>
                    <a:pt x="155381" y="52080"/>
                  </a:lnTo>
                  <a:lnTo>
                    <a:pt x="117846" y="95325"/>
                  </a:lnTo>
                  <a:lnTo>
                    <a:pt x="75568" y="133357"/>
                  </a:lnTo>
                  <a:lnTo>
                    <a:pt x="32385" y="171450"/>
                  </a:lnTo>
                  <a:lnTo>
                    <a:pt x="22286" y="183092"/>
                  </a:lnTo>
                  <a:lnTo>
                    <a:pt x="6816" y="195596"/>
                  </a:lnTo>
                  <a:lnTo>
                    <a:pt x="0" y="207503"/>
                  </a:lnTo>
                  <a:lnTo>
                    <a:pt x="714" y="208186"/>
                  </a:lnTo>
                  <a:lnTo>
                    <a:pt x="6775" y="209146"/>
                  </a:lnTo>
                  <a:lnTo>
                    <a:pt x="50176" y="208481"/>
                  </a:lnTo>
                  <a:lnTo>
                    <a:pt x="94448" y="199848"/>
                  </a:lnTo>
                  <a:lnTo>
                    <a:pt x="132316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SMARTInkShape-2540"/>
            <p:cNvSpPr/>
            <p:nvPr>
              <p:custDataLst>
                <p:tags r:id="rId131"/>
              </p:custDataLst>
            </p:nvPr>
          </p:nvSpPr>
          <p:spPr>
            <a:xfrm>
              <a:off x="4838700" y="2381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SMARTInkShape-2541"/>
            <p:cNvSpPr/>
            <p:nvPr>
              <p:custDataLst>
                <p:tags r:id="rId132"/>
              </p:custDataLst>
            </p:nvPr>
          </p:nvSpPr>
          <p:spPr>
            <a:xfrm>
              <a:off x="4762500" y="352425"/>
              <a:ext cx="28576" cy="190501"/>
            </a:xfrm>
            <a:custGeom>
              <a:avLst/>
              <a:gdLst/>
              <a:ahLst/>
              <a:cxnLst/>
              <a:rect l="0" t="0" r="0" b="0"/>
              <a:pathLst>
                <a:path w="28576" h="190501">
                  <a:moveTo>
                    <a:pt x="28575" y="0"/>
                  </a:moveTo>
                  <a:lnTo>
                    <a:pt x="28575" y="0"/>
                  </a:lnTo>
                  <a:lnTo>
                    <a:pt x="28575" y="42815"/>
                  </a:lnTo>
                  <a:lnTo>
                    <a:pt x="27517" y="67014"/>
                  </a:lnTo>
                  <a:lnTo>
                    <a:pt x="13387" y="114247"/>
                  </a:lnTo>
                  <a:lnTo>
                    <a:pt x="2212" y="158914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SMARTInkShape-2542"/>
            <p:cNvSpPr/>
            <p:nvPr>
              <p:custDataLst>
                <p:tags r:id="rId133"/>
              </p:custDataLst>
            </p:nvPr>
          </p:nvSpPr>
          <p:spPr>
            <a:xfrm>
              <a:off x="4419600" y="239494"/>
              <a:ext cx="209551" cy="303432"/>
            </a:xfrm>
            <a:custGeom>
              <a:avLst/>
              <a:gdLst/>
              <a:ahLst/>
              <a:cxnLst/>
              <a:rect l="0" t="0" r="0" b="0"/>
              <a:pathLst>
                <a:path w="209551" h="303432">
                  <a:moveTo>
                    <a:pt x="209550" y="36731"/>
                  </a:moveTo>
                  <a:lnTo>
                    <a:pt x="209550" y="36731"/>
                  </a:lnTo>
                  <a:lnTo>
                    <a:pt x="209550" y="14065"/>
                  </a:lnTo>
                  <a:lnTo>
                    <a:pt x="208492" y="12095"/>
                  </a:lnTo>
                  <a:lnTo>
                    <a:pt x="206728" y="10782"/>
                  </a:lnTo>
                  <a:lnTo>
                    <a:pt x="201349" y="8675"/>
                  </a:lnTo>
                  <a:lnTo>
                    <a:pt x="192682" y="1712"/>
                  </a:lnTo>
                  <a:lnTo>
                    <a:pt x="186884" y="0"/>
                  </a:lnTo>
                  <a:lnTo>
                    <a:pt x="183856" y="602"/>
                  </a:lnTo>
                  <a:lnTo>
                    <a:pt x="173479" y="5447"/>
                  </a:lnTo>
                  <a:lnTo>
                    <a:pt x="158528" y="8412"/>
                  </a:lnTo>
                  <a:lnTo>
                    <a:pt x="150538" y="12856"/>
                  </a:lnTo>
                  <a:lnTo>
                    <a:pt x="130290" y="38716"/>
                  </a:lnTo>
                  <a:lnTo>
                    <a:pt x="126698" y="48549"/>
                  </a:lnTo>
                  <a:lnTo>
                    <a:pt x="123875" y="95607"/>
                  </a:lnTo>
                  <a:lnTo>
                    <a:pt x="126669" y="102762"/>
                  </a:lnTo>
                  <a:lnTo>
                    <a:pt x="152474" y="148440"/>
                  </a:lnTo>
                  <a:lnTo>
                    <a:pt x="165115" y="168276"/>
                  </a:lnTo>
                  <a:lnTo>
                    <a:pt x="173438" y="188475"/>
                  </a:lnTo>
                  <a:lnTo>
                    <a:pt x="177625" y="195190"/>
                  </a:lnTo>
                  <a:lnTo>
                    <a:pt x="179983" y="204920"/>
                  </a:lnTo>
                  <a:lnTo>
                    <a:pt x="180534" y="211318"/>
                  </a:lnTo>
                  <a:lnTo>
                    <a:pt x="172735" y="238604"/>
                  </a:lnTo>
                  <a:lnTo>
                    <a:pt x="166377" y="245691"/>
                  </a:lnTo>
                  <a:lnTo>
                    <a:pt x="145578" y="261020"/>
                  </a:lnTo>
                  <a:lnTo>
                    <a:pt x="125926" y="267302"/>
                  </a:lnTo>
                  <a:lnTo>
                    <a:pt x="106484" y="278420"/>
                  </a:lnTo>
                  <a:lnTo>
                    <a:pt x="88466" y="282615"/>
                  </a:lnTo>
                  <a:lnTo>
                    <a:pt x="57093" y="286971"/>
                  </a:lnTo>
                  <a:lnTo>
                    <a:pt x="29406" y="296119"/>
                  </a:lnTo>
                  <a:lnTo>
                    <a:pt x="22594" y="300181"/>
                  </a:lnTo>
                  <a:lnTo>
                    <a:pt x="9598" y="302789"/>
                  </a:lnTo>
                  <a:lnTo>
                    <a:pt x="0" y="3034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2" name="SMARTInkShape-Group361"/>
          <p:cNvGrpSpPr/>
          <p:nvPr/>
        </p:nvGrpSpPr>
        <p:grpSpPr>
          <a:xfrm>
            <a:off x="1981200" y="2819400"/>
            <a:ext cx="1609726" cy="409576"/>
            <a:chOff x="1981200" y="2819400"/>
            <a:chExt cx="1609726" cy="409576"/>
          </a:xfrm>
        </p:grpSpPr>
        <p:sp>
          <p:nvSpPr>
            <p:cNvPr id="106" name="SMARTInkShape-2543"/>
            <p:cNvSpPr/>
            <p:nvPr>
              <p:custDataLst>
                <p:tags r:id="rId121"/>
              </p:custDataLst>
            </p:nvPr>
          </p:nvSpPr>
          <p:spPr>
            <a:xfrm>
              <a:off x="1981200" y="3114675"/>
              <a:ext cx="371476" cy="9526"/>
            </a:xfrm>
            <a:custGeom>
              <a:avLst/>
              <a:gdLst/>
              <a:ahLst/>
              <a:cxnLst/>
              <a:rect l="0" t="0" r="0" b="0"/>
              <a:pathLst>
                <a:path w="371476" h="9526">
                  <a:moveTo>
                    <a:pt x="0" y="9525"/>
                  </a:moveTo>
                  <a:lnTo>
                    <a:pt x="0" y="9525"/>
                  </a:lnTo>
                  <a:lnTo>
                    <a:pt x="5056" y="4469"/>
                  </a:lnTo>
                  <a:lnTo>
                    <a:pt x="10361" y="1986"/>
                  </a:lnTo>
                  <a:lnTo>
                    <a:pt x="56022" y="52"/>
                  </a:lnTo>
                  <a:lnTo>
                    <a:pt x="97973" y="2827"/>
                  </a:lnTo>
                  <a:lnTo>
                    <a:pt x="143234" y="8643"/>
                  </a:lnTo>
                  <a:lnTo>
                    <a:pt x="183868" y="9351"/>
                  </a:lnTo>
                  <a:lnTo>
                    <a:pt x="219932" y="9473"/>
                  </a:lnTo>
                  <a:lnTo>
                    <a:pt x="264988" y="9515"/>
                  </a:lnTo>
                  <a:lnTo>
                    <a:pt x="311008" y="9523"/>
                  </a:lnTo>
                  <a:lnTo>
                    <a:pt x="348947" y="6702"/>
                  </a:lnTo>
                  <a:lnTo>
                    <a:pt x="3714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SMARTInkShape-2544"/>
            <p:cNvSpPr/>
            <p:nvPr>
              <p:custDataLst>
                <p:tags r:id="rId122"/>
              </p:custDataLst>
            </p:nvPr>
          </p:nvSpPr>
          <p:spPr>
            <a:xfrm>
              <a:off x="2343150" y="2981325"/>
              <a:ext cx="309055" cy="247651"/>
            </a:xfrm>
            <a:custGeom>
              <a:avLst/>
              <a:gdLst/>
              <a:ahLst/>
              <a:cxnLst/>
              <a:rect l="0" t="0" r="0" b="0"/>
              <a:pathLst>
                <a:path w="309055" h="247651">
                  <a:moveTo>
                    <a:pt x="0" y="0"/>
                  </a:moveTo>
                  <a:lnTo>
                    <a:pt x="0" y="0"/>
                  </a:lnTo>
                  <a:lnTo>
                    <a:pt x="33114" y="1058"/>
                  </a:lnTo>
                  <a:lnTo>
                    <a:pt x="63680" y="8201"/>
                  </a:lnTo>
                  <a:lnTo>
                    <a:pt x="105635" y="9351"/>
                  </a:lnTo>
                  <a:lnTo>
                    <a:pt x="152513" y="10560"/>
                  </a:lnTo>
                  <a:lnTo>
                    <a:pt x="193345" y="19881"/>
                  </a:lnTo>
                  <a:lnTo>
                    <a:pt x="240224" y="35034"/>
                  </a:lnTo>
                  <a:lnTo>
                    <a:pt x="265205" y="45541"/>
                  </a:lnTo>
                  <a:lnTo>
                    <a:pt x="296899" y="78691"/>
                  </a:lnTo>
                  <a:lnTo>
                    <a:pt x="308816" y="102973"/>
                  </a:lnTo>
                  <a:lnTo>
                    <a:pt x="309054" y="114910"/>
                  </a:lnTo>
                  <a:lnTo>
                    <a:pt x="303244" y="146130"/>
                  </a:lnTo>
                  <a:lnTo>
                    <a:pt x="276599" y="190505"/>
                  </a:lnTo>
                  <a:lnTo>
                    <a:pt x="263988" y="209552"/>
                  </a:lnTo>
                  <a:lnTo>
                    <a:pt x="230599" y="245603"/>
                  </a:lnTo>
                  <a:lnTo>
                    <a:pt x="226667" y="246740"/>
                  </a:lnTo>
                  <a:lnTo>
                    <a:pt x="219075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SMARTInkShape-2545"/>
            <p:cNvSpPr/>
            <p:nvPr>
              <p:custDataLst>
                <p:tags r:id="rId123"/>
              </p:custDataLst>
            </p:nvPr>
          </p:nvSpPr>
          <p:spPr>
            <a:xfrm>
              <a:off x="2820775" y="2819400"/>
              <a:ext cx="160551" cy="351815"/>
            </a:xfrm>
            <a:custGeom>
              <a:avLst/>
              <a:gdLst/>
              <a:ahLst/>
              <a:cxnLst/>
              <a:rect l="0" t="0" r="0" b="0"/>
              <a:pathLst>
                <a:path w="160551" h="351815">
                  <a:moveTo>
                    <a:pt x="65300" y="0"/>
                  </a:moveTo>
                  <a:lnTo>
                    <a:pt x="65300" y="0"/>
                  </a:lnTo>
                  <a:lnTo>
                    <a:pt x="64242" y="27627"/>
                  </a:lnTo>
                  <a:lnTo>
                    <a:pt x="52043" y="67805"/>
                  </a:lnTo>
                  <a:lnTo>
                    <a:pt x="45278" y="106056"/>
                  </a:lnTo>
                  <a:lnTo>
                    <a:pt x="28576" y="150458"/>
                  </a:lnTo>
                  <a:lnTo>
                    <a:pt x="14772" y="190117"/>
                  </a:lnTo>
                  <a:lnTo>
                    <a:pt x="9458" y="228524"/>
                  </a:lnTo>
                  <a:lnTo>
                    <a:pt x="5586" y="266685"/>
                  </a:lnTo>
                  <a:lnTo>
                    <a:pt x="0" y="299740"/>
                  </a:lnTo>
                  <a:lnTo>
                    <a:pt x="6947" y="334503"/>
                  </a:lnTo>
                  <a:lnTo>
                    <a:pt x="9464" y="338360"/>
                  </a:lnTo>
                  <a:lnTo>
                    <a:pt x="17907" y="345468"/>
                  </a:lnTo>
                  <a:lnTo>
                    <a:pt x="25892" y="349333"/>
                  </a:lnTo>
                  <a:lnTo>
                    <a:pt x="44698" y="351814"/>
                  </a:lnTo>
                  <a:lnTo>
                    <a:pt x="69854" y="351246"/>
                  </a:lnTo>
                  <a:lnTo>
                    <a:pt x="115245" y="336168"/>
                  </a:lnTo>
                  <a:lnTo>
                    <a:pt x="160550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SMARTInkShape-2546"/>
            <p:cNvSpPr/>
            <p:nvPr>
              <p:custDataLst>
                <p:tags r:id="rId124"/>
              </p:custDataLst>
            </p:nvPr>
          </p:nvSpPr>
          <p:spPr>
            <a:xfrm>
              <a:off x="3048724" y="2933877"/>
              <a:ext cx="187360" cy="209197"/>
            </a:xfrm>
            <a:custGeom>
              <a:avLst/>
              <a:gdLst/>
              <a:ahLst/>
              <a:cxnLst/>
              <a:rect l="0" t="0" r="0" b="0"/>
              <a:pathLst>
                <a:path w="187360" h="209197">
                  <a:moveTo>
                    <a:pt x="8801" y="142698"/>
                  </a:moveTo>
                  <a:lnTo>
                    <a:pt x="8801" y="142698"/>
                  </a:lnTo>
                  <a:lnTo>
                    <a:pt x="17002" y="142698"/>
                  </a:lnTo>
                  <a:lnTo>
                    <a:pt x="64304" y="105843"/>
                  </a:lnTo>
                  <a:lnTo>
                    <a:pt x="105089" y="83308"/>
                  </a:lnTo>
                  <a:lnTo>
                    <a:pt x="121445" y="71852"/>
                  </a:lnTo>
                  <a:lnTo>
                    <a:pt x="167796" y="30210"/>
                  </a:lnTo>
                  <a:lnTo>
                    <a:pt x="184337" y="13508"/>
                  </a:lnTo>
                  <a:lnTo>
                    <a:pt x="187359" y="6611"/>
                  </a:lnTo>
                  <a:lnTo>
                    <a:pt x="187106" y="4348"/>
                  </a:lnTo>
                  <a:lnTo>
                    <a:pt x="185879" y="2840"/>
                  </a:lnTo>
                  <a:lnTo>
                    <a:pt x="181694" y="1164"/>
                  </a:lnTo>
                  <a:lnTo>
                    <a:pt x="162266" y="0"/>
                  </a:lnTo>
                  <a:lnTo>
                    <a:pt x="144701" y="4932"/>
                  </a:lnTo>
                  <a:lnTo>
                    <a:pt x="102115" y="30418"/>
                  </a:lnTo>
                  <a:lnTo>
                    <a:pt x="79959" y="45812"/>
                  </a:lnTo>
                  <a:lnTo>
                    <a:pt x="40666" y="90709"/>
                  </a:lnTo>
                  <a:lnTo>
                    <a:pt x="7518" y="129894"/>
                  </a:lnTo>
                  <a:lnTo>
                    <a:pt x="1718" y="149017"/>
                  </a:lnTo>
                  <a:lnTo>
                    <a:pt x="0" y="163032"/>
                  </a:lnTo>
                  <a:lnTo>
                    <a:pt x="4547" y="178944"/>
                  </a:lnTo>
                  <a:lnTo>
                    <a:pt x="12555" y="188088"/>
                  </a:lnTo>
                  <a:lnTo>
                    <a:pt x="34943" y="202582"/>
                  </a:lnTo>
                  <a:lnTo>
                    <a:pt x="53471" y="207361"/>
                  </a:lnTo>
                  <a:lnTo>
                    <a:pt x="99571" y="209196"/>
                  </a:lnTo>
                  <a:lnTo>
                    <a:pt x="132626" y="1998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SMARTInkShape-2547"/>
            <p:cNvSpPr/>
            <p:nvPr>
              <p:custDataLst>
                <p:tags r:id="rId125"/>
              </p:custDataLst>
            </p:nvPr>
          </p:nvSpPr>
          <p:spPr>
            <a:xfrm>
              <a:off x="3286125" y="2876942"/>
              <a:ext cx="161926" cy="256784"/>
            </a:xfrm>
            <a:custGeom>
              <a:avLst/>
              <a:gdLst/>
              <a:ahLst/>
              <a:cxnLst/>
              <a:rect l="0" t="0" r="0" b="0"/>
              <a:pathLst>
                <a:path w="161926" h="256784">
                  <a:moveTo>
                    <a:pt x="161925" y="9133"/>
                  </a:moveTo>
                  <a:lnTo>
                    <a:pt x="161925" y="9133"/>
                  </a:lnTo>
                  <a:lnTo>
                    <a:pt x="156869" y="4076"/>
                  </a:lnTo>
                  <a:lnTo>
                    <a:pt x="151564" y="1594"/>
                  </a:lnTo>
                  <a:lnTo>
                    <a:pt x="139535" y="0"/>
                  </a:lnTo>
                  <a:lnTo>
                    <a:pt x="113442" y="10021"/>
                  </a:lnTo>
                  <a:lnTo>
                    <a:pt x="73303" y="31083"/>
                  </a:lnTo>
                  <a:lnTo>
                    <a:pt x="27670" y="59545"/>
                  </a:lnTo>
                  <a:lnTo>
                    <a:pt x="16547" y="74400"/>
                  </a:lnTo>
                  <a:lnTo>
                    <a:pt x="11605" y="87150"/>
                  </a:lnTo>
                  <a:lnTo>
                    <a:pt x="11971" y="90778"/>
                  </a:lnTo>
                  <a:lnTo>
                    <a:pt x="17909" y="107439"/>
                  </a:lnTo>
                  <a:lnTo>
                    <a:pt x="24187" y="113855"/>
                  </a:lnTo>
                  <a:lnTo>
                    <a:pt x="69995" y="148832"/>
                  </a:lnTo>
                  <a:lnTo>
                    <a:pt x="78029" y="155183"/>
                  </a:lnTo>
                  <a:lnTo>
                    <a:pt x="82304" y="161533"/>
                  </a:lnTo>
                  <a:lnTo>
                    <a:pt x="84205" y="168941"/>
                  </a:lnTo>
                  <a:lnTo>
                    <a:pt x="85049" y="179289"/>
                  </a:lnTo>
                  <a:lnTo>
                    <a:pt x="82603" y="188122"/>
                  </a:lnTo>
                  <a:lnTo>
                    <a:pt x="72408" y="202416"/>
                  </a:lnTo>
                  <a:lnTo>
                    <a:pt x="49705" y="225010"/>
                  </a:lnTo>
                  <a:lnTo>
                    <a:pt x="19636" y="244434"/>
                  </a:lnTo>
                  <a:lnTo>
                    <a:pt x="16266" y="245376"/>
                  </a:lnTo>
                  <a:lnTo>
                    <a:pt x="14019" y="247062"/>
                  </a:lnTo>
                  <a:lnTo>
                    <a:pt x="9798" y="253432"/>
                  </a:lnTo>
                  <a:lnTo>
                    <a:pt x="0" y="2567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SMARTInkShape-2548"/>
            <p:cNvSpPr/>
            <p:nvPr>
              <p:custDataLst>
                <p:tags r:id="rId126"/>
              </p:custDataLst>
            </p:nvPr>
          </p:nvSpPr>
          <p:spPr>
            <a:xfrm>
              <a:off x="3476770" y="2867141"/>
              <a:ext cx="114156" cy="295160"/>
            </a:xfrm>
            <a:custGeom>
              <a:avLst/>
              <a:gdLst/>
              <a:ahLst/>
              <a:cxnLst/>
              <a:rect l="0" t="0" r="0" b="0"/>
              <a:pathLst>
                <a:path w="114156" h="295160">
                  <a:moveTo>
                    <a:pt x="114155" y="9409"/>
                  </a:moveTo>
                  <a:lnTo>
                    <a:pt x="114155" y="9409"/>
                  </a:lnTo>
                  <a:lnTo>
                    <a:pt x="114155" y="4352"/>
                  </a:lnTo>
                  <a:lnTo>
                    <a:pt x="113097" y="2863"/>
                  </a:lnTo>
                  <a:lnTo>
                    <a:pt x="111333" y="1870"/>
                  </a:lnTo>
                  <a:lnTo>
                    <a:pt x="100898" y="276"/>
                  </a:lnTo>
                  <a:lnTo>
                    <a:pt x="91765" y="0"/>
                  </a:lnTo>
                  <a:lnTo>
                    <a:pt x="47226" y="16364"/>
                  </a:lnTo>
                  <a:lnTo>
                    <a:pt x="40961" y="17221"/>
                  </a:lnTo>
                  <a:lnTo>
                    <a:pt x="28355" y="23817"/>
                  </a:lnTo>
                  <a:lnTo>
                    <a:pt x="17813" y="32746"/>
                  </a:lnTo>
                  <a:lnTo>
                    <a:pt x="3574" y="54736"/>
                  </a:lnTo>
                  <a:lnTo>
                    <a:pt x="73" y="92549"/>
                  </a:lnTo>
                  <a:lnTo>
                    <a:pt x="0" y="96586"/>
                  </a:lnTo>
                  <a:lnTo>
                    <a:pt x="10235" y="124318"/>
                  </a:lnTo>
                  <a:lnTo>
                    <a:pt x="31655" y="168194"/>
                  </a:lnTo>
                  <a:lnTo>
                    <a:pt x="43257" y="187020"/>
                  </a:lnTo>
                  <a:lnTo>
                    <a:pt x="49468" y="207202"/>
                  </a:lnTo>
                  <a:lnTo>
                    <a:pt x="53655" y="214792"/>
                  </a:lnTo>
                  <a:lnTo>
                    <a:pt x="56013" y="226073"/>
                  </a:lnTo>
                  <a:lnTo>
                    <a:pt x="56874" y="244290"/>
                  </a:lnTo>
                  <a:lnTo>
                    <a:pt x="54125" y="248914"/>
                  </a:lnTo>
                  <a:lnTo>
                    <a:pt x="50433" y="254498"/>
                  </a:lnTo>
                  <a:lnTo>
                    <a:pt x="47297" y="263591"/>
                  </a:lnTo>
                  <a:lnTo>
                    <a:pt x="18905" y="2951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7" name="SMARTInkShape-Group362"/>
          <p:cNvGrpSpPr/>
          <p:nvPr/>
        </p:nvGrpSpPr>
        <p:grpSpPr>
          <a:xfrm>
            <a:off x="333375" y="3857625"/>
            <a:ext cx="2171701" cy="619126"/>
            <a:chOff x="333375" y="3857625"/>
            <a:chExt cx="2171701" cy="619126"/>
          </a:xfrm>
        </p:grpSpPr>
        <p:sp>
          <p:nvSpPr>
            <p:cNvPr id="113" name="SMARTInkShape-2549"/>
            <p:cNvSpPr/>
            <p:nvPr>
              <p:custDataLst>
                <p:tags r:id="rId107"/>
              </p:custDataLst>
            </p:nvPr>
          </p:nvSpPr>
          <p:spPr>
            <a:xfrm>
              <a:off x="333375" y="4019550"/>
              <a:ext cx="257176" cy="457201"/>
            </a:xfrm>
            <a:custGeom>
              <a:avLst/>
              <a:gdLst/>
              <a:ahLst/>
              <a:cxnLst/>
              <a:rect l="0" t="0" r="0" b="0"/>
              <a:pathLst>
                <a:path w="257176" h="457201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7539" y="13183"/>
                  </a:lnTo>
                  <a:lnTo>
                    <a:pt x="9701" y="22792"/>
                  </a:lnTo>
                  <a:lnTo>
                    <a:pt x="17926" y="35211"/>
                  </a:lnTo>
                  <a:lnTo>
                    <a:pt x="32240" y="52884"/>
                  </a:lnTo>
                  <a:lnTo>
                    <a:pt x="54798" y="98691"/>
                  </a:lnTo>
                  <a:lnTo>
                    <a:pt x="83076" y="143328"/>
                  </a:lnTo>
                  <a:lnTo>
                    <a:pt x="102566" y="187610"/>
                  </a:lnTo>
                  <a:lnTo>
                    <a:pt x="129151" y="230852"/>
                  </a:lnTo>
                  <a:lnTo>
                    <a:pt x="144453" y="267367"/>
                  </a:lnTo>
                  <a:lnTo>
                    <a:pt x="168587" y="312575"/>
                  </a:lnTo>
                  <a:lnTo>
                    <a:pt x="193737" y="352079"/>
                  </a:lnTo>
                  <a:lnTo>
                    <a:pt x="216265" y="390457"/>
                  </a:lnTo>
                  <a:lnTo>
                    <a:pt x="241136" y="435737"/>
                  </a:lnTo>
                  <a:lnTo>
                    <a:pt x="257175" y="457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SMARTInkShape-2550"/>
            <p:cNvSpPr/>
            <p:nvPr>
              <p:custDataLst>
                <p:tags r:id="rId108"/>
              </p:custDataLst>
            </p:nvPr>
          </p:nvSpPr>
          <p:spPr>
            <a:xfrm>
              <a:off x="342900" y="4019666"/>
              <a:ext cx="323851" cy="399935"/>
            </a:xfrm>
            <a:custGeom>
              <a:avLst/>
              <a:gdLst/>
              <a:ahLst/>
              <a:cxnLst/>
              <a:rect l="0" t="0" r="0" b="0"/>
              <a:pathLst>
                <a:path w="323851" h="399935">
                  <a:moveTo>
                    <a:pt x="323850" y="9409"/>
                  </a:moveTo>
                  <a:lnTo>
                    <a:pt x="323850" y="9409"/>
                  </a:lnTo>
                  <a:lnTo>
                    <a:pt x="323850" y="1208"/>
                  </a:lnTo>
                  <a:lnTo>
                    <a:pt x="322792" y="767"/>
                  </a:lnTo>
                  <a:lnTo>
                    <a:pt x="315649" y="0"/>
                  </a:lnTo>
                  <a:lnTo>
                    <a:pt x="306240" y="8095"/>
                  </a:lnTo>
                  <a:lnTo>
                    <a:pt x="299870" y="27608"/>
                  </a:lnTo>
                  <a:lnTo>
                    <a:pt x="269597" y="69870"/>
                  </a:lnTo>
                  <a:lnTo>
                    <a:pt x="233589" y="115450"/>
                  </a:lnTo>
                  <a:lnTo>
                    <a:pt x="194959" y="161976"/>
                  </a:lnTo>
                  <a:lnTo>
                    <a:pt x="161983" y="206488"/>
                  </a:lnTo>
                  <a:lnTo>
                    <a:pt x="133989" y="246952"/>
                  </a:lnTo>
                  <a:lnTo>
                    <a:pt x="101684" y="288537"/>
                  </a:lnTo>
                  <a:lnTo>
                    <a:pt x="63507" y="335434"/>
                  </a:lnTo>
                  <a:lnTo>
                    <a:pt x="25958" y="382138"/>
                  </a:lnTo>
                  <a:lnTo>
                    <a:pt x="19298" y="386733"/>
                  </a:lnTo>
                  <a:lnTo>
                    <a:pt x="16040" y="387959"/>
                  </a:lnTo>
                  <a:lnTo>
                    <a:pt x="13869" y="389834"/>
                  </a:lnTo>
                  <a:lnTo>
                    <a:pt x="9754" y="396471"/>
                  </a:lnTo>
                  <a:lnTo>
                    <a:pt x="0" y="3999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SMARTInkShape-2551"/>
            <p:cNvSpPr/>
            <p:nvPr>
              <p:custDataLst>
                <p:tags r:id="rId109"/>
              </p:custDataLst>
            </p:nvPr>
          </p:nvSpPr>
          <p:spPr>
            <a:xfrm>
              <a:off x="753651" y="4000500"/>
              <a:ext cx="208375" cy="447676"/>
            </a:xfrm>
            <a:custGeom>
              <a:avLst/>
              <a:gdLst/>
              <a:ahLst/>
              <a:cxnLst/>
              <a:rect l="0" t="0" r="0" b="0"/>
              <a:pathLst>
                <a:path w="208375" h="447676">
                  <a:moveTo>
                    <a:pt x="208374" y="0"/>
                  </a:moveTo>
                  <a:lnTo>
                    <a:pt x="208374" y="0"/>
                  </a:lnTo>
                  <a:lnTo>
                    <a:pt x="200173" y="8201"/>
                  </a:lnTo>
                  <a:lnTo>
                    <a:pt x="154103" y="40082"/>
                  </a:lnTo>
                  <a:lnTo>
                    <a:pt x="116273" y="81679"/>
                  </a:lnTo>
                  <a:lnTo>
                    <a:pt x="89262" y="127368"/>
                  </a:lnTo>
                  <a:lnTo>
                    <a:pt x="66896" y="162975"/>
                  </a:lnTo>
                  <a:lnTo>
                    <a:pt x="49685" y="200336"/>
                  </a:lnTo>
                  <a:lnTo>
                    <a:pt x="35061" y="238217"/>
                  </a:lnTo>
                  <a:lnTo>
                    <a:pt x="20144" y="276252"/>
                  </a:lnTo>
                  <a:lnTo>
                    <a:pt x="5622" y="321974"/>
                  </a:lnTo>
                  <a:lnTo>
                    <a:pt x="167" y="367067"/>
                  </a:lnTo>
                  <a:lnTo>
                    <a:pt x="0" y="412084"/>
                  </a:lnTo>
                  <a:lnTo>
                    <a:pt x="6463" y="430544"/>
                  </a:lnTo>
                  <a:lnTo>
                    <a:pt x="12097" y="439356"/>
                  </a:lnTo>
                  <a:lnTo>
                    <a:pt x="16139" y="442129"/>
                  </a:lnTo>
                  <a:lnTo>
                    <a:pt x="31942" y="446032"/>
                  </a:lnTo>
                  <a:lnTo>
                    <a:pt x="65499" y="447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SMARTInkShape-2552"/>
            <p:cNvSpPr/>
            <p:nvPr>
              <p:custDataLst>
                <p:tags r:id="rId110"/>
              </p:custDataLst>
            </p:nvPr>
          </p:nvSpPr>
          <p:spPr>
            <a:xfrm>
              <a:off x="1057454" y="4038600"/>
              <a:ext cx="28397" cy="314326"/>
            </a:xfrm>
            <a:custGeom>
              <a:avLst/>
              <a:gdLst/>
              <a:ahLst/>
              <a:cxnLst/>
              <a:rect l="0" t="0" r="0" b="0"/>
              <a:pathLst>
                <a:path w="28397" h="314326">
                  <a:moveTo>
                    <a:pt x="18871" y="0"/>
                  </a:moveTo>
                  <a:lnTo>
                    <a:pt x="18871" y="0"/>
                  </a:lnTo>
                  <a:lnTo>
                    <a:pt x="13815" y="0"/>
                  </a:lnTo>
                  <a:lnTo>
                    <a:pt x="12325" y="1058"/>
                  </a:lnTo>
                  <a:lnTo>
                    <a:pt x="11332" y="2822"/>
                  </a:lnTo>
                  <a:lnTo>
                    <a:pt x="9935" y="13183"/>
                  </a:lnTo>
                  <a:lnTo>
                    <a:pt x="6698" y="32481"/>
                  </a:lnTo>
                  <a:lnTo>
                    <a:pt x="727" y="71227"/>
                  </a:lnTo>
                  <a:lnTo>
                    <a:pt x="0" y="113004"/>
                  </a:lnTo>
                  <a:lnTo>
                    <a:pt x="2696" y="142491"/>
                  </a:lnTo>
                  <a:lnTo>
                    <a:pt x="8033" y="180899"/>
                  </a:lnTo>
                  <a:lnTo>
                    <a:pt x="9087" y="224548"/>
                  </a:lnTo>
                  <a:lnTo>
                    <a:pt x="10382" y="269241"/>
                  </a:lnTo>
                  <a:lnTo>
                    <a:pt x="19667" y="309704"/>
                  </a:lnTo>
                  <a:lnTo>
                    <a:pt x="21518" y="311244"/>
                  </a:lnTo>
                  <a:lnTo>
                    <a:pt x="28396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SMARTInkShape-2553"/>
            <p:cNvSpPr/>
            <p:nvPr>
              <p:custDataLst>
                <p:tags r:id="rId111"/>
              </p:custDataLst>
            </p:nvPr>
          </p:nvSpPr>
          <p:spPr>
            <a:xfrm>
              <a:off x="1095947" y="4124717"/>
              <a:ext cx="170879" cy="169174"/>
            </a:xfrm>
            <a:custGeom>
              <a:avLst/>
              <a:gdLst/>
              <a:ahLst/>
              <a:cxnLst/>
              <a:rect l="0" t="0" r="0" b="0"/>
              <a:pathLst>
                <a:path w="170879" h="169174">
                  <a:moveTo>
                    <a:pt x="170878" y="9133"/>
                  </a:moveTo>
                  <a:lnTo>
                    <a:pt x="170878" y="9133"/>
                  </a:lnTo>
                  <a:lnTo>
                    <a:pt x="165822" y="4077"/>
                  </a:lnTo>
                  <a:lnTo>
                    <a:pt x="160517" y="1594"/>
                  </a:lnTo>
                  <a:lnTo>
                    <a:pt x="148488" y="0"/>
                  </a:lnTo>
                  <a:lnTo>
                    <a:pt x="142230" y="2605"/>
                  </a:lnTo>
                  <a:lnTo>
                    <a:pt x="97294" y="36467"/>
                  </a:lnTo>
                  <a:lnTo>
                    <a:pt x="53370" y="70454"/>
                  </a:lnTo>
                  <a:lnTo>
                    <a:pt x="19312" y="106427"/>
                  </a:lnTo>
                  <a:lnTo>
                    <a:pt x="2323" y="132301"/>
                  </a:lnTo>
                  <a:lnTo>
                    <a:pt x="0" y="145528"/>
                  </a:lnTo>
                  <a:lnTo>
                    <a:pt x="2504" y="151950"/>
                  </a:lnTo>
                  <a:lnTo>
                    <a:pt x="4654" y="155144"/>
                  </a:lnTo>
                  <a:lnTo>
                    <a:pt x="17792" y="164697"/>
                  </a:lnTo>
                  <a:lnTo>
                    <a:pt x="35091" y="169173"/>
                  </a:lnTo>
                  <a:lnTo>
                    <a:pt x="44559" y="167399"/>
                  </a:lnTo>
                  <a:lnTo>
                    <a:pt x="87446" y="148619"/>
                  </a:lnTo>
                  <a:lnTo>
                    <a:pt x="104203" y="1424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SMARTInkShape-2554"/>
            <p:cNvSpPr/>
            <p:nvPr>
              <p:custDataLst>
                <p:tags r:id="rId112"/>
              </p:custDataLst>
            </p:nvPr>
          </p:nvSpPr>
          <p:spPr>
            <a:xfrm>
              <a:off x="1420549" y="4076700"/>
              <a:ext cx="8202" cy="76911"/>
            </a:xfrm>
            <a:custGeom>
              <a:avLst/>
              <a:gdLst/>
              <a:ahLst/>
              <a:cxnLst/>
              <a:rect l="0" t="0" r="0" b="0"/>
              <a:pathLst>
                <a:path w="8202" h="76911">
                  <a:moveTo>
                    <a:pt x="8201" y="0"/>
                  </a:moveTo>
                  <a:lnTo>
                    <a:pt x="8201" y="0"/>
                  </a:lnTo>
                  <a:lnTo>
                    <a:pt x="3145" y="5056"/>
                  </a:lnTo>
                  <a:lnTo>
                    <a:pt x="662" y="10361"/>
                  </a:lnTo>
                  <a:lnTo>
                    <a:pt x="0" y="13257"/>
                  </a:lnTo>
                  <a:lnTo>
                    <a:pt x="4425" y="34173"/>
                  </a:lnTo>
                  <a:lnTo>
                    <a:pt x="1908" y="57750"/>
                  </a:lnTo>
                  <a:lnTo>
                    <a:pt x="4487" y="769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SMARTInkShape-2555"/>
            <p:cNvSpPr/>
            <p:nvPr>
              <p:custDataLst>
                <p:tags r:id="rId113"/>
              </p:custDataLst>
            </p:nvPr>
          </p:nvSpPr>
          <p:spPr>
            <a:xfrm>
              <a:off x="1362075" y="4210050"/>
              <a:ext cx="1845" cy="1"/>
            </a:xfrm>
            <a:custGeom>
              <a:avLst/>
              <a:gdLst/>
              <a:ahLst/>
              <a:cxnLst/>
              <a:rect l="0" t="0" r="0" b="0"/>
              <a:pathLst>
                <a:path w="1845" h="1">
                  <a:moveTo>
                    <a:pt x="0" y="0"/>
                  </a:moveTo>
                  <a:lnTo>
                    <a:pt x="0" y="0"/>
                  </a:lnTo>
                  <a:lnTo>
                    <a:pt x="184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SMARTInkShape-2556"/>
            <p:cNvSpPr/>
            <p:nvPr>
              <p:custDataLst>
                <p:tags r:id="rId114"/>
              </p:custDataLst>
            </p:nvPr>
          </p:nvSpPr>
          <p:spPr>
            <a:xfrm>
              <a:off x="1714500" y="3981450"/>
              <a:ext cx="23951" cy="49225"/>
            </a:xfrm>
            <a:custGeom>
              <a:avLst/>
              <a:gdLst/>
              <a:ahLst/>
              <a:cxnLst/>
              <a:rect l="0" t="0" r="0" b="0"/>
              <a:pathLst>
                <a:path w="23951" h="49225">
                  <a:moveTo>
                    <a:pt x="0" y="0"/>
                  </a:moveTo>
                  <a:lnTo>
                    <a:pt x="0" y="0"/>
                  </a:lnTo>
                  <a:lnTo>
                    <a:pt x="0" y="13257"/>
                  </a:lnTo>
                  <a:lnTo>
                    <a:pt x="2822" y="19298"/>
                  </a:lnTo>
                  <a:lnTo>
                    <a:pt x="23950" y="492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" name="SMARTInkShape-2557"/>
            <p:cNvSpPr/>
            <p:nvPr>
              <p:custDataLst>
                <p:tags r:id="rId115"/>
              </p:custDataLst>
            </p:nvPr>
          </p:nvSpPr>
          <p:spPr>
            <a:xfrm>
              <a:off x="915855" y="3943384"/>
              <a:ext cx="141421" cy="390492"/>
            </a:xfrm>
            <a:custGeom>
              <a:avLst/>
              <a:gdLst/>
              <a:ahLst/>
              <a:cxnLst/>
              <a:rect l="0" t="0" r="0" b="0"/>
              <a:pathLst>
                <a:path w="141421" h="390492">
                  <a:moveTo>
                    <a:pt x="141420" y="9491"/>
                  </a:moveTo>
                  <a:lnTo>
                    <a:pt x="141420" y="9491"/>
                  </a:lnTo>
                  <a:lnTo>
                    <a:pt x="133219" y="1290"/>
                  </a:lnTo>
                  <a:lnTo>
                    <a:pt x="127231" y="358"/>
                  </a:lnTo>
                  <a:lnTo>
                    <a:pt x="109539" y="0"/>
                  </a:lnTo>
                  <a:lnTo>
                    <a:pt x="103262" y="2804"/>
                  </a:lnTo>
                  <a:lnTo>
                    <a:pt x="100106" y="5033"/>
                  </a:lnTo>
                  <a:lnTo>
                    <a:pt x="77918" y="36236"/>
                  </a:lnTo>
                  <a:lnTo>
                    <a:pt x="58870" y="79820"/>
                  </a:lnTo>
                  <a:lnTo>
                    <a:pt x="42995" y="124272"/>
                  </a:lnTo>
                  <a:lnTo>
                    <a:pt x="30295" y="163044"/>
                  </a:lnTo>
                  <a:lnTo>
                    <a:pt x="20417" y="207549"/>
                  </a:lnTo>
                  <a:lnTo>
                    <a:pt x="13096" y="247227"/>
                  </a:lnTo>
                  <a:lnTo>
                    <a:pt x="8005" y="285639"/>
                  </a:lnTo>
                  <a:lnTo>
                    <a:pt x="0" y="328275"/>
                  </a:lnTo>
                  <a:lnTo>
                    <a:pt x="2014" y="339203"/>
                  </a:lnTo>
                  <a:lnTo>
                    <a:pt x="17899" y="369133"/>
                  </a:lnTo>
                  <a:lnTo>
                    <a:pt x="25139" y="376765"/>
                  </a:lnTo>
                  <a:lnTo>
                    <a:pt x="35412" y="383685"/>
                  </a:lnTo>
                  <a:lnTo>
                    <a:pt x="53095" y="388474"/>
                  </a:lnTo>
                  <a:lnTo>
                    <a:pt x="98872" y="390314"/>
                  </a:lnTo>
                  <a:lnTo>
                    <a:pt x="122370" y="3904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SMARTInkShape-2558"/>
            <p:cNvSpPr/>
            <p:nvPr>
              <p:custDataLst>
                <p:tags r:id="rId116"/>
              </p:custDataLst>
            </p:nvPr>
          </p:nvSpPr>
          <p:spPr>
            <a:xfrm>
              <a:off x="1847850" y="3981450"/>
              <a:ext cx="190501" cy="9526"/>
            </a:xfrm>
            <a:custGeom>
              <a:avLst/>
              <a:gdLst/>
              <a:ahLst/>
              <a:cxnLst/>
              <a:rect l="0" t="0" r="0" b="0"/>
              <a:pathLst>
                <a:path w="190501" h="9526">
                  <a:moveTo>
                    <a:pt x="0" y="9525"/>
                  </a:moveTo>
                  <a:lnTo>
                    <a:pt x="0" y="9525"/>
                  </a:lnTo>
                  <a:lnTo>
                    <a:pt x="5056" y="9525"/>
                  </a:lnTo>
                  <a:lnTo>
                    <a:pt x="10361" y="6703"/>
                  </a:lnTo>
                  <a:lnTo>
                    <a:pt x="16247" y="2979"/>
                  </a:lnTo>
                  <a:lnTo>
                    <a:pt x="26569" y="883"/>
                  </a:lnTo>
                  <a:lnTo>
                    <a:pt x="69751" y="52"/>
                  </a:lnTo>
                  <a:lnTo>
                    <a:pt x="116556" y="5"/>
                  </a:lnTo>
                  <a:lnTo>
                    <a:pt x="161287" y="1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SMARTInkShape-2559"/>
            <p:cNvSpPr/>
            <p:nvPr>
              <p:custDataLst>
                <p:tags r:id="rId117"/>
              </p:custDataLst>
            </p:nvPr>
          </p:nvSpPr>
          <p:spPr>
            <a:xfrm>
              <a:off x="1943100" y="3981450"/>
              <a:ext cx="8721" cy="73697"/>
            </a:xfrm>
            <a:custGeom>
              <a:avLst/>
              <a:gdLst/>
              <a:ahLst/>
              <a:cxnLst/>
              <a:rect l="0" t="0" r="0" b="0"/>
              <a:pathLst>
                <a:path w="8721" h="73697">
                  <a:moveTo>
                    <a:pt x="0" y="0"/>
                  </a:moveTo>
                  <a:lnTo>
                    <a:pt x="0" y="0"/>
                  </a:lnTo>
                  <a:lnTo>
                    <a:pt x="1058" y="33115"/>
                  </a:lnTo>
                  <a:lnTo>
                    <a:pt x="8642" y="69969"/>
                  </a:lnTo>
                  <a:lnTo>
                    <a:pt x="8720" y="736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SMARTInkShape-2560"/>
            <p:cNvSpPr/>
            <p:nvPr>
              <p:custDataLst>
                <p:tags r:id="rId118"/>
              </p:custDataLst>
            </p:nvPr>
          </p:nvSpPr>
          <p:spPr>
            <a:xfrm>
              <a:off x="2114550" y="3857625"/>
              <a:ext cx="76191" cy="343058"/>
            </a:xfrm>
            <a:custGeom>
              <a:avLst/>
              <a:gdLst/>
              <a:ahLst/>
              <a:cxnLst/>
              <a:rect l="0" t="0" r="0" b="0"/>
              <a:pathLst>
                <a:path w="76191" h="343058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2" y="10361"/>
                  </a:lnTo>
                  <a:lnTo>
                    <a:pt x="34958" y="52064"/>
                  </a:lnTo>
                  <a:lnTo>
                    <a:pt x="53978" y="96615"/>
                  </a:lnTo>
                  <a:lnTo>
                    <a:pt x="69850" y="143055"/>
                  </a:lnTo>
                  <a:lnTo>
                    <a:pt x="74946" y="182069"/>
                  </a:lnTo>
                  <a:lnTo>
                    <a:pt x="75952" y="229443"/>
                  </a:lnTo>
                  <a:lnTo>
                    <a:pt x="76151" y="274510"/>
                  </a:lnTo>
                  <a:lnTo>
                    <a:pt x="76190" y="321590"/>
                  </a:lnTo>
                  <a:lnTo>
                    <a:pt x="74912" y="3430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" name="SMARTInkShape-2561"/>
            <p:cNvSpPr/>
            <p:nvPr>
              <p:custDataLst>
                <p:tags r:id="rId119"/>
              </p:custDataLst>
            </p:nvPr>
          </p:nvSpPr>
          <p:spPr>
            <a:xfrm>
              <a:off x="2343150" y="4086225"/>
              <a:ext cx="161926" cy="9526"/>
            </a:xfrm>
            <a:custGeom>
              <a:avLst/>
              <a:gdLst/>
              <a:ahLst/>
              <a:cxnLst/>
              <a:rect l="0" t="0" r="0" b="0"/>
              <a:pathLst>
                <a:path w="161926" h="9526">
                  <a:moveTo>
                    <a:pt x="0" y="0"/>
                  </a:moveTo>
                  <a:lnTo>
                    <a:pt x="0" y="0"/>
                  </a:lnTo>
                  <a:lnTo>
                    <a:pt x="42815" y="0"/>
                  </a:lnTo>
                  <a:lnTo>
                    <a:pt x="88060" y="0"/>
                  </a:lnTo>
                  <a:lnTo>
                    <a:pt x="133301" y="0"/>
                  </a:lnTo>
                  <a:lnTo>
                    <a:pt x="144970" y="1058"/>
                  </a:lnTo>
                  <a:lnTo>
                    <a:pt x="1619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SMARTInkShape-2562"/>
            <p:cNvSpPr/>
            <p:nvPr>
              <p:custDataLst>
                <p:tags r:id="rId120"/>
              </p:custDataLst>
            </p:nvPr>
          </p:nvSpPr>
          <p:spPr>
            <a:xfrm>
              <a:off x="2371725" y="42386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10361" y="2822"/>
                  </a:lnTo>
                  <a:lnTo>
                    <a:pt x="190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7" name="SMARTInkShape-Group363"/>
          <p:cNvGrpSpPr/>
          <p:nvPr/>
        </p:nvGrpSpPr>
        <p:grpSpPr>
          <a:xfrm>
            <a:off x="2324100" y="3657600"/>
            <a:ext cx="4952007" cy="685801"/>
            <a:chOff x="2324100" y="3657600"/>
            <a:chExt cx="4952007" cy="685801"/>
          </a:xfrm>
        </p:grpSpPr>
        <p:sp>
          <p:nvSpPr>
            <p:cNvPr id="128" name="SMARTInkShape-2563"/>
            <p:cNvSpPr/>
            <p:nvPr>
              <p:custDataLst>
                <p:tags r:id="rId78"/>
              </p:custDataLst>
            </p:nvPr>
          </p:nvSpPr>
          <p:spPr>
            <a:xfrm>
              <a:off x="2324100" y="4219575"/>
              <a:ext cx="219076" cy="19051"/>
            </a:xfrm>
            <a:custGeom>
              <a:avLst/>
              <a:gdLst/>
              <a:ahLst/>
              <a:cxnLst/>
              <a:rect l="0" t="0" r="0" b="0"/>
              <a:pathLst>
                <a:path w="219076" h="19051">
                  <a:moveTo>
                    <a:pt x="0" y="19050"/>
                  </a:moveTo>
                  <a:lnTo>
                    <a:pt x="0" y="19050"/>
                  </a:lnTo>
                  <a:lnTo>
                    <a:pt x="19522" y="19050"/>
                  </a:lnTo>
                  <a:lnTo>
                    <a:pt x="27374" y="16228"/>
                  </a:lnTo>
                  <a:lnTo>
                    <a:pt x="30949" y="13994"/>
                  </a:lnTo>
                  <a:lnTo>
                    <a:pt x="46094" y="10849"/>
                  </a:lnTo>
                  <a:lnTo>
                    <a:pt x="76417" y="6877"/>
                  </a:lnTo>
                  <a:lnTo>
                    <a:pt x="95314" y="2038"/>
                  </a:lnTo>
                  <a:lnTo>
                    <a:pt x="137410" y="79"/>
                  </a:lnTo>
                  <a:lnTo>
                    <a:pt x="183565" y="2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SMARTInkShape-2564"/>
            <p:cNvSpPr/>
            <p:nvPr>
              <p:custDataLst>
                <p:tags r:id="rId79"/>
              </p:custDataLst>
            </p:nvPr>
          </p:nvSpPr>
          <p:spPr>
            <a:xfrm>
              <a:off x="2714625" y="4067175"/>
              <a:ext cx="276226" cy="18872"/>
            </a:xfrm>
            <a:custGeom>
              <a:avLst/>
              <a:gdLst/>
              <a:ahLst/>
              <a:cxnLst/>
              <a:rect l="0" t="0" r="0" b="0"/>
              <a:pathLst>
                <a:path w="276226" h="18872">
                  <a:moveTo>
                    <a:pt x="0" y="0"/>
                  </a:moveTo>
                  <a:lnTo>
                    <a:pt x="0" y="0"/>
                  </a:lnTo>
                  <a:lnTo>
                    <a:pt x="10113" y="0"/>
                  </a:lnTo>
                  <a:lnTo>
                    <a:pt x="17900" y="2822"/>
                  </a:lnTo>
                  <a:lnTo>
                    <a:pt x="21459" y="5056"/>
                  </a:lnTo>
                  <a:lnTo>
                    <a:pt x="36580" y="8201"/>
                  </a:lnTo>
                  <a:lnTo>
                    <a:pt x="78227" y="14465"/>
                  </a:lnTo>
                  <a:lnTo>
                    <a:pt x="121246" y="18145"/>
                  </a:lnTo>
                  <a:lnTo>
                    <a:pt x="161416" y="18871"/>
                  </a:lnTo>
                  <a:lnTo>
                    <a:pt x="204981" y="13958"/>
                  </a:lnTo>
                  <a:lnTo>
                    <a:pt x="245689" y="10401"/>
                  </a:lnTo>
                  <a:lnTo>
                    <a:pt x="2762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SMARTInkShape-2565"/>
            <p:cNvSpPr/>
            <p:nvPr>
              <p:custDataLst>
                <p:tags r:id="rId80"/>
              </p:custDataLst>
            </p:nvPr>
          </p:nvSpPr>
          <p:spPr>
            <a:xfrm>
              <a:off x="3077587" y="3752850"/>
              <a:ext cx="322839" cy="523876"/>
            </a:xfrm>
            <a:custGeom>
              <a:avLst/>
              <a:gdLst/>
              <a:ahLst/>
              <a:cxnLst/>
              <a:rect l="0" t="0" r="0" b="0"/>
              <a:pathLst>
                <a:path w="322839" h="523876">
                  <a:moveTo>
                    <a:pt x="322838" y="0"/>
                  </a:moveTo>
                  <a:lnTo>
                    <a:pt x="322838" y="0"/>
                  </a:lnTo>
                  <a:lnTo>
                    <a:pt x="308649" y="0"/>
                  </a:lnTo>
                  <a:lnTo>
                    <a:pt x="295115" y="5056"/>
                  </a:lnTo>
                  <a:lnTo>
                    <a:pt x="278125" y="17305"/>
                  </a:lnTo>
                  <a:lnTo>
                    <a:pt x="236615" y="52263"/>
                  </a:lnTo>
                  <a:lnTo>
                    <a:pt x="206244" y="89463"/>
                  </a:lnTo>
                  <a:lnTo>
                    <a:pt x="182106" y="124933"/>
                  </a:lnTo>
                  <a:lnTo>
                    <a:pt x="155903" y="162253"/>
                  </a:lnTo>
                  <a:lnTo>
                    <a:pt x="126973" y="200122"/>
                  </a:lnTo>
                  <a:lnTo>
                    <a:pt x="102174" y="240976"/>
                  </a:lnTo>
                  <a:lnTo>
                    <a:pt x="74717" y="286595"/>
                  </a:lnTo>
                  <a:lnTo>
                    <a:pt x="49296" y="333625"/>
                  </a:lnTo>
                  <a:lnTo>
                    <a:pt x="31180" y="378252"/>
                  </a:lnTo>
                  <a:lnTo>
                    <a:pt x="16288" y="415464"/>
                  </a:lnTo>
                  <a:lnTo>
                    <a:pt x="6677" y="436534"/>
                  </a:lnTo>
                  <a:lnTo>
                    <a:pt x="0" y="480506"/>
                  </a:lnTo>
                  <a:lnTo>
                    <a:pt x="4344" y="501029"/>
                  </a:lnTo>
                  <a:lnTo>
                    <a:pt x="12334" y="515460"/>
                  </a:lnTo>
                  <a:lnTo>
                    <a:pt x="16352" y="518265"/>
                  </a:lnTo>
                  <a:lnTo>
                    <a:pt x="31062" y="522213"/>
                  </a:lnTo>
                  <a:lnTo>
                    <a:pt x="46613" y="523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SMARTInkShape-2566"/>
            <p:cNvSpPr/>
            <p:nvPr>
              <p:custDataLst>
                <p:tags r:id="rId81"/>
              </p:custDataLst>
            </p:nvPr>
          </p:nvSpPr>
          <p:spPr>
            <a:xfrm>
              <a:off x="3419475" y="3848100"/>
              <a:ext cx="161926" cy="276226"/>
            </a:xfrm>
            <a:custGeom>
              <a:avLst/>
              <a:gdLst/>
              <a:ahLst/>
              <a:cxnLst/>
              <a:rect l="0" t="0" r="0" b="0"/>
              <a:pathLst>
                <a:path w="161926" h="276226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7539" y="13183"/>
                  </a:lnTo>
                  <a:lnTo>
                    <a:pt x="11759" y="29659"/>
                  </a:lnTo>
                  <a:lnTo>
                    <a:pt x="19712" y="45124"/>
                  </a:lnTo>
                  <a:lnTo>
                    <a:pt x="51022" y="90232"/>
                  </a:lnTo>
                  <a:lnTo>
                    <a:pt x="69461" y="133944"/>
                  </a:lnTo>
                  <a:lnTo>
                    <a:pt x="83531" y="170509"/>
                  </a:lnTo>
                  <a:lnTo>
                    <a:pt x="106616" y="210889"/>
                  </a:lnTo>
                  <a:lnTo>
                    <a:pt x="138739" y="257940"/>
                  </a:lnTo>
                  <a:lnTo>
                    <a:pt x="161925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SMARTInkShape-2567"/>
            <p:cNvSpPr/>
            <p:nvPr>
              <p:custDataLst>
                <p:tags r:id="rId82"/>
              </p:custDataLst>
            </p:nvPr>
          </p:nvSpPr>
          <p:spPr>
            <a:xfrm>
              <a:off x="3333750" y="3876675"/>
              <a:ext cx="285751" cy="314326"/>
            </a:xfrm>
            <a:custGeom>
              <a:avLst/>
              <a:gdLst/>
              <a:ahLst/>
              <a:cxnLst/>
              <a:rect l="0" t="0" r="0" b="0"/>
              <a:pathLst>
                <a:path w="285751" h="314326">
                  <a:moveTo>
                    <a:pt x="285750" y="0"/>
                  </a:moveTo>
                  <a:lnTo>
                    <a:pt x="285750" y="0"/>
                  </a:lnTo>
                  <a:lnTo>
                    <a:pt x="280694" y="0"/>
                  </a:lnTo>
                  <a:lnTo>
                    <a:pt x="279204" y="1058"/>
                  </a:lnTo>
                  <a:lnTo>
                    <a:pt x="278211" y="2822"/>
                  </a:lnTo>
                  <a:lnTo>
                    <a:pt x="271561" y="18314"/>
                  </a:lnTo>
                  <a:lnTo>
                    <a:pt x="241037" y="60468"/>
                  </a:lnTo>
                  <a:lnTo>
                    <a:pt x="206073" y="104984"/>
                  </a:lnTo>
                  <a:lnTo>
                    <a:pt x="169529" y="149422"/>
                  </a:lnTo>
                  <a:lnTo>
                    <a:pt x="131111" y="194916"/>
                  </a:lnTo>
                  <a:lnTo>
                    <a:pt x="86489" y="239373"/>
                  </a:lnTo>
                  <a:lnTo>
                    <a:pt x="44796" y="279231"/>
                  </a:lnTo>
                  <a:lnTo>
                    <a:pt x="26561" y="296283"/>
                  </a:lnTo>
                  <a:lnTo>
                    <a:pt x="0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" name="SMARTInkShape-2568"/>
            <p:cNvSpPr/>
            <p:nvPr>
              <p:custDataLst>
                <p:tags r:id="rId83"/>
              </p:custDataLst>
            </p:nvPr>
          </p:nvSpPr>
          <p:spPr>
            <a:xfrm>
              <a:off x="3658334" y="3829050"/>
              <a:ext cx="218342" cy="361951"/>
            </a:xfrm>
            <a:custGeom>
              <a:avLst/>
              <a:gdLst/>
              <a:ahLst/>
              <a:cxnLst/>
              <a:rect l="0" t="0" r="0" b="0"/>
              <a:pathLst>
                <a:path w="218342" h="361951">
                  <a:moveTo>
                    <a:pt x="218341" y="0"/>
                  </a:moveTo>
                  <a:lnTo>
                    <a:pt x="218341" y="0"/>
                  </a:lnTo>
                  <a:lnTo>
                    <a:pt x="199043" y="22120"/>
                  </a:lnTo>
                  <a:lnTo>
                    <a:pt x="175779" y="51204"/>
                  </a:lnTo>
                  <a:lnTo>
                    <a:pt x="131249" y="95481"/>
                  </a:lnTo>
                  <a:lnTo>
                    <a:pt x="104694" y="118719"/>
                  </a:lnTo>
                  <a:lnTo>
                    <a:pt x="73400" y="160603"/>
                  </a:lnTo>
                  <a:lnTo>
                    <a:pt x="42014" y="204820"/>
                  </a:lnTo>
                  <a:lnTo>
                    <a:pt x="16490" y="245657"/>
                  </a:lnTo>
                  <a:lnTo>
                    <a:pt x="4840" y="269402"/>
                  </a:lnTo>
                  <a:lnTo>
                    <a:pt x="0" y="309625"/>
                  </a:lnTo>
                  <a:lnTo>
                    <a:pt x="4540" y="329748"/>
                  </a:lnTo>
                  <a:lnTo>
                    <a:pt x="12588" y="344060"/>
                  </a:lnTo>
                  <a:lnTo>
                    <a:pt x="26732" y="355003"/>
                  </a:lnTo>
                  <a:lnTo>
                    <a:pt x="44328" y="359892"/>
                  </a:lnTo>
                  <a:lnTo>
                    <a:pt x="94516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" name="SMARTInkShape-2569"/>
            <p:cNvSpPr/>
            <p:nvPr>
              <p:custDataLst>
                <p:tags r:id="rId84"/>
              </p:custDataLst>
            </p:nvPr>
          </p:nvSpPr>
          <p:spPr>
            <a:xfrm>
              <a:off x="3943350" y="3895725"/>
              <a:ext cx="161926" cy="9526"/>
            </a:xfrm>
            <a:custGeom>
              <a:avLst/>
              <a:gdLst/>
              <a:ahLst/>
              <a:cxnLst/>
              <a:rect l="0" t="0" r="0" b="0"/>
              <a:pathLst>
                <a:path w="161926" h="9526">
                  <a:moveTo>
                    <a:pt x="0" y="9525"/>
                  </a:moveTo>
                  <a:lnTo>
                    <a:pt x="0" y="9525"/>
                  </a:lnTo>
                  <a:lnTo>
                    <a:pt x="45056" y="9525"/>
                  </a:lnTo>
                  <a:lnTo>
                    <a:pt x="87660" y="9525"/>
                  </a:lnTo>
                  <a:lnTo>
                    <a:pt x="133605" y="6703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SMARTInkShape-2570"/>
            <p:cNvSpPr/>
            <p:nvPr>
              <p:custDataLst>
                <p:tags r:id="rId85"/>
              </p:custDataLst>
            </p:nvPr>
          </p:nvSpPr>
          <p:spPr>
            <a:xfrm>
              <a:off x="3952875" y="3886200"/>
              <a:ext cx="85726" cy="276226"/>
            </a:xfrm>
            <a:custGeom>
              <a:avLst/>
              <a:gdLst/>
              <a:ahLst/>
              <a:cxnLst/>
              <a:rect l="0" t="0" r="0" b="0"/>
              <a:pathLst>
                <a:path w="85726" h="276226">
                  <a:moveTo>
                    <a:pt x="85725" y="0"/>
                  </a:moveTo>
                  <a:lnTo>
                    <a:pt x="85725" y="0"/>
                  </a:lnTo>
                  <a:lnTo>
                    <a:pt x="72468" y="13257"/>
                  </a:lnTo>
                  <a:lnTo>
                    <a:pt x="69250" y="22120"/>
                  </a:lnTo>
                  <a:lnTo>
                    <a:pt x="64616" y="39010"/>
                  </a:lnTo>
                  <a:lnTo>
                    <a:pt x="50266" y="83819"/>
                  </a:lnTo>
                  <a:lnTo>
                    <a:pt x="45585" y="104210"/>
                  </a:lnTo>
                  <a:lnTo>
                    <a:pt x="31218" y="150364"/>
                  </a:lnTo>
                  <a:lnTo>
                    <a:pt x="26536" y="170847"/>
                  </a:lnTo>
                  <a:lnTo>
                    <a:pt x="21268" y="190321"/>
                  </a:lnTo>
                  <a:lnTo>
                    <a:pt x="16885" y="209497"/>
                  </a:lnTo>
                  <a:lnTo>
                    <a:pt x="11705" y="228584"/>
                  </a:lnTo>
                  <a:lnTo>
                    <a:pt x="8754" y="252743"/>
                  </a:lnTo>
                  <a:lnTo>
                    <a:pt x="2043" y="266452"/>
                  </a:lnTo>
                  <a:lnTo>
                    <a:pt x="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" name="SMARTInkShape-2571"/>
            <p:cNvSpPr/>
            <p:nvPr>
              <p:custDataLst>
                <p:tags r:id="rId86"/>
              </p:custDataLst>
            </p:nvPr>
          </p:nvSpPr>
          <p:spPr>
            <a:xfrm>
              <a:off x="3963003" y="3876675"/>
              <a:ext cx="199423" cy="190501"/>
            </a:xfrm>
            <a:custGeom>
              <a:avLst/>
              <a:gdLst/>
              <a:ahLst/>
              <a:cxnLst/>
              <a:rect l="0" t="0" r="0" b="0"/>
              <a:pathLst>
                <a:path w="199423" h="190501">
                  <a:moveTo>
                    <a:pt x="199422" y="0"/>
                  </a:moveTo>
                  <a:lnTo>
                    <a:pt x="199422" y="0"/>
                  </a:lnTo>
                  <a:lnTo>
                    <a:pt x="199422" y="8201"/>
                  </a:lnTo>
                  <a:lnTo>
                    <a:pt x="184234" y="26753"/>
                  </a:lnTo>
                  <a:lnTo>
                    <a:pt x="182089" y="36937"/>
                  </a:lnTo>
                  <a:lnTo>
                    <a:pt x="179400" y="41558"/>
                  </a:lnTo>
                  <a:lnTo>
                    <a:pt x="135636" y="82995"/>
                  </a:lnTo>
                  <a:lnTo>
                    <a:pt x="91455" y="117325"/>
                  </a:lnTo>
                  <a:lnTo>
                    <a:pt x="48872" y="145920"/>
                  </a:lnTo>
                  <a:lnTo>
                    <a:pt x="21095" y="159085"/>
                  </a:lnTo>
                  <a:lnTo>
                    <a:pt x="6270" y="161364"/>
                  </a:lnTo>
                  <a:lnTo>
                    <a:pt x="3979" y="162609"/>
                  </a:lnTo>
                  <a:lnTo>
                    <a:pt x="2452" y="164498"/>
                  </a:lnTo>
                  <a:lnTo>
                    <a:pt x="0" y="170077"/>
                  </a:lnTo>
                  <a:lnTo>
                    <a:pt x="4632" y="176099"/>
                  </a:lnTo>
                  <a:lnTo>
                    <a:pt x="9837" y="178808"/>
                  </a:lnTo>
                  <a:lnTo>
                    <a:pt x="25976" y="180690"/>
                  </a:lnTo>
                  <a:lnTo>
                    <a:pt x="41962" y="181949"/>
                  </a:lnTo>
                  <a:lnTo>
                    <a:pt x="78885" y="189610"/>
                  </a:lnTo>
                  <a:lnTo>
                    <a:pt x="123229" y="190448"/>
                  </a:lnTo>
                  <a:lnTo>
                    <a:pt x="167672" y="190497"/>
                  </a:lnTo>
                  <a:lnTo>
                    <a:pt x="199422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SMARTInkShape-2572"/>
            <p:cNvSpPr/>
            <p:nvPr>
              <p:custDataLst>
                <p:tags r:id="rId87"/>
              </p:custDataLst>
            </p:nvPr>
          </p:nvSpPr>
          <p:spPr>
            <a:xfrm>
              <a:off x="4210050" y="3886200"/>
              <a:ext cx="238126" cy="38101"/>
            </a:xfrm>
            <a:custGeom>
              <a:avLst/>
              <a:gdLst/>
              <a:ahLst/>
              <a:cxnLst/>
              <a:rect l="0" t="0" r="0" b="0"/>
              <a:pathLst>
                <a:path w="238126" h="38101">
                  <a:moveTo>
                    <a:pt x="0" y="38100"/>
                  </a:moveTo>
                  <a:lnTo>
                    <a:pt x="0" y="38100"/>
                  </a:lnTo>
                  <a:lnTo>
                    <a:pt x="46346" y="38100"/>
                  </a:lnTo>
                  <a:lnTo>
                    <a:pt x="87773" y="29899"/>
                  </a:lnTo>
                  <a:lnTo>
                    <a:pt x="134854" y="20490"/>
                  </a:lnTo>
                  <a:lnTo>
                    <a:pt x="182431" y="10975"/>
                  </a:lnTo>
                  <a:lnTo>
                    <a:pt x="227573" y="645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SMARTInkShape-2573"/>
            <p:cNvSpPr/>
            <p:nvPr>
              <p:custDataLst>
                <p:tags r:id="rId88"/>
              </p:custDataLst>
            </p:nvPr>
          </p:nvSpPr>
          <p:spPr>
            <a:xfrm>
              <a:off x="4276725" y="3895725"/>
              <a:ext cx="57035" cy="238126"/>
            </a:xfrm>
            <a:custGeom>
              <a:avLst/>
              <a:gdLst/>
              <a:ahLst/>
              <a:cxnLst/>
              <a:rect l="0" t="0" r="0" b="0"/>
              <a:pathLst>
                <a:path w="57035" h="238126">
                  <a:moveTo>
                    <a:pt x="47625" y="0"/>
                  </a:moveTo>
                  <a:lnTo>
                    <a:pt x="47625" y="0"/>
                  </a:lnTo>
                  <a:lnTo>
                    <a:pt x="47625" y="5056"/>
                  </a:lnTo>
                  <a:lnTo>
                    <a:pt x="48683" y="6546"/>
                  </a:lnTo>
                  <a:lnTo>
                    <a:pt x="50447" y="7539"/>
                  </a:lnTo>
                  <a:lnTo>
                    <a:pt x="52682" y="8201"/>
                  </a:lnTo>
                  <a:lnTo>
                    <a:pt x="54171" y="10759"/>
                  </a:lnTo>
                  <a:lnTo>
                    <a:pt x="56889" y="34337"/>
                  </a:lnTo>
                  <a:lnTo>
                    <a:pt x="57034" y="41013"/>
                  </a:lnTo>
                  <a:lnTo>
                    <a:pt x="45387" y="85963"/>
                  </a:lnTo>
                  <a:lnTo>
                    <a:pt x="28379" y="126668"/>
                  </a:lnTo>
                  <a:lnTo>
                    <a:pt x="11395" y="172353"/>
                  </a:lnTo>
                  <a:lnTo>
                    <a:pt x="1488" y="206733"/>
                  </a:lnTo>
                  <a:lnTo>
                    <a:pt x="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9" name="SMARTInkShape-2574"/>
            <p:cNvSpPr/>
            <p:nvPr>
              <p:custDataLst>
                <p:tags r:id="rId89"/>
              </p:custDataLst>
            </p:nvPr>
          </p:nvSpPr>
          <p:spPr>
            <a:xfrm>
              <a:off x="4476750" y="3781425"/>
              <a:ext cx="123751" cy="409576"/>
            </a:xfrm>
            <a:custGeom>
              <a:avLst/>
              <a:gdLst/>
              <a:ahLst/>
              <a:cxnLst/>
              <a:rect l="0" t="0" r="0" b="0"/>
              <a:pathLst>
                <a:path w="123751" h="409576">
                  <a:moveTo>
                    <a:pt x="38100" y="0"/>
                  </a:moveTo>
                  <a:lnTo>
                    <a:pt x="38100" y="0"/>
                  </a:lnTo>
                  <a:lnTo>
                    <a:pt x="43156" y="5056"/>
                  </a:lnTo>
                  <a:lnTo>
                    <a:pt x="48461" y="7539"/>
                  </a:lnTo>
                  <a:lnTo>
                    <a:pt x="51357" y="8201"/>
                  </a:lnTo>
                  <a:lnTo>
                    <a:pt x="60490" y="14189"/>
                  </a:lnTo>
                  <a:lnTo>
                    <a:pt x="79044" y="36310"/>
                  </a:lnTo>
                  <a:lnTo>
                    <a:pt x="89105" y="44713"/>
                  </a:lnTo>
                  <a:lnTo>
                    <a:pt x="107559" y="73478"/>
                  </a:lnTo>
                  <a:lnTo>
                    <a:pt x="119514" y="106119"/>
                  </a:lnTo>
                  <a:lnTo>
                    <a:pt x="123257" y="152577"/>
                  </a:lnTo>
                  <a:lnTo>
                    <a:pt x="123750" y="197226"/>
                  </a:lnTo>
                  <a:lnTo>
                    <a:pt x="120981" y="221068"/>
                  </a:lnTo>
                  <a:lnTo>
                    <a:pt x="107576" y="265904"/>
                  </a:lnTo>
                  <a:lnTo>
                    <a:pt x="88867" y="307626"/>
                  </a:lnTo>
                  <a:lnTo>
                    <a:pt x="63851" y="352405"/>
                  </a:lnTo>
                  <a:lnTo>
                    <a:pt x="25465" y="392465"/>
                  </a:lnTo>
                  <a:lnTo>
                    <a:pt x="0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SMARTInkShape-2575"/>
            <p:cNvSpPr/>
            <p:nvPr>
              <p:custDataLst>
                <p:tags r:id="rId90"/>
              </p:custDataLst>
            </p:nvPr>
          </p:nvSpPr>
          <p:spPr>
            <a:xfrm>
              <a:off x="4648200" y="4067175"/>
              <a:ext cx="76166" cy="123826"/>
            </a:xfrm>
            <a:custGeom>
              <a:avLst/>
              <a:gdLst/>
              <a:ahLst/>
              <a:cxnLst/>
              <a:rect l="0" t="0" r="0" b="0"/>
              <a:pathLst>
                <a:path w="76166" h="123826">
                  <a:moveTo>
                    <a:pt x="57150" y="0"/>
                  </a:moveTo>
                  <a:lnTo>
                    <a:pt x="57150" y="0"/>
                  </a:lnTo>
                  <a:lnTo>
                    <a:pt x="62206" y="0"/>
                  </a:lnTo>
                  <a:lnTo>
                    <a:pt x="63696" y="1058"/>
                  </a:lnTo>
                  <a:lnTo>
                    <a:pt x="64689" y="2822"/>
                  </a:lnTo>
                  <a:lnTo>
                    <a:pt x="66413" y="9701"/>
                  </a:lnTo>
                  <a:lnTo>
                    <a:pt x="66559" y="14189"/>
                  </a:lnTo>
                  <a:lnTo>
                    <a:pt x="69445" y="19712"/>
                  </a:lnTo>
                  <a:lnTo>
                    <a:pt x="73198" y="25694"/>
                  </a:lnTo>
                  <a:lnTo>
                    <a:pt x="75607" y="38159"/>
                  </a:lnTo>
                  <a:lnTo>
                    <a:pt x="76165" y="60328"/>
                  </a:lnTo>
                  <a:lnTo>
                    <a:pt x="62010" y="94888"/>
                  </a:lnTo>
                  <a:lnTo>
                    <a:pt x="59332" y="98184"/>
                  </a:lnTo>
                  <a:lnTo>
                    <a:pt x="31724" y="119792"/>
                  </a:lnTo>
                  <a:lnTo>
                    <a:pt x="22218" y="122630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1" name="SMARTInkShape-2576"/>
            <p:cNvSpPr/>
            <p:nvPr>
              <p:custDataLst>
                <p:tags r:id="rId91"/>
              </p:custDataLst>
            </p:nvPr>
          </p:nvSpPr>
          <p:spPr>
            <a:xfrm>
              <a:off x="4791075" y="3829050"/>
              <a:ext cx="219076" cy="9526"/>
            </a:xfrm>
            <a:custGeom>
              <a:avLst/>
              <a:gdLst/>
              <a:ahLst/>
              <a:cxnLst/>
              <a:rect l="0" t="0" r="0" b="0"/>
              <a:pathLst>
                <a:path w="219076" h="9526">
                  <a:moveTo>
                    <a:pt x="0" y="9525"/>
                  </a:moveTo>
                  <a:lnTo>
                    <a:pt x="0" y="9525"/>
                  </a:lnTo>
                  <a:lnTo>
                    <a:pt x="13257" y="9525"/>
                  </a:lnTo>
                  <a:lnTo>
                    <a:pt x="57419" y="589"/>
                  </a:lnTo>
                  <a:lnTo>
                    <a:pt x="96540" y="78"/>
                  </a:lnTo>
                  <a:lnTo>
                    <a:pt x="137988" y="10"/>
                  </a:lnTo>
                  <a:lnTo>
                    <a:pt x="178764" y="2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SMARTInkShape-2577"/>
            <p:cNvSpPr/>
            <p:nvPr>
              <p:custDataLst>
                <p:tags r:id="rId92"/>
              </p:custDataLst>
            </p:nvPr>
          </p:nvSpPr>
          <p:spPr>
            <a:xfrm>
              <a:off x="4867275" y="3857625"/>
              <a:ext cx="47626" cy="276226"/>
            </a:xfrm>
            <a:custGeom>
              <a:avLst/>
              <a:gdLst/>
              <a:ahLst/>
              <a:cxnLst/>
              <a:rect l="0" t="0" r="0" b="0"/>
              <a:pathLst>
                <a:path w="47626" h="276226">
                  <a:moveTo>
                    <a:pt x="47625" y="0"/>
                  </a:moveTo>
                  <a:lnTo>
                    <a:pt x="47625" y="0"/>
                  </a:lnTo>
                  <a:lnTo>
                    <a:pt x="42569" y="5056"/>
                  </a:lnTo>
                  <a:lnTo>
                    <a:pt x="40086" y="13183"/>
                  </a:lnTo>
                  <a:lnTo>
                    <a:pt x="31632" y="60468"/>
                  </a:lnTo>
                  <a:lnTo>
                    <a:pt x="25932" y="107606"/>
                  </a:lnTo>
                  <a:lnTo>
                    <a:pt x="12115" y="151812"/>
                  </a:lnTo>
                  <a:lnTo>
                    <a:pt x="6931" y="193270"/>
                  </a:lnTo>
                  <a:lnTo>
                    <a:pt x="405" y="239023"/>
                  </a:lnTo>
                  <a:lnTo>
                    <a:pt x="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SMARTInkShape-2578"/>
            <p:cNvSpPr/>
            <p:nvPr>
              <p:custDataLst>
                <p:tags r:id="rId93"/>
              </p:custDataLst>
            </p:nvPr>
          </p:nvSpPr>
          <p:spPr>
            <a:xfrm>
              <a:off x="5067300" y="3714750"/>
              <a:ext cx="160030" cy="628651"/>
            </a:xfrm>
            <a:custGeom>
              <a:avLst/>
              <a:gdLst/>
              <a:ahLst/>
              <a:cxnLst/>
              <a:rect l="0" t="0" r="0" b="0"/>
              <a:pathLst>
                <a:path w="160030" h="628651">
                  <a:moveTo>
                    <a:pt x="0" y="0"/>
                  </a:moveTo>
                  <a:lnTo>
                    <a:pt x="0" y="0"/>
                  </a:lnTo>
                  <a:lnTo>
                    <a:pt x="16868" y="17926"/>
                  </a:lnTo>
                  <a:lnTo>
                    <a:pt x="54572" y="63704"/>
                  </a:lnTo>
                  <a:lnTo>
                    <a:pt x="92128" y="106674"/>
                  </a:lnTo>
                  <a:lnTo>
                    <a:pt x="121010" y="152650"/>
                  </a:lnTo>
                  <a:lnTo>
                    <a:pt x="135969" y="195606"/>
                  </a:lnTo>
                  <a:lnTo>
                    <a:pt x="145885" y="232347"/>
                  </a:lnTo>
                  <a:lnTo>
                    <a:pt x="155526" y="270045"/>
                  </a:lnTo>
                  <a:lnTo>
                    <a:pt x="160029" y="308025"/>
                  </a:lnTo>
                  <a:lnTo>
                    <a:pt x="156307" y="346090"/>
                  </a:lnTo>
                  <a:lnTo>
                    <a:pt x="152113" y="390332"/>
                  </a:lnTo>
                  <a:lnTo>
                    <a:pt x="142191" y="435917"/>
                  </a:lnTo>
                  <a:lnTo>
                    <a:pt x="130040" y="475809"/>
                  </a:lnTo>
                  <a:lnTo>
                    <a:pt x="116390" y="514263"/>
                  </a:lnTo>
                  <a:lnTo>
                    <a:pt x="93395" y="556907"/>
                  </a:lnTo>
                  <a:lnTo>
                    <a:pt x="79196" y="587478"/>
                  </a:lnTo>
                  <a:lnTo>
                    <a:pt x="76792" y="602643"/>
                  </a:lnTo>
                  <a:lnTo>
                    <a:pt x="75536" y="604962"/>
                  </a:lnTo>
                  <a:lnTo>
                    <a:pt x="73641" y="606508"/>
                  </a:lnTo>
                  <a:lnTo>
                    <a:pt x="68051" y="608989"/>
                  </a:lnTo>
                  <a:lnTo>
                    <a:pt x="67287" y="612151"/>
                  </a:lnTo>
                  <a:lnTo>
                    <a:pt x="66675" y="628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4" name="SMARTInkShape-2579"/>
            <p:cNvSpPr/>
            <p:nvPr>
              <p:custDataLst>
                <p:tags r:id="rId94"/>
              </p:custDataLst>
            </p:nvPr>
          </p:nvSpPr>
          <p:spPr>
            <a:xfrm>
              <a:off x="5429250" y="40386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SMARTInkShape-2580"/>
            <p:cNvSpPr/>
            <p:nvPr>
              <p:custDataLst>
                <p:tags r:id="rId95"/>
              </p:custDataLst>
            </p:nvPr>
          </p:nvSpPr>
          <p:spPr>
            <a:xfrm>
              <a:off x="5486400" y="3810000"/>
              <a:ext cx="304801" cy="28576"/>
            </a:xfrm>
            <a:custGeom>
              <a:avLst/>
              <a:gdLst/>
              <a:ahLst/>
              <a:cxnLst/>
              <a:rect l="0" t="0" r="0" b="0"/>
              <a:pathLst>
                <a:path w="304801" h="28576">
                  <a:moveTo>
                    <a:pt x="0" y="28575"/>
                  </a:moveTo>
                  <a:lnTo>
                    <a:pt x="0" y="28575"/>
                  </a:lnTo>
                  <a:lnTo>
                    <a:pt x="41418" y="28575"/>
                  </a:lnTo>
                  <a:lnTo>
                    <a:pt x="86161" y="28575"/>
                  </a:lnTo>
                  <a:lnTo>
                    <a:pt x="123912" y="25753"/>
                  </a:lnTo>
                  <a:lnTo>
                    <a:pt x="166998" y="20374"/>
                  </a:lnTo>
                  <a:lnTo>
                    <a:pt x="208671" y="18253"/>
                  </a:lnTo>
                  <a:lnTo>
                    <a:pt x="247476" y="11563"/>
                  </a:lnTo>
                  <a:lnTo>
                    <a:pt x="273352" y="7307"/>
                  </a:lnTo>
                  <a:lnTo>
                    <a:pt x="3048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6" name="SMARTInkShape-2581"/>
            <p:cNvSpPr/>
            <p:nvPr>
              <p:custDataLst>
                <p:tags r:id="rId96"/>
              </p:custDataLst>
            </p:nvPr>
          </p:nvSpPr>
          <p:spPr>
            <a:xfrm>
              <a:off x="5667375" y="3810000"/>
              <a:ext cx="8643" cy="371476"/>
            </a:xfrm>
            <a:custGeom>
              <a:avLst/>
              <a:gdLst/>
              <a:ahLst/>
              <a:cxnLst/>
              <a:rect l="0" t="0" r="0" b="0"/>
              <a:pathLst>
                <a:path w="8643" h="371476">
                  <a:moveTo>
                    <a:pt x="0" y="0"/>
                  </a:moveTo>
                  <a:lnTo>
                    <a:pt x="0" y="0"/>
                  </a:lnTo>
                  <a:lnTo>
                    <a:pt x="0" y="42562"/>
                  </a:lnTo>
                  <a:lnTo>
                    <a:pt x="0" y="88622"/>
                  </a:lnTo>
                  <a:lnTo>
                    <a:pt x="2822" y="115158"/>
                  </a:lnTo>
                  <a:lnTo>
                    <a:pt x="8642" y="162038"/>
                  </a:lnTo>
                  <a:lnTo>
                    <a:pt x="6528" y="200047"/>
                  </a:lnTo>
                  <a:lnTo>
                    <a:pt x="1289" y="243186"/>
                  </a:lnTo>
                  <a:lnTo>
                    <a:pt x="255" y="284868"/>
                  </a:lnTo>
                  <a:lnTo>
                    <a:pt x="50" y="323676"/>
                  </a:lnTo>
                  <a:lnTo>
                    <a:pt x="0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SMARTInkShape-2582"/>
            <p:cNvSpPr/>
            <p:nvPr>
              <p:custDataLst>
                <p:tags r:id="rId97"/>
              </p:custDataLst>
            </p:nvPr>
          </p:nvSpPr>
          <p:spPr>
            <a:xfrm>
              <a:off x="5953125" y="3819525"/>
              <a:ext cx="18935" cy="409576"/>
            </a:xfrm>
            <a:custGeom>
              <a:avLst/>
              <a:gdLst/>
              <a:ahLst/>
              <a:cxnLst/>
              <a:rect l="0" t="0" r="0" b="0"/>
              <a:pathLst>
                <a:path w="18935" h="40957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10584" y="6546"/>
                  </a:lnTo>
                  <a:lnTo>
                    <a:pt x="12347" y="7539"/>
                  </a:lnTo>
                  <a:lnTo>
                    <a:pt x="14582" y="8201"/>
                  </a:lnTo>
                  <a:lnTo>
                    <a:pt x="16071" y="9701"/>
                  </a:lnTo>
                  <a:lnTo>
                    <a:pt x="17726" y="14189"/>
                  </a:lnTo>
                  <a:lnTo>
                    <a:pt x="18934" y="45138"/>
                  </a:lnTo>
                  <a:lnTo>
                    <a:pt x="11496" y="86652"/>
                  </a:lnTo>
                  <a:lnTo>
                    <a:pt x="9915" y="129065"/>
                  </a:lnTo>
                  <a:lnTo>
                    <a:pt x="3056" y="171662"/>
                  </a:lnTo>
                  <a:lnTo>
                    <a:pt x="905" y="207378"/>
                  </a:lnTo>
                  <a:lnTo>
                    <a:pt x="269" y="244773"/>
                  </a:lnTo>
                  <a:lnTo>
                    <a:pt x="80" y="281605"/>
                  </a:lnTo>
                  <a:lnTo>
                    <a:pt x="16" y="323031"/>
                  </a:lnTo>
                  <a:lnTo>
                    <a:pt x="2" y="370567"/>
                  </a:lnTo>
                  <a:lnTo>
                    <a:pt x="0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8" name="SMARTInkShape-2583"/>
            <p:cNvSpPr/>
            <p:nvPr>
              <p:custDataLst>
                <p:tags r:id="rId98"/>
              </p:custDataLst>
            </p:nvPr>
          </p:nvSpPr>
          <p:spPr>
            <a:xfrm>
              <a:off x="5876925" y="4029075"/>
              <a:ext cx="219076" cy="19051"/>
            </a:xfrm>
            <a:custGeom>
              <a:avLst/>
              <a:gdLst/>
              <a:ahLst/>
              <a:cxnLst/>
              <a:rect l="0" t="0" r="0" b="0"/>
              <a:pathLst>
                <a:path w="219076" h="19051">
                  <a:moveTo>
                    <a:pt x="0" y="19050"/>
                  </a:moveTo>
                  <a:lnTo>
                    <a:pt x="0" y="19050"/>
                  </a:lnTo>
                  <a:lnTo>
                    <a:pt x="42562" y="19050"/>
                  </a:lnTo>
                  <a:lnTo>
                    <a:pt x="86034" y="19050"/>
                  </a:lnTo>
                  <a:lnTo>
                    <a:pt x="116556" y="16228"/>
                  </a:lnTo>
                  <a:lnTo>
                    <a:pt x="161164" y="9349"/>
                  </a:lnTo>
                  <a:lnTo>
                    <a:pt x="206497" y="640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9" name="SMARTInkShape-2584"/>
            <p:cNvSpPr/>
            <p:nvPr>
              <p:custDataLst>
                <p:tags r:id="rId99"/>
              </p:custDataLst>
            </p:nvPr>
          </p:nvSpPr>
          <p:spPr>
            <a:xfrm>
              <a:off x="6195288" y="3810000"/>
              <a:ext cx="138838" cy="361951"/>
            </a:xfrm>
            <a:custGeom>
              <a:avLst/>
              <a:gdLst/>
              <a:ahLst/>
              <a:cxnLst/>
              <a:rect l="0" t="0" r="0" b="0"/>
              <a:pathLst>
                <a:path w="138838" h="361951">
                  <a:moveTo>
                    <a:pt x="5487" y="0"/>
                  </a:moveTo>
                  <a:lnTo>
                    <a:pt x="5487" y="0"/>
                  </a:lnTo>
                  <a:lnTo>
                    <a:pt x="431" y="5056"/>
                  </a:lnTo>
                  <a:lnTo>
                    <a:pt x="0" y="7604"/>
                  </a:lnTo>
                  <a:lnTo>
                    <a:pt x="770" y="10361"/>
                  </a:lnTo>
                  <a:lnTo>
                    <a:pt x="3391" y="16247"/>
                  </a:lnTo>
                  <a:lnTo>
                    <a:pt x="10462" y="59603"/>
                  </a:lnTo>
                  <a:lnTo>
                    <a:pt x="27870" y="106314"/>
                  </a:lnTo>
                  <a:lnTo>
                    <a:pt x="43608" y="152603"/>
                  </a:lnTo>
                  <a:lnTo>
                    <a:pt x="56292" y="190540"/>
                  </a:lnTo>
                  <a:lnTo>
                    <a:pt x="68988" y="235154"/>
                  </a:lnTo>
                  <a:lnTo>
                    <a:pt x="81687" y="275638"/>
                  </a:lnTo>
                  <a:lnTo>
                    <a:pt x="100737" y="322962"/>
                  </a:lnTo>
                  <a:lnTo>
                    <a:pt x="113437" y="344018"/>
                  </a:lnTo>
                  <a:lnTo>
                    <a:pt x="119787" y="348689"/>
                  </a:lnTo>
                  <a:lnTo>
                    <a:pt x="126137" y="351823"/>
                  </a:lnTo>
                  <a:lnTo>
                    <a:pt x="138837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0" name="SMARTInkShape-2585"/>
            <p:cNvSpPr/>
            <p:nvPr>
              <p:custDataLst>
                <p:tags r:id="rId100"/>
              </p:custDataLst>
            </p:nvPr>
          </p:nvSpPr>
          <p:spPr>
            <a:xfrm>
              <a:off x="6134100" y="3771900"/>
              <a:ext cx="314326" cy="323851"/>
            </a:xfrm>
            <a:custGeom>
              <a:avLst/>
              <a:gdLst/>
              <a:ahLst/>
              <a:cxnLst/>
              <a:rect l="0" t="0" r="0" b="0"/>
              <a:pathLst>
                <a:path w="314326" h="323851">
                  <a:moveTo>
                    <a:pt x="314325" y="0"/>
                  </a:moveTo>
                  <a:lnTo>
                    <a:pt x="314325" y="0"/>
                  </a:lnTo>
                  <a:lnTo>
                    <a:pt x="309269" y="0"/>
                  </a:lnTo>
                  <a:lnTo>
                    <a:pt x="303964" y="2822"/>
                  </a:lnTo>
                  <a:lnTo>
                    <a:pt x="258740" y="46070"/>
                  </a:lnTo>
                  <a:lnTo>
                    <a:pt x="224448" y="88995"/>
                  </a:lnTo>
                  <a:lnTo>
                    <a:pt x="187239" y="133554"/>
                  </a:lnTo>
                  <a:lnTo>
                    <a:pt x="148159" y="180910"/>
                  </a:lnTo>
                  <a:lnTo>
                    <a:pt x="101423" y="228512"/>
                  </a:lnTo>
                  <a:lnTo>
                    <a:pt x="54935" y="269589"/>
                  </a:lnTo>
                  <a:lnTo>
                    <a:pt x="13097" y="309712"/>
                  </a:lnTo>
                  <a:lnTo>
                    <a:pt x="6526" y="312275"/>
                  </a:lnTo>
                  <a:lnTo>
                    <a:pt x="4351" y="314016"/>
                  </a:lnTo>
                  <a:lnTo>
                    <a:pt x="0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1" name="SMARTInkShape-2586"/>
            <p:cNvSpPr/>
            <p:nvPr>
              <p:custDataLst>
                <p:tags r:id="rId101"/>
              </p:custDataLst>
            </p:nvPr>
          </p:nvSpPr>
          <p:spPr>
            <a:xfrm>
              <a:off x="6392002" y="3771900"/>
              <a:ext cx="285024" cy="351818"/>
            </a:xfrm>
            <a:custGeom>
              <a:avLst/>
              <a:gdLst/>
              <a:ahLst/>
              <a:cxnLst/>
              <a:rect l="0" t="0" r="0" b="0"/>
              <a:pathLst>
                <a:path w="285024" h="351818">
                  <a:moveTo>
                    <a:pt x="285023" y="0"/>
                  </a:moveTo>
                  <a:lnTo>
                    <a:pt x="285023" y="0"/>
                  </a:lnTo>
                  <a:lnTo>
                    <a:pt x="279967" y="0"/>
                  </a:lnTo>
                  <a:lnTo>
                    <a:pt x="278477" y="1058"/>
                  </a:lnTo>
                  <a:lnTo>
                    <a:pt x="277484" y="2822"/>
                  </a:lnTo>
                  <a:lnTo>
                    <a:pt x="276822" y="5056"/>
                  </a:lnTo>
                  <a:lnTo>
                    <a:pt x="270442" y="10361"/>
                  </a:lnTo>
                  <a:lnTo>
                    <a:pt x="225696" y="40000"/>
                  </a:lnTo>
                  <a:lnTo>
                    <a:pt x="179961" y="77704"/>
                  </a:lnTo>
                  <a:lnTo>
                    <a:pt x="132585" y="118535"/>
                  </a:lnTo>
                  <a:lnTo>
                    <a:pt x="94515" y="160566"/>
                  </a:lnTo>
                  <a:lnTo>
                    <a:pt x="61478" y="199757"/>
                  </a:lnTo>
                  <a:lnTo>
                    <a:pt x="34570" y="238072"/>
                  </a:lnTo>
                  <a:lnTo>
                    <a:pt x="7553" y="280687"/>
                  </a:lnTo>
                  <a:lnTo>
                    <a:pt x="1726" y="301066"/>
                  </a:lnTo>
                  <a:lnTo>
                    <a:pt x="0" y="320509"/>
                  </a:lnTo>
                  <a:lnTo>
                    <a:pt x="2419" y="330479"/>
                  </a:lnTo>
                  <a:lnTo>
                    <a:pt x="12594" y="345503"/>
                  </a:lnTo>
                  <a:lnTo>
                    <a:pt x="21422" y="349349"/>
                  </a:lnTo>
                  <a:lnTo>
                    <a:pt x="44335" y="351817"/>
                  </a:lnTo>
                  <a:lnTo>
                    <a:pt x="53873" y="349333"/>
                  </a:lnTo>
                  <a:lnTo>
                    <a:pt x="65948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SMARTInkShape-2587"/>
            <p:cNvSpPr/>
            <p:nvPr>
              <p:custDataLst>
                <p:tags r:id="rId102"/>
              </p:custDataLst>
            </p:nvPr>
          </p:nvSpPr>
          <p:spPr>
            <a:xfrm>
              <a:off x="6686580" y="3752850"/>
              <a:ext cx="38071" cy="342901"/>
            </a:xfrm>
            <a:custGeom>
              <a:avLst/>
              <a:gdLst/>
              <a:ahLst/>
              <a:cxnLst/>
              <a:rect l="0" t="0" r="0" b="0"/>
              <a:pathLst>
                <a:path w="38071" h="342901">
                  <a:moveTo>
                    <a:pt x="38070" y="0"/>
                  </a:moveTo>
                  <a:lnTo>
                    <a:pt x="38070" y="0"/>
                  </a:lnTo>
                  <a:lnTo>
                    <a:pt x="38070" y="5056"/>
                  </a:lnTo>
                  <a:lnTo>
                    <a:pt x="26311" y="50768"/>
                  </a:lnTo>
                  <a:lnTo>
                    <a:pt x="16837" y="97512"/>
                  </a:lnTo>
                  <a:lnTo>
                    <a:pt x="5889" y="138853"/>
                  </a:lnTo>
                  <a:lnTo>
                    <a:pt x="1139" y="180180"/>
                  </a:lnTo>
                  <a:lnTo>
                    <a:pt x="201" y="218918"/>
                  </a:lnTo>
                  <a:lnTo>
                    <a:pt x="0" y="265621"/>
                  </a:lnTo>
                  <a:lnTo>
                    <a:pt x="1037" y="287665"/>
                  </a:lnTo>
                  <a:lnTo>
                    <a:pt x="9671" y="319310"/>
                  </a:lnTo>
                  <a:lnTo>
                    <a:pt x="16860" y="333105"/>
                  </a:lnTo>
                  <a:lnTo>
                    <a:pt x="19020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3" name="SMARTInkShape-2588"/>
            <p:cNvSpPr/>
            <p:nvPr>
              <p:custDataLst>
                <p:tags r:id="rId103"/>
              </p:custDataLst>
            </p:nvPr>
          </p:nvSpPr>
          <p:spPr>
            <a:xfrm>
              <a:off x="6716628" y="3867150"/>
              <a:ext cx="188998" cy="131872"/>
            </a:xfrm>
            <a:custGeom>
              <a:avLst/>
              <a:gdLst/>
              <a:ahLst/>
              <a:cxnLst/>
              <a:rect l="0" t="0" r="0" b="0"/>
              <a:pathLst>
                <a:path w="188998" h="131872">
                  <a:moveTo>
                    <a:pt x="160422" y="0"/>
                  </a:moveTo>
                  <a:lnTo>
                    <a:pt x="160422" y="0"/>
                  </a:lnTo>
                  <a:lnTo>
                    <a:pt x="147165" y="0"/>
                  </a:lnTo>
                  <a:lnTo>
                    <a:pt x="102671" y="16247"/>
                  </a:lnTo>
                  <a:lnTo>
                    <a:pt x="88541" y="22390"/>
                  </a:lnTo>
                  <a:lnTo>
                    <a:pt x="78028" y="31471"/>
                  </a:lnTo>
                  <a:lnTo>
                    <a:pt x="68769" y="41504"/>
                  </a:lnTo>
                  <a:lnTo>
                    <a:pt x="29734" y="69325"/>
                  </a:lnTo>
                  <a:lnTo>
                    <a:pt x="12606" y="91170"/>
                  </a:lnTo>
                  <a:lnTo>
                    <a:pt x="10059" y="98023"/>
                  </a:lnTo>
                  <a:lnTo>
                    <a:pt x="8322" y="100274"/>
                  </a:lnTo>
                  <a:lnTo>
                    <a:pt x="1879" y="104500"/>
                  </a:lnTo>
                  <a:lnTo>
                    <a:pt x="0" y="109239"/>
                  </a:lnTo>
                  <a:lnTo>
                    <a:pt x="557" y="111984"/>
                  </a:lnTo>
                  <a:lnTo>
                    <a:pt x="6830" y="122057"/>
                  </a:lnTo>
                  <a:lnTo>
                    <a:pt x="12726" y="128357"/>
                  </a:lnTo>
                  <a:lnTo>
                    <a:pt x="21048" y="131131"/>
                  </a:lnTo>
                  <a:lnTo>
                    <a:pt x="26232" y="131871"/>
                  </a:lnTo>
                  <a:lnTo>
                    <a:pt x="34813" y="129870"/>
                  </a:lnTo>
                  <a:lnTo>
                    <a:pt x="38582" y="127855"/>
                  </a:lnTo>
                  <a:lnTo>
                    <a:pt x="80177" y="124179"/>
                  </a:lnTo>
                  <a:lnTo>
                    <a:pt x="124127" y="110599"/>
                  </a:lnTo>
                  <a:lnTo>
                    <a:pt x="166374" y="92029"/>
                  </a:lnTo>
                  <a:lnTo>
                    <a:pt x="188997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SMARTInkShape-2589"/>
            <p:cNvSpPr/>
            <p:nvPr>
              <p:custDataLst>
                <p:tags r:id="rId104"/>
              </p:custDataLst>
            </p:nvPr>
          </p:nvSpPr>
          <p:spPr>
            <a:xfrm>
              <a:off x="6962775" y="3762375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14189" y="28575"/>
                  </a:lnTo>
                  <a:lnTo>
                    <a:pt x="57455" y="16816"/>
                  </a:lnTo>
                  <a:lnTo>
                    <a:pt x="71045" y="12765"/>
                  </a:lnTo>
                  <a:lnTo>
                    <a:pt x="114875" y="4895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SMARTInkShape-2590"/>
            <p:cNvSpPr/>
            <p:nvPr>
              <p:custDataLst>
                <p:tags r:id="rId105"/>
              </p:custDataLst>
            </p:nvPr>
          </p:nvSpPr>
          <p:spPr>
            <a:xfrm>
              <a:off x="6991350" y="3752850"/>
              <a:ext cx="47626" cy="304801"/>
            </a:xfrm>
            <a:custGeom>
              <a:avLst/>
              <a:gdLst/>
              <a:ahLst/>
              <a:cxnLst/>
              <a:rect l="0" t="0" r="0" b="0"/>
              <a:pathLst>
                <a:path w="47626" h="304801">
                  <a:moveTo>
                    <a:pt x="47625" y="0"/>
                  </a:moveTo>
                  <a:lnTo>
                    <a:pt x="47625" y="0"/>
                  </a:lnTo>
                  <a:lnTo>
                    <a:pt x="47625" y="45056"/>
                  </a:lnTo>
                  <a:lnTo>
                    <a:pt x="46567" y="69969"/>
                  </a:lnTo>
                  <a:lnTo>
                    <a:pt x="37925" y="115565"/>
                  </a:lnTo>
                  <a:lnTo>
                    <a:pt x="24959" y="162092"/>
                  </a:lnTo>
                  <a:lnTo>
                    <a:pt x="17006" y="206749"/>
                  </a:lnTo>
                  <a:lnTo>
                    <a:pt x="11742" y="230593"/>
                  </a:lnTo>
                  <a:lnTo>
                    <a:pt x="7359" y="254943"/>
                  </a:lnTo>
                  <a:lnTo>
                    <a:pt x="969" y="281027"/>
                  </a:lnTo>
                  <a:lnTo>
                    <a:pt x="0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6" name="SMARTInkShape-2591"/>
            <p:cNvSpPr/>
            <p:nvPr>
              <p:custDataLst>
                <p:tags r:id="rId106"/>
              </p:custDataLst>
            </p:nvPr>
          </p:nvSpPr>
          <p:spPr>
            <a:xfrm>
              <a:off x="7172325" y="3657600"/>
              <a:ext cx="103782" cy="466726"/>
            </a:xfrm>
            <a:custGeom>
              <a:avLst/>
              <a:gdLst/>
              <a:ahLst/>
              <a:cxnLst/>
              <a:rect l="0" t="0" r="0" b="0"/>
              <a:pathLst>
                <a:path w="103782" h="466726">
                  <a:moveTo>
                    <a:pt x="0" y="0"/>
                  </a:moveTo>
                  <a:lnTo>
                    <a:pt x="0" y="0"/>
                  </a:lnTo>
                  <a:lnTo>
                    <a:pt x="13257" y="0"/>
                  </a:lnTo>
                  <a:lnTo>
                    <a:pt x="19298" y="2822"/>
                  </a:lnTo>
                  <a:lnTo>
                    <a:pt x="46346" y="27447"/>
                  </a:lnTo>
                  <a:lnTo>
                    <a:pt x="62620" y="52263"/>
                  </a:lnTo>
                  <a:lnTo>
                    <a:pt x="82472" y="98636"/>
                  </a:lnTo>
                  <a:lnTo>
                    <a:pt x="92412" y="134019"/>
                  </a:lnTo>
                  <a:lnTo>
                    <a:pt x="99746" y="171582"/>
                  </a:lnTo>
                  <a:lnTo>
                    <a:pt x="103781" y="216122"/>
                  </a:lnTo>
                  <a:lnTo>
                    <a:pt x="101757" y="256592"/>
                  </a:lnTo>
                  <a:lnTo>
                    <a:pt x="88503" y="298177"/>
                  </a:lnTo>
                  <a:lnTo>
                    <a:pt x="72973" y="343282"/>
                  </a:lnTo>
                  <a:lnTo>
                    <a:pt x="53970" y="386826"/>
                  </a:lnTo>
                  <a:lnTo>
                    <a:pt x="34925" y="420348"/>
                  </a:lnTo>
                  <a:lnTo>
                    <a:pt x="0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8" name="SMARTInkShape-2592"/>
          <p:cNvSpPr/>
          <p:nvPr>
            <p:custDataLst>
              <p:tags r:id="rId1"/>
            </p:custDataLst>
          </p:nvPr>
        </p:nvSpPr>
        <p:spPr>
          <a:xfrm>
            <a:off x="2781300" y="3697050"/>
            <a:ext cx="276226" cy="627301"/>
          </a:xfrm>
          <a:custGeom>
            <a:avLst/>
            <a:gdLst/>
            <a:ahLst/>
            <a:cxnLst/>
            <a:rect l="0" t="0" r="0" b="0"/>
            <a:pathLst>
              <a:path w="276226" h="627301">
                <a:moveTo>
                  <a:pt x="276225" y="27225"/>
                </a:moveTo>
                <a:lnTo>
                  <a:pt x="276225" y="27225"/>
                </a:lnTo>
                <a:lnTo>
                  <a:pt x="276225" y="22169"/>
                </a:lnTo>
                <a:lnTo>
                  <a:pt x="273403" y="16864"/>
                </a:lnTo>
                <a:lnTo>
                  <a:pt x="268024" y="9892"/>
                </a:lnTo>
                <a:lnTo>
                  <a:pt x="256979" y="3627"/>
                </a:lnTo>
                <a:lnTo>
                  <a:pt x="240301" y="125"/>
                </a:lnTo>
                <a:lnTo>
                  <a:pt x="214644" y="0"/>
                </a:lnTo>
                <a:lnTo>
                  <a:pt x="170867" y="11946"/>
                </a:lnTo>
                <a:lnTo>
                  <a:pt x="142702" y="26108"/>
                </a:lnTo>
                <a:lnTo>
                  <a:pt x="98967" y="70532"/>
                </a:lnTo>
                <a:lnTo>
                  <a:pt x="74285" y="113636"/>
                </a:lnTo>
                <a:lnTo>
                  <a:pt x="59405" y="144551"/>
                </a:lnTo>
                <a:lnTo>
                  <a:pt x="51115" y="180521"/>
                </a:lnTo>
                <a:lnTo>
                  <a:pt x="45837" y="217991"/>
                </a:lnTo>
                <a:lnTo>
                  <a:pt x="40392" y="255903"/>
                </a:lnTo>
                <a:lnTo>
                  <a:pt x="38779" y="293948"/>
                </a:lnTo>
                <a:lnTo>
                  <a:pt x="38302" y="332032"/>
                </a:lnTo>
                <a:lnTo>
                  <a:pt x="38160" y="372949"/>
                </a:lnTo>
                <a:lnTo>
                  <a:pt x="35296" y="415765"/>
                </a:lnTo>
                <a:lnTo>
                  <a:pt x="30566" y="458084"/>
                </a:lnTo>
                <a:lnTo>
                  <a:pt x="29165" y="501315"/>
                </a:lnTo>
                <a:lnTo>
                  <a:pt x="23635" y="548792"/>
                </a:lnTo>
                <a:lnTo>
                  <a:pt x="9292" y="595599"/>
                </a:lnTo>
                <a:lnTo>
                  <a:pt x="0" y="6273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3" name="SMARTInkShape-Group365"/>
          <p:cNvGrpSpPr/>
          <p:nvPr/>
        </p:nvGrpSpPr>
        <p:grpSpPr>
          <a:xfrm>
            <a:off x="2686050" y="4124325"/>
            <a:ext cx="4572001" cy="704851"/>
            <a:chOff x="2686050" y="4124325"/>
            <a:chExt cx="4572001" cy="704851"/>
          </a:xfrm>
        </p:grpSpPr>
        <p:sp>
          <p:nvSpPr>
            <p:cNvPr id="159" name="SMARTInkShape-2593"/>
            <p:cNvSpPr/>
            <p:nvPr>
              <p:custDataLst>
                <p:tags r:id="rId74"/>
              </p:custDataLst>
            </p:nvPr>
          </p:nvSpPr>
          <p:spPr>
            <a:xfrm>
              <a:off x="2686050" y="4124325"/>
              <a:ext cx="4572001" cy="342901"/>
            </a:xfrm>
            <a:custGeom>
              <a:avLst/>
              <a:gdLst/>
              <a:ahLst/>
              <a:cxnLst/>
              <a:rect l="0" t="0" r="0" b="0"/>
              <a:pathLst>
                <a:path w="4572001" h="342901">
                  <a:moveTo>
                    <a:pt x="9525" y="180975"/>
                  </a:moveTo>
                  <a:lnTo>
                    <a:pt x="9525" y="180975"/>
                  </a:lnTo>
                  <a:lnTo>
                    <a:pt x="1324" y="180975"/>
                  </a:lnTo>
                  <a:lnTo>
                    <a:pt x="883" y="182033"/>
                  </a:lnTo>
                  <a:lnTo>
                    <a:pt x="2" y="225688"/>
                  </a:lnTo>
                  <a:lnTo>
                    <a:pt x="0" y="273184"/>
                  </a:lnTo>
                  <a:lnTo>
                    <a:pt x="0" y="307813"/>
                  </a:lnTo>
                  <a:lnTo>
                    <a:pt x="2822" y="314253"/>
                  </a:lnTo>
                  <a:lnTo>
                    <a:pt x="5057" y="317452"/>
                  </a:lnTo>
                  <a:lnTo>
                    <a:pt x="10361" y="321006"/>
                  </a:lnTo>
                  <a:lnTo>
                    <a:pt x="13257" y="321954"/>
                  </a:lnTo>
                  <a:lnTo>
                    <a:pt x="15188" y="323645"/>
                  </a:lnTo>
                  <a:lnTo>
                    <a:pt x="17333" y="328345"/>
                  </a:lnTo>
                  <a:lnTo>
                    <a:pt x="18964" y="330021"/>
                  </a:lnTo>
                  <a:lnTo>
                    <a:pt x="27100" y="332934"/>
                  </a:lnTo>
                  <a:lnTo>
                    <a:pt x="74091" y="333374"/>
                  </a:lnTo>
                  <a:lnTo>
                    <a:pt x="120815" y="333375"/>
                  </a:lnTo>
                  <a:lnTo>
                    <a:pt x="166168" y="333375"/>
                  </a:lnTo>
                  <a:lnTo>
                    <a:pt x="212902" y="334433"/>
                  </a:lnTo>
                  <a:lnTo>
                    <a:pt x="260448" y="342017"/>
                  </a:lnTo>
                  <a:lnTo>
                    <a:pt x="305231" y="342784"/>
                  </a:lnTo>
                  <a:lnTo>
                    <a:pt x="352482" y="342884"/>
                  </a:lnTo>
                  <a:lnTo>
                    <a:pt x="400058" y="342898"/>
                  </a:lnTo>
                  <a:lnTo>
                    <a:pt x="447676" y="342900"/>
                  </a:lnTo>
                  <a:lnTo>
                    <a:pt x="495300" y="342900"/>
                  </a:lnTo>
                  <a:lnTo>
                    <a:pt x="542925" y="342900"/>
                  </a:lnTo>
                  <a:lnTo>
                    <a:pt x="590550" y="342900"/>
                  </a:lnTo>
                  <a:lnTo>
                    <a:pt x="635196" y="342900"/>
                  </a:lnTo>
                  <a:lnTo>
                    <a:pt x="678509" y="342900"/>
                  </a:lnTo>
                  <a:lnTo>
                    <a:pt x="722460" y="342900"/>
                  </a:lnTo>
                  <a:lnTo>
                    <a:pt x="769320" y="336354"/>
                  </a:lnTo>
                  <a:lnTo>
                    <a:pt x="806738" y="334258"/>
                  </a:lnTo>
                  <a:lnTo>
                    <a:pt x="844635" y="333637"/>
                  </a:lnTo>
                  <a:lnTo>
                    <a:pt x="882675" y="333453"/>
                  </a:lnTo>
                  <a:lnTo>
                    <a:pt x="920757" y="333398"/>
                  </a:lnTo>
                  <a:lnTo>
                    <a:pt x="958852" y="333382"/>
                  </a:lnTo>
                  <a:lnTo>
                    <a:pt x="996951" y="332318"/>
                  </a:lnTo>
                  <a:lnTo>
                    <a:pt x="1035050" y="326830"/>
                  </a:lnTo>
                  <a:lnTo>
                    <a:pt x="1073150" y="324733"/>
                  </a:lnTo>
                  <a:lnTo>
                    <a:pt x="1111250" y="324112"/>
                  </a:lnTo>
                  <a:lnTo>
                    <a:pt x="1149350" y="323928"/>
                  </a:lnTo>
                  <a:lnTo>
                    <a:pt x="1187450" y="322814"/>
                  </a:lnTo>
                  <a:lnTo>
                    <a:pt x="1225550" y="317311"/>
                  </a:lnTo>
                  <a:lnTo>
                    <a:pt x="1263650" y="315210"/>
                  </a:lnTo>
                  <a:lnTo>
                    <a:pt x="1301750" y="314587"/>
                  </a:lnTo>
                  <a:lnTo>
                    <a:pt x="1339850" y="314403"/>
                  </a:lnTo>
                  <a:lnTo>
                    <a:pt x="1376892" y="313289"/>
                  </a:lnTo>
                  <a:lnTo>
                    <a:pt x="1421211" y="306791"/>
                  </a:lnTo>
                  <a:lnTo>
                    <a:pt x="1460736" y="305389"/>
                  </a:lnTo>
                  <a:lnTo>
                    <a:pt x="1500316" y="304975"/>
                  </a:lnTo>
                  <a:lnTo>
                    <a:pt x="1547191" y="304834"/>
                  </a:lnTo>
                  <a:lnTo>
                    <a:pt x="1591728" y="304807"/>
                  </a:lnTo>
                  <a:lnTo>
                    <a:pt x="1632027" y="304802"/>
                  </a:lnTo>
                  <a:lnTo>
                    <a:pt x="1677983" y="304801"/>
                  </a:lnTo>
                  <a:lnTo>
                    <a:pt x="1722456" y="304800"/>
                  </a:lnTo>
                  <a:lnTo>
                    <a:pt x="1762248" y="304800"/>
                  </a:lnTo>
                  <a:lnTo>
                    <a:pt x="1802496" y="304800"/>
                  </a:lnTo>
                  <a:lnTo>
                    <a:pt x="1841232" y="304800"/>
                  </a:lnTo>
                  <a:lnTo>
                    <a:pt x="1886760" y="304800"/>
                  </a:lnTo>
                  <a:lnTo>
                    <a:pt x="1928288" y="304800"/>
                  </a:lnTo>
                  <a:lnTo>
                    <a:pt x="1967874" y="304800"/>
                  </a:lnTo>
                  <a:lnTo>
                    <a:pt x="2006415" y="304800"/>
                  </a:lnTo>
                  <a:lnTo>
                    <a:pt x="2044645" y="304800"/>
                  </a:lnTo>
                  <a:lnTo>
                    <a:pt x="2082784" y="304800"/>
                  </a:lnTo>
                  <a:lnTo>
                    <a:pt x="2120895" y="304800"/>
                  </a:lnTo>
                  <a:lnTo>
                    <a:pt x="2160057" y="304800"/>
                  </a:lnTo>
                  <a:lnTo>
                    <a:pt x="2203646" y="304800"/>
                  </a:lnTo>
                  <a:lnTo>
                    <a:pt x="2243842" y="304800"/>
                  </a:lnTo>
                  <a:lnTo>
                    <a:pt x="2282564" y="304800"/>
                  </a:lnTo>
                  <a:lnTo>
                    <a:pt x="2321906" y="304800"/>
                  </a:lnTo>
                  <a:lnTo>
                    <a:pt x="2365548" y="304800"/>
                  </a:lnTo>
                  <a:lnTo>
                    <a:pt x="2406819" y="304800"/>
                  </a:lnTo>
                  <a:lnTo>
                    <a:pt x="2451033" y="304800"/>
                  </a:lnTo>
                  <a:lnTo>
                    <a:pt x="2492473" y="304800"/>
                  </a:lnTo>
                  <a:lnTo>
                    <a:pt x="2536737" y="304800"/>
                  </a:lnTo>
                  <a:lnTo>
                    <a:pt x="2577133" y="304800"/>
                  </a:lnTo>
                  <a:lnTo>
                    <a:pt x="2616972" y="304800"/>
                  </a:lnTo>
                  <a:lnTo>
                    <a:pt x="2660762" y="303742"/>
                  </a:lnTo>
                  <a:lnTo>
                    <a:pt x="2701017" y="298254"/>
                  </a:lnTo>
                  <a:lnTo>
                    <a:pt x="2740815" y="296158"/>
                  </a:lnTo>
                  <a:lnTo>
                    <a:pt x="2784591" y="295537"/>
                  </a:lnTo>
                  <a:lnTo>
                    <a:pt x="2825902" y="295353"/>
                  </a:lnTo>
                  <a:lnTo>
                    <a:pt x="2870128" y="294239"/>
                  </a:lnTo>
                  <a:lnTo>
                    <a:pt x="2910512" y="288736"/>
                  </a:lnTo>
                  <a:lnTo>
                    <a:pt x="2949290" y="286635"/>
                  </a:lnTo>
                  <a:lnTo>
                    <a:pt x="2987591" y="284954"/>
                  </a:lnTo>
                  <a:lnTo>
                    <a:pt x="3025750" y="279282"/>
                  </a:lnTo>
                  <a:lnTo>
                    <a:pt x="3064926" y="276072"/>
                  </a:lnTo>
                  <a:lnTo>
                    <a:pt x="3108519" y="269947"/>
                  </a:lnTo>
                  <a:lnTo>
                    <a:pt x="3147658" y="266604"/>
                  </a:lnTo>
                  <a:lnTo>
                    <a:pt x="3192687" y="259351"/>
                  </a:lnTo>
                  <a:lnTo>
                    <a:pt x="3229512" y="254997"/>
                  </a:lnTo>
                  <a:lnTo>
                    <a:pt x="3267234" y="249827"/>
                  </a:lnTo>
                  <a:lnTo>
                    <a:pt x="3305222" y="245473"/>
                  </a:lnTo>
                  <a:lnTo>
                    <a:pt x="3350928" y="239576"/>
                  </a:lnTo>
                  <a:lnTo>
                    <a:pt x="3398134" y="238412"/>
                  </a:lnTo>
                  <a:lnTo>
                    <a:pt x="3435612" y="238210"/>
                  </a:lnTo>
                  <a:lnTo>
                    <a:pt x="3473528" y="237092"/>
                  </a:lnTo>
                  <a:lnTo>
                    <a:pt x="3510515" y="231587"/>
                  </a:lnTo>
                  <a:lnTo>
                    <a:pt x="3554816" y="229190"/>
                  </a:lnTo>
                  <a:lnTo>
                    <a:pt x="3591514" y="228775"/>
                  </a:lnTo>
                  <a:lnTo>
                    <a:pt x="3629200" y="228652"/>
                  </a:lnTo>
                  <a:lnTo>
                    <a:pt x="3667177" y="228616"/>
                  </a:lnTo>
                  <a:lnTo>
                    <a:pt x="3712879" y="223547"/>
                  </a:lnTo>
                  <a:lnTo>
                    <a:pt x="3760085" y="219958"/>
                  </a:lnTo>
                  <a:lnTo>
                    <a:pt x="3807352" y="219250"/>
                  </a:lnTo>
                  <a:lnTo>
                    <a:pt x="3852633" y="219109"/>
                  </a:lnTo>
                  <a:lnTo>
                    <a:pt x="3894739" y="212536"/>
                  </a:lnTo>
                  <a:lnTo>
                    <a:pt x="3936452" y="210139"/>
                  </a:lnTo>
                  <a:lnTo>
                    <a:pt x="3980087" y="204610"/>
                  </a:lnTo>
                  <a:lnTo>
                    <a:pt x="4019281" y="200930"/>
                  </a:lnTo>
                  <a:lnTo>
                    <a:pt x="4057597" y="197382"/>
                  </a:lnTo>
                  <a:lnTo>
                    <a:pt x="4095739" y="191860"/>
                  </a:lnTo>
                  <a:lnTo>
                    <a:pt x="4133848" y="190769"/>
                  </a:lnTo>
                  <a:lnTo>
                    <a:pt x="4169128" y="187731"/>
                  </a:lnTo>
                  <a:lnTo>
                    <a:pt x="4192986" y="182976"/>
                  </a:lnTo>
                  <a:lnTo>
                    <a:pt x="4232340" y="180180"/>
                  </a:lnTo>
                  <a:lnTo>
                    <a:pt x="4278930" y="172356"/>
                  </a:lnTo>
                  <a:lnTo>
                    <a:pt x="4298662" y="170660"/>
                  </a:lnTo>
                  <a:lnTo>
                    <a:pt x="4337025" y="162831"/>
                  </a:lnTo>
                  <a:lnTo>
                    <a:pt x="4384321" y="161978"/>
                  </a:lnTo>
                  <a:lnTo>
                    <a:pt x="4399686" y="160891"/>
                  </a:lnTo>
                  <a:lnTo>
                    <a:pt x="4426882" y="153727"/>
                  </a:lnTo>
                  <a:lnTo>
                    <a:pt x="4445276" y="152793"/>
                  </a:lnTo>
                  <a:lnTo>
                    <a:pt x="4449418" y="153720"/>
                  </a:lnTo>
                  <a:lnTo>
                    <a:pt x="4452178" y="155397"/>
                  </a:lnTo>
                  <a:lnTo>
                    <a:pt x="4454019" y="157573"/>
                  </a:lnTo>
                  <a:lnTo>
                    <a:pt x="4461708" y="159991"/>
                  </a:lnTo>
                  <a:lnTo>
                    <a:pt x="4508146" y="161925"/>
                  </a:lnTo>
                  <a:lnTo>
                    <a:pt x="4510381" y="161925"/>
                  </a:lnTo>
                  <a:lnTo>
                    <a:pt x="4511870" y="160867"/>
                  </a:lnTo>
                  <a:lnTo>
                    <a:pt x="4512863" y="159103"/>
                  </a:lnTo>
                  <a:lnTo>
                    <a:pt x="4514458" y="153724"/>
                  </a:lnTo>
                  <a:lnTo>
                    <a:pt x="4517498" y="152989"/>
                  </a:lnTo>
                  <a:lnTo>
                    <a:pt x="4519791" y="152792"/>
                  </a:lnTo>
                  <a:lnTo>
                    <a:pt x="4521319" y="151603"/>
                  </a:lnTo>
                  <a:lnTo>
                    <a:pt x="4529029" y="139177"/>
                  </a:lnTo>
                  <a:lnTo>
                    <a:pt x="4539484" y="126897"/>
                  </a:lnTo>
                  <a:lnTo>
                    <a:pt x="4545469" y="114280"/>
                  </a:lnTo>
                  <a:lnTo>
                    <a:pt x="4558511" y="98422"/>
                  </a:lnTo>
                  <a:lnTo>
                    <a:pt x="4564514" y="85724"/>
                  </a:lnTo>
                  <a:lnTo>
                    <a:pt x="4568673" y="79375"/>
                  </a:lnTo>
                  <a:lnTo>
                    <a:pt x="4571014" y="68792"/>
                  </a:lnTo>
                  <a:lnTo>
                    <a:pt x="4571992" y="22303"/>
                  </a:lnTo>
                  <a:lnTo>
                    <a:pt x="457200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0" name="SMARTInkShape-2594"/>
            <p:cNvSpPr/>
            <p:nvPr>
              <p:custDataLst>
                <p:tags r:id="rId75"/>
              </p:custDataLst>
            </p:nvPr>
          </p:nvSpPr>
          <p:spPr>
            <a:xfrm>
              <a:off x="3886641" y="4573501"/>
              <a:ext cx="180535" cy="255674"/>
            </a:xfrm>
            <a:custGeom>
              <a:avLst/>
              <a:gdLst/>
              <a:ahLst/>
              <a:cxnLst/>
              <a:rect l="0" t="0" r="0" b="0"/>
              <a:pathLst>
                <a:path w="180535" h="255674">
                  <a:moveTo>
                    <a:pt x="47184" y="131849"/>
                  </a:moveTo>
                  <a:lnTo>
                    <a:pt x="47184" y="131849"/>
                  </a:lnTo>
                  <a:lnTo>
                    <a:pt x="48242" y="98550"/>
                  </a:lnTo>
                  <a:lnTo>
                    <a:pt x="55826" y="62921"/>
                  </a:lnTo>
                  <a:lnTo>
                    <a:pt x="56694" y="18208"/>
                  </a:lnTo>
                  <a:lnTo>
                    <a:pt x="56709" y="0"/>
                  </a:lnTo>
                  <a:lnTo>
                    <a:pt x="56709" y="43567"/>
                  </a:lnTo>
                  <a:lnTo>
                    <a:pt x="56709" y="86160"/>
                  </a:lnTo>
                  <a:lnTo>
                    <a:pt x="59531" y="124565"/>
                  </a:lnTo>
                  <a:lnTo>
                    <a:pt x="65646" y="172132"/>
                  </a:lnTo>
                  <a:lnTo>
                    <a:pt x="66200" y="215294"/>
                  </a:lnTo>
                  <a:lnTo>
                    <a:pt x="66234" y="255529"/>
                  </a:lnTo>
                  <a:lnTo>
                    <a:pt x="48624" y="255673"/>
                  </a:lnTo>
                  <a:lnTo>
                    <a:pt x="39864" y="249128"/>
                  </a:lnTo>
                  <a:lnTo>
                    <a:pt x="31021" y="247032"/>
                  </a:lnTo>
                  <a:lnTo>
                    <a:pt x="0" y="246150"/>
                  </a:lnTo>
                  <a:lnTo>
                    <a:pt x="45906" y="246149"/>
                  </a:lnTo>
                  <a:lnTo>
                    <a:pt x="54730" y="243327"/>
                  </a:lnTo>
                  <a:lnTo>
                    <a:pt x="63238" y="239603"/>
                  </a:lnTo>
                  <a:lnTo>
                    <a:pt x="110815" y="228539"/>
                  </a:lnTo>
                  <a:lnTo>
                    <a:pt x="135052" y="226325"/>
                  </a:lnTo>
                  <a:lnTo>
                    <a:pt x="161238" y="215357"/>
                  </a:lnTo>
                  <a:lnTo>
                    <a:pt x="167725" y="211297"/>
                  </a:lnTo>
                  <a:lnTo>
                    <a:pt x="180534" y="20804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1" name="SMARTInkShape-2595"/>
            <p:cNvSpPr/>
            <p:nvPr>
              <p:custDataLst>
                <p:tags r:id="rId76"/>
              </p:custDataLst>
            </p:nvPr>
          </p:nvSpPr>
          <p:spPr>
            <a:xfrm>
              <a:off x="4171950" y="4687827"/>
              <a:ext cx="161926" cy="122299"/>
            </a:xfrm>
            <a:custGeom>
              <a:avLst/>
              <a:gdLst/>
              <a:ahLst/>
              <a:cxnLst/>
              <a:rect l="0" t="0" r="0" b="0"/>
              <a:pathLst>
                <a:path w="161926" h="122299">
                  <a:moveTo>
                    <a:pt x="0" y="17523"/>
                  </a:moveTo>
                  <a:lnTo>
                    <a:pt x="0" y="17523"/>
                  </a:lnTo>
                  <a:lnTo>
                    <a:pt x="0" y="62182"/>
                  </a:lnTo>
                  <a:lnTo>
                    <a:pt x="0" y="109514"/>
                  </a:lnTo>
                  <a:lnTo>
                    <a:pt x="0" y="122132"/>
                  </a:lnTo>
                  <a:lnTo>
                    <a:pt x="5057" y="117192"/>
                  </a:lnTo>
                  <a:lnTo>
                    <a:pt x="7539" y="111915"/>
                  </a:lnTo>
                  <a:lnTo>
                    <a:pt x="19203" y="68137"/>
                  </a:lnTo>
                  <a:lnTo>
                    <a:pt x="34836" y="23961"/>
                  </a:lnTo>
                  <a:lnTo>
                    <a:pt x="36649" y="15798"/>
                  </a:lnTo>
                  <a:lnTo>
                    <a:pt x="38191" y="13198"/>
                  </a:lnTo>
                  <a:lnTo>
                    <a:pt x="40277" y="11465"/>
                  </a:lnTo>
                  <a:lnTo>
                    <a:pt x="42727" y="10309"/>
                  </a:lnTo>
                  <a:lnTo>
                    <a:pt x="44359" y="8481"/>
                  </a:lnTo>
                  <a:lnTo>
                    <a:pt x="47195" y="0"/>
                  </a:lnTo>
                  <a:lnTo>
                    <a:pt x="47587" y="6808"/>
                  </a:lnTo>
                  <a:lnTo>
                    <a:pt x="47625" y="39788"/>
                  </a:lnTo>
                  <a:lnTo>
                    <a:pt x="50447" y="46115"/>
                  </a:lnTo>
                  <a:lnTo>
                    <a:pt x="55826" y="53745"/>
                  </a:lnTo>
                  <a:lnTo>
                    <a:pt x="59384" y="54789"/>
                  </a:lnTo>
                  <a:lnTo>
                    <a:pt x="70291" y="55458"/>
                  </a:lnTo>
                  <a:lnTo>
                    <a:pt x="76396" y="52727"/>
                  </a:lnTo>
                  <a:lnTo>
                    <a:pt x="121449" y="21723"/>
                  </a:lnTo>
                  <a:lnTo>
                    <a:pt x="151723" y="17571"/>
                  </a:lnTo>
                  <a:lnTo>
                    <a:pt x="160542" y="17527"/>
                  </a:lnTo>
                  <a:lnTo>
                    <a:pt x="152757" y="49046"/>
                  </a:lnTo>
                  <a:lnTo>
                    <a:pt x="152404" y="93545"/>
                  </a:lnTo>
                  <a:lnTo>
                    <a:pt x="152400" y="111281"/>
                  </a:lnTo>
                  <a:lnTo>
                    <a:pt x="161925" y="122298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SMARTInkShape-2596"/>
            <p:cNvSpPr/>
            <p:nvPr>
              <p:custDataLst>
                <p:tags r:id="rId77"/>
              </p:custDataLst>
            </p:nvPr>
          </p:nvSpPr>
          <p:spPr>
            <a:xfrm>
              <a:off x="4410251" y="4629279"/>
              <a:ext cx="95075" cy="199897"/>
            </a:xfrm>
            <a:custGeom>
              <a:avLst/>
              <a:gdLst/>
              <a:ahLst/>
              <a:cxnLst/>
              <a:rect l="0" t="0" r="0" b="0"/>
              <a:pathLst>
                <a:path w="95075" h="199897">
                  <a:moveTo>
                    <a:pt x="95074" y="28446"/>
                  </a:moveTo>
                  <a:lnTo>
                    <a:pt x="95074" y="28446"/>
                  </a:lnTo>
                  <a:lnTo>
                    <a:pt x="95074" y="23390"/>
                  </a:lnTo>
                  <a:lnTo>
                    <a:pt x="92252" y="18085"/>
                  </a:lnTo>
                  <a:lnTo>
                    <a:pt x="80885" y="4848"/>
                  </a:lnTo>
                  <a:lnTo>
                    <a:pt x="75362" y="2083"/>
                  </a:lnTo>
                  <a:lnTo>
                    <a:pt x="61633" y="65"/>
                  </a:lnTo>
                  <a:lnTo>
                    <a:pt x="56905" y="0"/>
                  </a:lnTo>
                  <a:lnTo>
                    <a:pt x="48830" y="2751"/>
                  </a:lnTo>
                  <a:lnTo>
                    <a:pt x="6590" y="31671"/>
                  </a:lnTo>
                  <a:lnTo>
                    <a:pt x="2831" y="37993"/>
                  </a:lnTo>
                  <a:lnTo>
                    <a:pt x="715" y="50325"/>
                  </a:lnTo>
                  <a:lnTo>
                    <a:pt x="0" y="68399"/>
                  </a:lnTo>
                  <a:lnTo>
                    <a:pt x="4933" y="83911"/>
                  </a:lnTo>
                  <a:lnTo>
                    <a:pt x="31624" y="125421"/>
                  </a:lnTo>
                  <a:lnTo>
                    <a:pt x="41114" y="135967"/>
                  </a:lnTo>
                  <a:lnTo>
                    <a:pt x="47456" y="139733"/>
                  </a:lnTo>
                  <a:lnTo>
                    <a:pt x="53802" y="142465"/>
                  </a:lnTo>
                  <a:lnTo>
                    <a:pt x="60151" y="147207"/>
                  </a:lnTo>
                  <a:lnTo>
                    <a:pt x="63677" y="152842"/>
                  </a:lnTo>
                  <a:lnTo>
                    <a:pt x="65942" y="165084"/>
                  </a:lnTo>
                  <a:lnTo>
                    <a:pt x="66334" y="174529"/>
                  </a:lnTo>
                  <a:lnTo>
                    <a:pt x="65331" y="176635"/>
                  </a:lnTo>
                  <a:lnTo>
                    <a:pt x="63603" y="178038"/>
                  </a:lnTo>
                  <a:lnTo>
                    <a:pt x="58862" y="180656"/>
                  </a:lnTo>
                  <a:lnTo>
                    <a:pt x="50243" y="187022"/>
                  </a:lnTo>
                  <a:lnTo>
                    <a:pt x="40986" y="190437"/>
                  </a:lnTo>
                  <a:lnTo>
                    <a:pt x="31540" y="196623"/>
                  </a:lnTo>
                  <a:lnTo>
                    <a:pt x="22039" y="198926"/>
                  </a:lnTo>
                  <a:lnTo>
                    <a:pt x="9349" y="19989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8" name="SMARTInkShape-Group366"/>
          <p:cNvGrpSpPr/>
          <p:nvPr/>
        </p:nvGrpSpPr>
        <p:grpSpPr>
          <a:xfrm>
            <a:off x="238125" y="4792399"/>
            <a:ext cx="683167" cy="436827"/>
            <a:chOff x="238125" y="4792399"/>
            <a:chExt cx="683167" cy="436827"/>
          </a:xfrm>
        </p:grpSpPr>
        <p:sp>
          <p:nvSpPr>
            <p:cNvPr id="164" name="SMARTInkShape-2597"/>
            <p:cNvSpPr/>
            <p:nvPr>
              <p:custDataLst>
                <p:tags r:id="rId70"/>
              </p:custDataLst>
            </p:nvPr>
          </p:nvSpPr>
          <p:spPr>
            <a:xfrm>
              <a:off x="238125" y="4792399"/>
              <a:ext cx="314326" cy="427302"/>
            </a:xfrm>
            <a:custGeom>
              <a:avLst/>
              <a:gdLst/>
              <a:ahLst/>
              <a:cxnLst/>
              <a:rect l="0" t="0" r="0" b="0"/>
              <a:pathLst>
                <a:path w="314326" h="427302">
                  <a:moveTo>
                    <a:pt x="314325" y="8201"/>
                  </a:moveTo>
                  <a:lnTo>
                    <a:pt x="314325" y="8201"/>
                  </a:lnTo>
                  <a:lnTo>
                    <a:pt x="309269" y="8201"/>
                  </a:lnTo>
                  <a:lnTo>
                    <a:pt x="303964" y="5379"/>
                  </a:lnTo>
                  <a:lnTo>
                    <a:pt x="298078" y="1655"/>
                  </a:lnTo>
                  <a:lnTo>
                    <a:pt x="291935" y="0"/>
                  </a:lnTo>
                  <a:lnTo>
                    <a:pt x="244574" y="10487"/>
                  </a:lnTo>
                  <a:lnTo>
                    <a:pt x="200591" y="27452"/>
                  </a:lnTo>
                  <a:lnTo>
                    <a:pt x="162862" y="44211"/>
                  </a:lnTo>
                  <a:lnTo>
                    <a:pt x="137165" y="71879"/>
                  </a:lnTo>
                  <a:lnTo>
                    <a:pt x="128248" y="88569"/>
                  </a:lnTo>
                  <a:lnTo>
                    <a:pt x="124407" y="114400"/>
                  </a:lnTo>
                  <a:lnTo>
                    <a:pt x="131544" y="136109"/>
                  </a:lnTo>
                  <a:lnTo>
                    <a:pt x="152480" y="179704"/>
                  </a:lnTo>
                  <a:lnTo>
                    <a:pt x="174630" y="224104"/>
                  </a:lnTo>
                  <a:lnTo>
                    <a:pt x="185474" y="270402"/>
                  </a:lnTo>
                  <a:lnTo>
                    <a:pt x="185444" y="283838"/>
                  </a:lnTo>
                  <a:lnTo>
                    <a:pt x="173036" y="328841"/>
                  </a:lnTo>
                  <a:lnTo>
                    <a:pt x="166510" y="341560"/>
                  </a:lnTo>
                  <a:lnTo>
                    <a:pt x="134912" y="386025"/>
                  </a:lnTo>
                  <a:lnTo>
                    <a:pt x="90082" y="410869"/>
                  </a:lnTo>
                  <a:lnTo>
                    <a:pt x="45685" y="425045"/>
                  </a:lnTo>
                  <a:lnTo>
                    <a:pt x="0" y="427301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SMARTInkShape-2598"/>
            <p:cNvSpPr/>
            <p:nvPr>
              <p:custDataLst>
                <p:tags r:id="rId71"/>
              </p:custDataLst>
            </p:nvPr>
          </p:nvSpPr>
          <p:spPr>
            <a:xfrm>
              <a:off x="542925" y="5057775"/>
              <a:ext cx="66676" cy="171451"/>
            </a:xfrm>
            <a:custGeom>
              <a:avLst/>
              <a:gdLst/>
              <a:ahLst/>
              <a:cxnLst/>
              <a:rect l="0" t="0" r="0" b="0"/>
              <a:pathLst>
                <a:path w="66676" h="171451">
                  <a:moveTo>
                    <a:pt x="66675" y="0"/>
                  </a:moveTo>
                  <a:lnTo>
                    <a:pt x="66675" y="0"/>
                  </a:lnTo>
                  <a:lnTo>
                    <a:pt x="61619" y="5057"/>
                  </a:lnTo>
                  <a:lnTo>
                    <a:pt x="59136" y="10361"/>
                  </a:lnTo>
                  <a:lnTo>
                    <a:pt x="52486" y="27446"/>
                  </a:lnTo>
                  <a:lnTo>
                    <a:pt x="25361" y="73471"/>
                  </a:lnTo>
                  <a:lnTo>
                    <a:pt x="4231" y="117501"/>
                  </a:lnTo>
                  <a:lnTo>
                    <a:pt x="49" y="164935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SMARTInkShape-2599"/>
            <p:cNvSpPr/>
            <p:nvPr>
              <p:custDataLst>
                <p:tags r:id="rId72"/>
              </p:custDataLst>
            </p:nvPr>
          </p:nvSpPr>
          <p:spPr>
            <a:xfrm>
              <a:off x="590550" y="49339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4469" y="0"/>
                  </a:lnTo>
                  <a:lnTo>
                    <a:pt x="2979" y="1058"/>
                  </a:lnTo>
                  <a:lnTo>
                    <a:pt x="1986" y="2822"/>
                  </a:lnTo>
                  <a:lnTo>
                    <a:pt x="262" y="9701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SMARTInkShape-2600"/>
            <p:cNvSpPr/>
            <p:nvPr>
              <p:custDataLst>
                <p:tags r:id="rId73"/>
              </p:custDataLst>
            </p:nvPr>
          </p:nvSpPr>
          <p:spPr>
            <a:xfrm>
              <a:off x="714375" y="4972254"/>
              <a:ext cx="206917" cy="255027"/>
            </a:xfrm>
            <a:custGeom>
              <a:avLst/>
              <a:gdLst/>
              <a:ahLst/>
              <a:cxnLst/>
              <a:rect l="0" t="0" r="0" b="0"/>
              <a:pathLst>
                <a:path w="206917" h="255027">
                  <a:moveTo>
                    <a:pt x="0" y="9321"/>
                  </a:moveTo>
                  <a:lnTo>
                    <a:pt x="0" y="9321"/>
                  </a:lnTo>
                  <a:lnTo>
                    <a:pt x="0" y="51153"/>
                  </a:lnTo>
                  <a:lnTo>
                    <a:pt x="0" y="97360"/>
                  </a:lnTo>
                  <a:lnTo>
                    <a:pt x="0" y="142976"/>
                  </a:lnTo>
                  <a:lnTo>
                    <a:pt x="0" y="190336"/>
                  </a:lnTo>
                  <a:lnTo>
                    <a:pt x="0" y="236839"/>
                  </a:lnTo>
                  <a:lnTo>
                    <a:pt x="0" y="255026"/>
                  </a:lnTo>
                  <a:lnTo>
                    <a:pt x="0" y="215010"/>
                  </a:lnTo>
                  <a:lnTo>
                    <a:pt x="2822" y="168921"/>
                  </a:lnTo>
                  <a:lnTo>
                    <a:pt x="9701" y="123315"/>
                  </a:lnTo>
                  <a:lnTo>
                    <a:pt x="17610" y="81012"/>
                  </a:lnTo>
                  <a:lnTo>
                    <a:pt x="28666" y="35887"/>
                  </a:lnTo>
                  <a:lnTo>
                    <a:pt x="37670" y="19573"/>
                  </a:lnTo>
                  <a:lnTo>
                    <a:pt x="43029" y="19061"/>
                  </a:lnTo>
                  <a:lnTo>
                    <a:pt x="44561" y="20047"/>
                  </a:lnTo>
                  <a:lnTo>
                    <a:pt x="45582" y="21764"/>
                  </a:lnTo>
                  <a:lnTo>
                    <a:pt x="46717" y="27551"/>
                  </a:lnTo>
                  <a:lnTo>
                    <a:pt x="47590" y="73037"/>
                  </a:lnTo>
                  <a:lnTo>
                    <a:pt x="47624" y="116719"/>
                  </a:lnTo>
                  <a:lnTo>
                    <a:pt x="48683" y="119020"/>
                  </a:lnTo>
                  <a:lnTo>
                    <a:pt x="50447" y="120554"/>
                  </a:lnTo>
                  <a:lnTo>
                    <a:pt x="55229" y="122258"/>
                  </a:lnTo>
                  <a:lnTo>
                    <a:pt x="60882" y="123015"/>
                  </a:lnTo>
                  <a:lnTo>
                    <a:pt x="66923" y="120529"/>
                  </a:lnTo>
                  <a:lnTo>
                    <a:pt x="70015" y="118385"/>
                  </a:lnTo>
                  <a:lnTo>
                    <a:pt x="85747" y="93938"/>
                  </a:lnTo>
                  <a:lnTo>
                    <a:pt x="98079" y="75668"/>
                  </a:lnTo>
                  <a:lnTo>
                    <a:pt x="139614" y="31730"/>
                  </a:lnTo>
                  <a:lnTo>
                    <a:pt x="168682" y="7634"/>
                  </a:lnTo>
                  <a:lnTo>
                    <a:pt x="182389" y="2118"/>
                  </a:lnTo>
                  <a:lnTo>
                    <a:pt x="203045" y="0"/>
                  </a:lnTo>
                  <a:lnTo>
                    <a:pt x="206916" y="162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2" name="SMARTInkShape-Group367"/>
          <p:cNvGrpSpPr/>
          <p:nvPr/>
        </p:nvGrpSpPr>
        <p:grpSpPr>
          <a:xfrm>
            <a:off x="2464409" y="5010581"/>
            <a:ext cx="269267" cy="171020"/>
            <a:chOff x="2464409" y="5010581"/>
            <a:chExt cx="269267" cy="171020"/>
          </a:xfrm>
        </p:grpSpPr>
        <p:sp>
          <p:nvSpPr>
            <p:cNvPr id="169" name="SMARTInkShape-2601"/>
            <p:cNvSpPr/>
            <p:nvPr>
              <p:custDataLst>
                <p:tags r:id="rId67"/>
              </p:custDataLst>
            </p:nvPr>
          </p:nvSpPr>
          <p:spPr>
            <a:xfrm>
              <a:off x="2464409" y="5010581"/>
              <a:ext cx="69072" cy="53566"/>
            </a:xfrm>
            <a:custGeom>
              <a:avLst/>
              <a:gdLst/>
              <a:ahLst/>
              <a:cxnLst/>
              <a:rect l="0" t="0" r="0" b="0"/>
              <a:pathLst>
                <a:path w="69072" h="53566">
                  <a:moveTo>
                    <a:pt x="9564" y="53565"/>
                  </a:moveTo>
                  <a:lnTo>
                    <a:pt x="9564" y="53565"/>
                  </a:lnTo>
                  <a:lnTo>
                    <a:pt x="45708" y="31396"/>
                  </a:lnTo>
                  <a:lnTo>
                    <a:pt x="56153" y="22875"/>
                  </a:lnTo>
                  <a:lnTo>
                    <a:pt x="62719" y="20511"/>
                  </a:lnTo>
                  <a:lnTo>
                    <a:pt x="64893" y="18822"/>
                  </a:lnTo>
                  <a:lnTo>
                    <a:pt x="68668" y="10584"/>
                  </a:lnTo>
                  <a:lnTo>
                    <a:pt x="69071" y="4479"/>
                  </a:lnTo>
                  <a:lnTo>
                    <a:pt x="68070" y="2842"/>
                  </a:lnTo>
                  <a:lnTo>
                    <a:pt x="66343" y="1751"/>
                  </a:lnTo>
                  <a:lnTo>
                    <a:pt x="58857" y="215"/>
                  </a:lnTo>
                  <a:lnTo>
                    <a:pt x="55969" y="0"/>
                  </a:lnTo>
                  <a:lnTo>
                    <a:pt x="8999" y="18883"/>
                  </a:lnTo>
                  <a:lnTo>
                    <a:pt x="0" y="23044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" name="SMARTInkShape-2602"/>
            <p:cNvSpPr/>
            <p:nvPr>
              <p:custDataLst>
                <p:tags r:id="rId68"/>
              </p:custDataLst>
            </p:nvPr>
          </p:nvSpPr>
          <p:spPr>
            <a:xfrm>
              <a:off x="2563762" y="5029200"/>
              <a:ext cx="150864" cy="151558"/>
            </a:xfrm>
            <a:custGeom>
              <a:avLst/>
              <a:gdLst/>
              <a:ahLst/>
              <a:cxnLst/>
              <a:rect l="0" t="0" r="0" b="0"/>
              <a:pathLst>
                <a:path w="150864" h="151558">
                  <a:moveTo>
                    <a:pt x="150863" y="0"/>
                  </a:moveTo>
                  <a:lnTo>
                    <a:pt x="150863" y="0"/>
                  </a:lnTo>
                  <a:lnTo>
                    <a:pt x="145807" y="0"/>
                  </a:lnTo>
                  <a:lnTo>
                    <a:pt x="140502" y="2822"/>
                  </a:lnTo>
                  <a:lnTo>
                    <a:pt x="134616" y="6546"/>
                  </a:lnTo>
                  <a:lnTo>
                    <a:pt x="91215" y="19148"/>
                  </a:lnTo>
                  <a:lnTo>
                    <a:pt x="82725" y="23680"/>
                  </a:lnTo>
                  <a:lnTo>
                    <a:pt x="36382" y="59441"/>
                  </a:lnTo>
                  <a:lnTo>
                    <a:pt x="20282" y="76878"/>
                  </a:lnTo>
                  <a:lnTo>
                    <a:pt x="13452" y="89202"/>
                  </a:lnTo>
                  <a:lnTo>
                    <a:pt x="6245" y="111537"/>
                  </a:lnTo>
                  <a:lnTo>
                    <a:pt x="1922" y="119422"/>
                  </a:lnTo>
                  <a:lnTo>
                    <a:pt x="0" y="126454"/>
                  </a:lnTo>
                  <a:lnTo>
                    <a:pt x="546" y="129811"/>
                  </a:lnTo>
                  <a:lnTo>
                    <a:pt x="3975" y="136363"/>
                  </a:lnTo>
                  <a:lnTo>
                    <a:pt x="11856" y="146002"/>
                  </a:lnTo>
                  <a:lnTo>
                    <a:pt x="17821" y="149556"/>
                  </a:lnTo>
                  <a:lnTo>
                    <a:pt x="29951" y="151557"/>
                  </a:lnTo>
                  <a:lnTo>
                    <a:pt x="59172" y="151231"/>
                  </a:lnTo>
                  <a:lnTo>
                    <a:pt x="103238" y="14287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1" name="SMARTInkShape-2603"/>
            <p:cNvSpPr/>
            <p:nvPr>
              <p:custDataLst>
                <p:tags r:id="rId69"/>
              </p:custDataLst>
            </p:nvPr>
          </p:nvSpPr>
          <p:spPr>
            <a:xfrm>
              <a:off x="2724150" y="51816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3" name="SMARTInkShape-2604"/>
          <p:cNvSpPr/>
          <p:nvPr>
            <p:custDataLst>
              <p:tags r:id="rId2"/>
            </p:custDataLst>
          </p:nvPr>
        </p:nvSpPr>
        <p:spPr>
          <a:xfrm>
            <a:off x="3609975" y="3198668"/>
            <a:ext cx="9526" cy="11258"/>
          </a:xfrm>
          <a:custGeom>
            <a:avLst/>
            <a:gdLst/>
            <a:ahLst/>
            <a:cxnLst/>
            <a:rect l="0" t="0" r="0" b="0"/>
            <a:pathLst>
              <a:path w="9526" h="11258">
                <a:moveTo>
                  <a:pt x="9525" y="0"/>
                </a:moveTo>
                <a:lnTo>
                  <a:pt x="9525" y="0"/>
                </a:lnTo>
                <a:lnTo>
                  <a:pt x="8925" y="1415"/>
                </a:lnTo>
                <a:lnTo>
                  <a:pt x="0" y="11257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9" name="SMARTInkShape-Group371"/>
          <p:cNvGrpSpPr/>
          <p:nvPr/>
        </p:nvGrpSpPr>
        <p:grpSpPr>
          <a:xfrm>
            <a:off x="2386542" y="4935428"/>
            <a:ext cx="718609" cy="341423"/>
            <a:chOff x="2386542" y="4935428"/>
            <a:chExt cx="718609" cy="341423"/>
          </a:xfrm>
        </p:grpSpPr>
        <p:sp>
          <p:nvSpPr>
            <p:cNvPr id="174" name="SMARTInkShape-2605"/>
            <p:cNvSpPr/>
            <p:nvPr>
              <p:custDataLst>
                <p:tags r:id="rId62"/>
              </p:custDataLst>
            </p:nvPr>
          </p:nvSpPr>
          <p:spPr>
            <a:xfrm>
              <a:off x="2849629" y="5048250"/>
              <a:ext cx="179322" cy="228601"/>
            </a:xfrm>
            <a:custGeom>
              <a:avLst/>
              <a:gdLst/>
              <a:ahLst/>
              <a:cxnLst/>
              <a:rect l="0" t="0" r="0" b="0"/>
              <a:pathLst>
                <a:path w="179322" h="228601">
                  <a:moveTo>
                    <a:pt x="179321" y="0"/>
                  </a:moveTo>
                  <a:lnTo>
                    <a:pt x="179321" y="0"/>
                  </a:lnTo>
                  <a:lnTo>
                    <a:pt x="166064" y="0"/>
                  </a:lnTo>
                  <a:lnTo>
                    <a:pt x="160023" y="2822"/>
                  </a:lnTo>
                  <a:lnTo>
                    <a:pt x="153811" y="6546"/>
                  </a:lnTo>
                  <a:lnTo>
                    <a:pt x="132975" y="14189"/>
                  </a:lnTo>
                  <a:lnTo>
                    <a:pt x="90310" y="44713"/>
                  </a:lnTo>
                  <a:lnTo>
                    <a:pt x="45965" y="85926"/>
                  </a:lnTo>
                  <a:lnTo>
                    <a:pt x="16337" y="117501"/>
                  </a:lnTo>
                  <a:lnTo>
                    <a:pt x="2068" y="155577"/>
                  </a:lnTo>
                  <a:lnTo>
                    <a:pt x="0" y="168276"/>
                  </a:lnTo>
                  <a:lnTo>
                    <a:pt x="1903" y="178153"/>
                  </a:lnTo>
                  <a:lnTo>
                    <a:pt x="11749" y="198175"/>
                  </a:lnTo>
                  <a:lnTo>
                    <a:pt x="15748" y="201966"/>
                  </a:lnTo>
                  <a:lnTo>
                    <a:pt x="58593" y="219467"/>
                  </a:lnTo>
                  <a:lnTo>
                    <a:pt x="89151" y="226796"/>
                  </a:lnTo>
                  <a:lnTo>
                    <a:pt x="122171" y="2286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SMARTInkShape-2606"/>
            <p:cNvSpPr/>
            <p:nvPr>
              <p:custDataLst>
                <p:tags r:id="rId63"/>
              </p:custDataLst>
            </p:nvPr>
          </p:nvSpPr>
          <p:spPr>
            <a:xfrm>
              <a:off x="2543878" y="4992589"/>
              <a:ext cx="256139" cy="234560"/>
            </a:xfrm>
            <a:custGeom>
              <a:avLst/>
              <a:gdLst/>
              <a:ahLst/>
              <a:cxnLst/>
              <a:rect l="0" t="0" r="0" b="0"/>
              <a:pathLst>
                <a:path w="256139" h="234560">
                  <a:moveTo>
                    <a:pt x="37397" y="141386"/>
                  </a:moveTo>
                  <a:lnTo>
                    <a:pt x="37397" y="141386"/>
                  </a:lnTo>
                  <a:lnTo>
                    <a:pt x="37397" y="133185"/>
                  </a:lnTo>
                  <a:lnTo>
                    <a:pt x="42454" y="127197"/>
                  </a:lnTo>
                  <a:lnTo>
                    <a:pt x="73044" y="109505"/>
                  </a:lnTo>
                  <a:lnTo>
                    <a:pt x="114529" y="90922"/>
                  </a:lnTo>
                  <a:lnTo>
                    <a:pt x="161345" y="69242"/>
                  </a:lnTo>
                  <a:lnTo>
                    <a:pt x="203807" y="52602"/>
                  </a:lnTo>
                  <a:lnTo>
                    <a:pt x="247896" y="30268"/>
                  </a:lnTo>
                  <a:lnTo>
                    <a:pt x="252661" y="23914"/>
                  </a:lnTo>
                  <a:lnTo>
                    <a:pt x="256138" y="9918"/>
                  </a:lnTo>
                  <a:lnTo>
                    <a:pt x="246260" y="3537"/>
                  </a:lnTo>
                  <a:lnTo>
                    <a:pt x="229928" y="0"/>
                  </a:lnTo>
                  <a:lnTo>
                    <a:pt x="204388" y="6409"/>
                  </a:lnTo>
                  <a:lnTo>
                    <a:pt x="157852" y="24047"/>
                  </a:lnTo>
                  <a:lnTo>
                    <a:pt x="113153" y="44860"/>
                  </a:lnTo>
                  <a:lnTo>
                    <a:pt x="65913" y="74961"/>
                  </a:lnTo>
                  <a:lnTo>
                    <a:pt x="49013" y="87523"/>
                  </a:lnTo>
                  <a:lnTo>
                    <a:pt x="11302" y="131867"/>
                  </a:lnTo>
                  <a:lnTo>
                    <a:pt x="4632" y="144564"/>
                  </a:lnTo>
                  <a:lnTo>
                    <a:pt x="0" y="176311"/>
                  </a:lnTo>
                  <a:lnTo>
                    <a:pt x="2431" y="186189"/>
                  </a:lnTo>
                  <a:lnTo>
                    <a:pt x="12573" y="200522"/>
                  </a:lnTo>
                  <a:lnTo>
                    <a:pt x="24247" y="211060"/>
                  </a:lnTo>
                  <a:lnTo>
                    <a:pt x="47612" y="221885"/>
                  </a:lnTo>
                  <a:lnTo>
                    <a:pt x="91633" y="231479"/>
                  </a:lnTo>
                  <a:lnTo>
                    <a:pt x="132071" y="234559"/>
                  </a:lnTo>
                  <a:lnTo>
                    <a:pt x="180272" y="227111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" name="SMARTInkShape-2607"/>
            <p:cNvSpPr/>
            <p:nvPr>
              <p:custDataLst>
                <p:tags r:id="rId64"/>
              </p:custDataLst>
            </p:nvPr>
          </p:nvSpPr>
          <p:spPr>
            <a:xfrm>
              <a:off x="2456034" y="4935428"/>
              <a:ext cx="58567" cy="36623"/>
            </a:xfrm>
            <a:custGeom>
              <a:avLst/>
              <a:gdLst/>
              <a:ahLst/>
              <a:cxnLst/>
              <a:rect l="0" t="0" r="0" b="0"/>
              <a:pathLst>
                <a:path w="58567" h="36623">
                  <a:moveTo>
                    <a:pt x="58566" y="36622"/>
                  </a:moveTo>
                  <a:lnTo>
                    <a:pt x="58566" y="36622"/>
                  </a:lnTo>
                  <a:lnTo>
                    <a:pt x="58566" y="31566"/>
                  </a:lnTo>
                  <a:lnTo>
                    <a:pt x="57508" y="30076"/>
                  </a:lnTo>
                  <a:lnTo>
                    <a:pt x="55744" y="29083"/>
                  </a:lnTo>
                  <a:lnTo>
                    <a:pt x="53510" y="28421"/>
                  </a:lnTo>
                  <a:lnTo>
                    <a:pt x="52020" y="26921"/>
                  </a:lnTo>
                  <a:lnTo>
                    <a:pt x="50365" y="22433"/>
                  </a:lnTo>
                  <a:lnTo>
                    <a:pt x="49433" y="13956"/>
                  </a:lnTo>
                  <a:lnTo>
                    <a:pt x="48244" y="11986"/>
                  </a:lnTo>
                  <a:lnTo>
                    <a:pt x="46393" y="10673"/>
                  </a:lnTo>
                  <a:lnTo>
                    <a:pt x="41514" y="8156"/>
                  </a:lnTo>
                  <a:lnTo>
                    <a:pt x="32817" y="1847"/>
                  </a:lnTo>
                  <a:lnTo>
                    <a:pt x="26661" y="0"/>
                  </a:lnTo>
                  <a:lnTo>
                    <a:pt x="0" y="5944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SMARTInkShape-2608"/>
            <p:cNvSpPr/>
            <p:nvPr>
              <p:custDataLst>
                <p:tags r:id="rId65"/>
              </p:custDataLst>
            </p:nvPr>
          </p:nvSpPr>
          <p:spPr>
            <a:xfrm>
              <a:off x="2386542" y="5129618"/>
              <a:ext cx="78516" cy="127675"/>
            </a:xfrm>
            <a:custGeom>
              <a:avLst/>
              <a:gdLst/>
              <a:ahLst/>
              <a:cxnLst/>
              <a:rect l="0" t="0" r="0" b="0"/>
              <a:pathLst>
                <a:path w="78516" h="127675">
                  <a:moveTo>
                    <a:pt x="51400" y="0"/>
                  </a:moveTo>
                  <a:lnTo>
                    <a:pt x="51400" y="0"/>
                  </a:lnTo>
                  <a:lnTo>
                    <a:pt x="60749" y="13884"/>
                  </a:lnTo>
                  <a:lnTo>
                    <a:pt x="76116" y="45632"/>
                  </a:lnTo>
                  <a:lnTo>
                    <a:pt x="78515" y="58332"/>
                  </a:lnTo>
                  <a:lnTo>
                    <a:pt x="76758" y="68210"/>
                  </a:lnTo>
                  <a:lnTo>
                    <a:pt x="69819" y="79721"/>
                  </a:lnTo>
                  <a:lnTo>
                    <a:pt x="48940" y="107073"/>
                  </a:lnTo>
                  <a:lnTo>
                    <a:pt x="26270" y="123678"/>
                  </a:lnTo>
                  <a:lnTo>
                    <a:pt x="2496" y="127589"/>
                  </a:lnTo>
                  <a:lnTo>
                    <a:pt x="0" y="127674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" name="SMARTInkShape-2609"/>
            <p:cNvSpPr/>
            <p:nvPr>
              <p:custDataLst>
                <p:tags r:id="rId66"/>
              </p:custDataLst>
            </p:nvPr>
          </p:nvSpPr>
          <p:spPr>
            <a:xfrm>
              <a:off x="3105150" y="52101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0" name="SMARTInkShape-2610"/>
          <p:cNvSpPr/>
          <p:nvPr>
            <p:custDataLst>
              <p:tags r:id="rId3"/>
            </p:custDataLst>
          </p:nvPr>
        </p:nvSpPr>
        <p:spPr>
          <a:xfrm>
            <a:off x="3533775" y="3252577"/>
            <a:ext cx="88113" cy="109749"/>
          </a:xfrm>
          <a:custGeom>
            <a:avLst/>
            <a:gdLst/>
            <a:ahLst/>
            <a:cxnLst/>
            <a:rect l="0" t="0" r="0" b="0"/>
            <a:pathLst>
              <a:path w="88113" h="109749">
                <a:moveTo>
                  <a:pt x="88112" y="0"/>
                </a:moveTo>
                <a:lnTo>
                  <a:pt x="88112" y="0"/>
                </a:lnTo>
                <a:lnTo>
                  <a:pt x="59384" y="33490"/>
                </a:lnTo>
                <a:lnTo>
                  <a:pt x="29607" y="77510"/>
                </a:lnTo>
                <a:lnTo>
                  <a:pt x="0" y="109748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3" name="SMARTInkShape-Group374"/>
          <p:cNvGrpSpPr/>
          <p:nvPr/>
        </p:nvGrpSpPr>
        <p:grpSpPr>
          <a:xfrm>
            <a:off x="1429308" y="4650261"/>
            <a:ext cx="626435" cy="531005"/>
            <a:chOff x="1429308" y="4650261"/>
            <a:chExt cx="626435" cy="531005"/>
          </a:xfrm>
        </p:grpSpPr>
        <p:sp>
          <p:nvSpPr>
            <p:cNvPr id="181" name="SMARTInkShape-2611"/>
            <p:cNvSpPr/>
            <p:nvPr>
              <p:custDataLst>
                <p:tags r:id="rId60"/>
              </p:custDataLst>
            </p:nvPr>
          </p:nvSpPr>
          <p:spPr>
            <a:xfrm>
              <a:off x="1429308" y="4650261"/>
              <a:ext cx="237568" cy="502673"/>
            </a:xfrm>
            <a:custGeom>
              <a:avLst/>
              <a:gdLst/>
              <a:ahLst/>
              <a:cxnLst/>
              <a:rect l="0" t="0" r="0" b="0"/>
              <a:pathLst>
                <a:path w="237568" h="502673">
                  <a:moveTo>
                    <a:pt x="47067" y="245589"/>
                  </a:moveTo>
                  <a:lnTo>
                    <a:pt x="47067" y="245589"/>
                  </a:lnTo>
                  <a:lnTo>
                    <a:pt x="47067" y="240533"/>
                  </a:lnTo>
                  <a:lnTo>
                    <a:pt x="58826" y="194821"/>
                  </a:lnTo>
                  <a:lnTo>
                    <a:pt x="66215" y="149925"/>
                  </a:lnTo>
                  <a:lnTo>
                    <a:pt x="74192" y="102660"/>
                  </a:lnTo>
                  <a:lnTo>
                    <a:pt x="82990" y="57904"/>
                  </a:lnTo>
                  <a:lnTo>
                    <a:pt x="85939" y="24768"/>
                  </a:lnTo>
                  <a:lnTo>
                    <a:pt x="94289" y="0"/>
                  </a:lnTo>
                  <a:lnTo>
                    <a:pt x="94423" y="371"/>
                  </a:lnTo>
                  <a:lnTo>
                    <a:pt x="94687" y="47334"/>
                  </a:lnTo>
                  <a:lnTo>
                    <a:pt x="94691" y="89070"/>
                  </a:lnTo>
                  <a:lnTo>
                    <a:pt x="94692" y="130656"/>
                  </a:lnTo>
                  <a:lnTo>
                    <a:pt x="99748" y="176492"/>
                  </a:lnTo>
                  <a:lnTo>
                    <a:pt x="102893" y="223587"/>
                  </a:lnTo>
                  <a:lnTo>
                    <a:pt x="103825" y="271055"/>
                  </a:lnTo>
                  <a:lnTo>
                    <a:pt x="109157" y="313577"/>
                  </a:lnTo>
                  <a:lnTo>
                    <a:pt x="112384" y="358044"/>
                  </a:lnTo>
                  <a:lnTo>
                    <a:pt x="113474" y="405268"/>
                  </a:lnTo>
                  <a:lnTo>
                    <a:pt x="113689" y="445171"/>
                  </a:lnTo>
                  <a:lnTo>
                    <a:pt x="112660" y="462350"/>
                  </a:lnTo>
                  <a:lnTo>
                    <a:pt x="104039" y="494791"/>
                  </a:lnTo>
                  <a:lnTo>
                    <a:pt x="101982" y="497449"/>
                  </a:lnTo>
                  <a:lnTo>
                    <a:pt x="96132" y="501714"/>
                  </a:lnTo>
                  <a:lnTo>
                    <a:pt x="81561" y="502672"/>
                  </a:lnTo>
                  <a:lnTo>
                    <a:pt x="75450" y="499901"/>
                  </a:lnTo>
                  <a:lnTo>
                    <a:pt x="72339" y="497680"/>
                  </a:lnTo>
                  <a:lnTo>
                    <a:pt x="57848" y="494555"/>
                  </a:lnTo>
                  <a:lnTo>
                    <a:pt x="41592" y="492441"/>
                  </a:lnTo>
                  <a:lnTo>
                    <a:pt x="28190" y="485752"/>
                  </a:lnTo>
                  <a:lnTo>
                    <a:pt x="0" y="483724"/>
                  </a:lnTo>
                  <a:lnTo>
                    <a:pt x="4664" y="488773"/>
                  </a:lnTo>
                  <a:lnTo>
                    <a:pt x="12699" y="491255"/>
                  </a:lnTo>
                  <a:lnTo>
                    <a:pt x="58692" y="493123"/>
                  </a:lnTo>
                  <a:lnTo>
                    <a:pt x="104493" y="493223"/>
                  </a:lnTo>
                  <a:lnTo>
                    <a:pt x="150820" y="493237"/>
                  </a:lnTo>
                  <a:lnTo>
                    <a:pt x="192749" y="493239"/>
                  </a:lnTo>
                  <a:lnTo>
                    <a:pt x="212058" y="492181"/>
                  </a:lnTo>
                  <a:lnTo>
                    <a:pt x="237567" y="483714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" name="SMARTInkShape-2612"/>
            <p:cNvSpPr/>
            <p:nvPr>
              <p:custDataLst>
                <p:tags r:id="rId61"/>
              </p:custDataLst>
            </p:nvPr>
          </p:nvSpPr>
          <p:spPr>
            <a:xfrm>
              <a:off x="1792137" y="4802545"/>
              <a:ext cx="263606" cy="378721"/>
            </a:xfrm>
            <a:custGeom>
              <a:avLst/>
              <a:gdLst/>
              <a:ahLst/>
              <a:cxnLst/>
              <a:rect l="0" t="0" r="0" b="0"/>
              <a:pathLst>
                <a:path w="263606" h="378721">
                  <a:moveTo>
                    <a:pt x="84288" y="36155"/>
                  </a:moveTo>
                  <a:lnTo>
                    <a:pt x="84288" y="36155"/>
                  </a:lnTo>
                  <a:lnTo>
                    <a:pt x="98753" y="36155"/>
                  </a:lnTo>
                  <a:lnTo>
                    <a:pt x="99223" y="37213"/>
                  </a:lnTo>
                  <a:lnTo>
                    <a:pt x="96923" y="41211"/>
                  </a:lnTo>
                  <a:lnTo>
                    <a:pt x="89678" y="49412"/>
                  </a:lnTo>
                  <a:lnTo>
                    <a:pt x="71202" y="63782"/>
                  </a:lnTo>
                  <a:lnTo>
                    <a:pt x="52905" y="103959"/>
                  </a:lnTo>
                  <a:lnTo>
                    <a:pt x="33365" y="147699"/>
                  </a:lnTo>
                  <a:lnTo>
                    <a:pt x="18216" y="190833"/>
                  </a:lnTo>
                  <a:lnTo>
                    <a:pt x="8267" y="227330"/>
                  </a:lnTo>
                  <a:lnTo>
                    <a:pt x="480" y="272532"/>
                  </a:lnTo>
                  <a:lnTo>
                    <a:pt x="0" y="310977"/>
                  </a:lnTo>
                  <a:lnTo>
                    <a:pt x="14843" y="353253"/>
                  </a:lnTo>
                  <a:lnTo>
                    <a:pt x="20968" y="366176"/>
                  </a:lnTo>
                  <a:lnTo>
                    <a:pt x="25141" y="370469"/>
                  </a:lnTo>
                  <a:lnTo>
                    <a:pt x="35423" y="375239"/>
                  </a:lnTo>
                  <a:lnTo>
                    <a:pt x="79959" y="378720"/>
                  </a:lnTo>
                  <a:lnTo>
                    <a:pt x="104878" y="373900"/>
                  </a:lnTo>
                  <a:lnTo>
                    <a:pt x="140684" y="355184"/>
                  </a:lnTo>
                  <a:lnTo>
                    <a:pt x="180902" y="319807"/>
                  </a:lnTo>
                  <a:lnTo>
                    <a:pt x="223550" y="272772"/>
                  </a:lnTo>
                  <a:lnTo>
                    <a:pt x="242908" y="245258"/>
                  </a:lnTo>
                  <a:lnTo>
                    <a:pt x="250036" y="223634"/>
                  </a:lnTo>
                  <a:lnTo>
                    <a:pt x="259668" y="180315"/>
                  </a:lnTo>
                  <a:lnTo>
                    <a:pt x="263605" y="150836"/>
                  </a:lnTo>
                  <a:lnTo>
                    <a:pt x="258390" y="112430"/>
                  </a:lnTo>
                  <a:lnTo>
                    <a:pt x="254407" y="83802"/>
                  </a:lnTo>
                  <a:lnTo>
                    <a:pt x="240762" y="56270"/>
                  </a:lnTo>
                  <a:lnTo>
                    <a:pt x="216045" y="25895"/>
                  </a:lnTo>
                  <a:lnTo>
                    <a:pt x="174093" y="4619"/>
                  </a:lnTo>
                  <a:lnTo>
                    <a:pt x="144293" y="0"/>
                  </a:lnTo>
                  <a:lnTo>
                    <a:pt x="108652" y="8744"/>
                  </a:lnTo>
                  <a:lnTo>
                    <a:pt x="71281" y="19685"/>
                  </a:lnTo>
                  <a:lnTo>
                    <a:pt x="27138" y="4568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SMARTInkShape-2613"/>
          <p:cNvSpPr/>
          <p:nvPr>
            <p:custDataLst>
              <p:tags r:id="rId4"/>
            </p:custDataLst>
          </p:nvPr>
        </p:nvSpPr>
        <p:spPr>
          <a:xfrm>
            <a:off x="752475" y="4934391"/>
            <a:ext cx="209551" cy="332935"/>
          </a:xfrm>
          <a:custGeom>
            <a:avLst/>
            <a:gdLst/>
            <a:ahLst/>
            <a:cxnLst/>
            <a:rect l="0" t="0" r="0" b="0"/>
            <a:pathLst>
              <a:path w="209551" h="332935">
                <a:moveTo>
                  <a:pt x="0" y="94809"/>
                </a:moveTo>
                <a:lnTo>
                  <a:pt x="0" y="94809"/>
                </a:lnTo>
                <a:lnTo>
                  <a:pt x="5057" y="94809"/>
                </a:lnTo>
                <a:lnTo>
                  <a:pt x="6546" y="93751"/>
                </a:lnTo>
                <a:lnTo>
                  <a:pt x="7539" y="91987"/>
                </a:lnTo>
                <a:lnTo>
                  <a:pt x="9133" y="81552"/>
                </a:lnTo>
                <a:lnTo>
                  <a:pt x="11380" y="78562"/>
                </a:lnTo>
                <a:lnTo>
                  <a:pt x="30949" y="63010"/>
                </a:lnTo>
                <a:lnTo>
                  <a:pt x="40566" y="59510"/>
                </a:lnTo>
                <a:lnTo>
                  <a:pt x="50838" y="56895"/>
                </a:lnTo>
                <a:lnTo>
                  <a:pt x="66055" y="46593"/>
                </a:lnTo>
                <a:lnTo>
                  <a:pt x="101593" y="13310"/>
                </a:lnTo>
                <a:lnTo>
                  <a:pt x="131364" y="1793"/>
                </a:lnTo>
                <a:lnTo>
                  <a:pt x="145658" y="0"/>
                </a:lnTo>
                <a:lnTo>
                  <a:pt x="152226" y="2577"/>
                </a:lnTo>
                <a:lnTo>
                  <a:pt x="175946" y="23161"/>
                </a:lnTo>
                <a:lnTo>
                  <a:pt x="178740" y="28746"/>
                </a:lnTo>
                <a:lnTo>
                  <a:pt x="186168" y="51694"/>
                </a:lnTo>
                <a:lnTo>
                  <a:pt x="184042" y="69805"/>
                </a:lnTo>
                <a:lnTo>
                  <a:pt x="190186" y="115167"/>
                </a:lnTo>
                <a:lnTo>
                  <a:pt x="190472" y="157379"/>
                </a:lnTo>
                <a:lnTo>
                  <a:pt x="190499" y="200136"/>
                </a:lnTo>
                <a:lnTo>
                  <a:pt x="191558" y="231406"/>
                </a:lnTo>
                <a:lnTo>
                  <a:pt x="199436" y="272966"/>
                </a:lnTo>
                <a:lnTo>
                  <a:pt x="200023" y="320224"/>
                </a:lnTo>
                <a:lnTo>
                  <a:pt x="200024" y="326580"/>
                </a:lnTo>
                <a:lnTo>
                  <a:pt x="201083" y="328698"/>
                </a:lnTo>
                <a:lnTo>
                  <a:pt x="202847" y="330110"/>
                </a:lnTo>
                <a:lnTo>
                  <a:pt x="209550" y="332934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8" name="SMARTInkShape-Group376"/>
          <p:cNvGrpSpPr/>
          <p:nvPr/>
        </p:nvGrpSpPr>
        <p:grpSpPr>
          <a:xfrm>
            <a:off x="3609975" y="2686050"/>
            <a:ext cx="1089619" cy="619126"/>
            <a:chOff x="3609975" y="2686050"/>
            <a:chExt cx="1089619" cy="619126"/>
          </a:xfrm>
        </p:grpSpPr>
        <p:sp>
          <p:nvSpPr>
            <p:cNvPr id="185" name="SMARTInkShape-2614"/>
            <p:cNvSpPr/>
            <p:nvPr>
              <p:custDataLst>
                <p:tags r:id="rId57"/>
              </p:custDataLst>
            </p:nvPr>
          </p:nvSpPr>
          <p:spPr>
            <a:xfrm>
              <a:off x="3609975" y="2686050"/>
              <a:ext cx="352426" cy="619126"/>
            </a:xfrm>
            <a:custGeom>
              <a:avLst/>
              <a:gdLst/>
              <a:ahLst/>
              <a:cxnLst/>
              <a:rect l="0" t="0" r="0" b="0"/>
              <a:pathLst>
                <a:path w="352426" h="619126">
                  <a:moveTo>
                    <a:pt x="352425" y="0"/>
                  </a:moveTo>
                  <a:lnTo>
                    <a:pt x="352425" y="0"/>
                  </a:lnTo>
                  <a:lnTo>
                    <a:pt x="352425" y="5057"/>
                  </a:lnTo>
                  <a:lnTo>
                    <a:pt x="351367" y="6546"/>
                  </a:lnTo>
                  <a:lnTo>
                    <a:pt x="349603" y="7539"/>
                  </a:lnTo>
                  <a:lnTo>
                    <a:pt x="347369" y="8201"/>
                  </a:lnTo>
                  <a:lnTo>
                    <a:pt x="345879" y="9701"/>
                  </a:lnTo>
                  <a:lnTo>
                    <a:pt x="344224" y="14189"/>
                  </a:lnTo>
                  <a:lnTo>
                    <a:pt x="340252" y="39132"/>
                  </a:lnTo>
                  <a:lnTo>
                    <a:pt x="320796" y="86652"/>
                  </a:lnTo>
                  <a:lnTo>
                    <a:pt x="302903" y="124008"/>
                  </a:lnTo>
                  <a:lnTo>
                    <a:pt x="282366" y="162567"/>
                  </a:lnTo>
                  <a:lnTo>
                    <a:pt x="261229" y="202450"/>
                  </a:lnTo>
                  <a:lnTo>
                    <a:pt x="236504" y="246134"/>
                  </a:lnTo>
                  <a:lnTo>
                    <a:pt x="214126" y="287535"/>
                  </a:lnTo>
                  <a:lnTo>
                    <a:pt x="189033" y="331670"/>
                  </a:lnTo>
                  <a:lnTo>
                    <a:pt x="161491" y="373204"/>
                  </a:lnTo>
                  <a:lnTo>
                    <a:pt x="133221" y="417378"/>
                  </a:lnTo>
                  <a:lnTo>
                    <a:pt x="104737" y="453868"/>
                  </a:lnTo>
                  <a:lnTo>
                    <a:pt x="74272" y="501188"/>
                  </a:lnTo>
                  <a:lnTo>
                    <a:pt x="41439" y="546914"/>
                  </a:lnTo>
                  <a:lnTo>
                    <a:pt x="6520" y="593106"/>
                  </a:lnTo>
                  <a:lnTo>
                    <a:pt x="2897" y="599800"/>
                  </a:lnTo>
                  <a:lnTo>
                    <a:pt x="0" y="6191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" name="SMARTInkShape-2615"/>
            <p:cNvSpPr/>
            <p:nvPr>
              <p:custDataLst>
                <p:tags r:id="rId58"/>
              </p:custDataLst>
            </p:nvPr>
          </p:nvSpPr>
          <p:spPr>
            <a:xfrm>
              <a:off x="4405867" y="2810091"/>
              <a:ext cx="293727" cy="340230"/>
            </a:xfrm>
            <a:custGeom>
              <a:avLst/>
              <a:gdLst/>
              <a:ahLst/>
              <a:cxnLst/>
              <a:rect l="0" t="0" r="0" b="0"/>
              <a:pathLst>
                <a:path w="293727" h="340230">
                  <a:moveTo>
                    <a:pt x="108983" y="18834"/>
                  </a:moveTo>
                  <a:lnTo>
                    <a:pt x="108983" y="18834"/>
                  </a:lnTo>
                  <a:lnTo>
                    <a:pt x="103927" y="18834"/>
                  </a:lnTo>
                  <a:lnTo>
                    <a:pt x="98622" y="24478"/>
                  </a:lnTo>
                  <a:lnTo>
                    <a:pt x="72128" y="68671"/>
                  </a:lnTo>
                  <a:lnTo>
                    <a:pt x="49593" y="114375"/>
                  </a:lnTo>
                  <a:lnTo>
                    <a:pt x="31047" y="157298"/>
                  </a:lnTo>
                  <a:lnTo>
                    <a:pt x="20510" y="194034"/>
                  </a:lnTo>
                  <a:lnTo>
                    <a:pt x="7467" y="236768"/>
                  </a:lnTo>
                  <a:lnTo>
                    <a:pt x="0" y="265088"/>
                  </a:lnTo>
                  <a:lnTo>
                    <a:pt x="3445" y="300807"/>
                  </a:lnTo>
                  <a:lnTo>
                    <a:pt x="9513" y="313841"/>
                  </a:lnTo>
                  <a:lnTo>
                    <a:pt x="19266" y="325632"/>
                  </a:lnTo>
                  <a:lnTo>
                    <a:pt x="30656" y="334400"/>
                  </a:lnTo>
                  <a:lnTo>
                    <a:pt x="42774" y="339002"/>
                  </a:lnTo>
                  <a:lnTo>
                    <a:pt x="48968" y="340229"/>
                  </a:lnTo>
                  <a:lnTo>
                    <a:pt x="81723" y="334595"/>
                  </a:lnTo>
                  <a:lnTo>
                    <a:pt x="118768" y="320468"/>
                  </a:lnTo>
                  <a:lnTo>
                    <a:pt x="156660" y="297609"/>
                  </a:lnTo>
                  <a:lnTo>
                    <a:pt x="200206" y="271652"/>
                  </a:lnTo>
                  <a:lnTo>
                    <a:pt x="243266" y="227810"/>
                  </a:lnTo>
                  <a:lnTo>
                    <a:pt x="271955" y="182566"/>
                  </a:lnTo>
                  <a:lnTo>
                    <a:pt x="288911" y="135686"/>
                  </a:lnTo>
                  <a:lnTo>
                    <a:pt x="293726" y="114160"/>
                  </a:lnTo>
                  <a:lnTo>
                    <a:pt x="291016" y="71491"/>
                  </a:lnTo>
                  <a:lnTo>
                    <a:pt x="290663" y="63464"/>
                  </a:lnTo>
                  <a:lnTo>
                    <a:pt x="284627" y="48900"/>
                  </a:lnTo>
                  <a:lnTo>
                    <a:pt x="262994" y="16914"/>
                  </a:lnTo>
                  <a:lnTo>
                    <a:pt x="248340" y="8103"/>
                  </a:lnTo>
                  <a:lnTo>
                    <a:pt x="227297" y="2249"/>
                  </a:lnTo>
                  <a:lnTo>
                    <a:pt x="180231" y="0"/>
                  </a:lnTo>
                  <a:lnTo>
                    <a:pt x="169576" y="2702"/>
                  </a:lnTo>
                  <a:lnTo>
                    <a:pt x="156608" y="930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" name="SMARTInkShape-2616"/>
            <p:cNvSpPr/>
            <p:nvPr>
              <p:custDataLst>
                <p:tags r:id="rId59"/>
              </p:custDataLst>
            </p:nvPr>
          </p:nvSpPr>
          <p:spPr>
            <a:xfrm>
              <a:off x="4071609" y="2714930"/>
              <a:ext cx="233692" cy="466421"/>
            </a:xfrm>
            <a:custGeom>
              <a:avLst/>
              <a:gdLst/>
              <a:ahLst/>
              <a:cxnLst/>
              <a:rect l="0" t="0" r="0" b="0"/>
              <a:pathLst>
                <a:path w="233692" h="466421">
                  <a:moveTo>
                    <a:pt x="90816" y="94945"/>
                  </a:moveTo>
                  <a:lnTo>
                    <a:pt x="90816" y="94945"/>
                  </a:lnTo>
                  <a:lnTo>
                    <a:pt x="90816" y="81688"/>
                  </a:lnTo>
                  <a:lnTo>
                    <a:pt x="99458" y="38253"/>
                  </a:lnTo>
                  <a:lnTo>
                    <a:pt x="100225" y="11410"/>
                  </a:lnTo>
                  <a:lnTo>
                    <a:pt x="99205" y="7505"/>
                  </a:lnTo>
                  <a:lnTo>
                    <a:pt x="97467" y="4902"/>
                  </a:lnTo>
                  <a:lnTo>
                    <a:pt x="91205" y="0"/>
                  </a:lnTo>
                  <a:lnTo>
                    <a:pt x="89765" y="40419"/>
                  </a:lnTo>
                  <a:lnTo>
                    <a:pt x="82616" y="85766"/>
                  </a:lnTo>
                  <a:lnTo>
                    <a:pt x="81553" y="131192"/>
                  </a:lnTo>
                  <a:lnTo>
                    <a:pt x="84165" y="178109"/>
                  </a:lnTo>
                  <a:lnTo>
                    <a:pt x="89502" y="223320"/>
                  </a:lnTo>
                  <a:lnTo>
                    <a:pt x="95483" y="260453"/>
                  </a:lnTo>
                  <a:lnTo>
                    <a:pt x="100440" y="302263"/>
                  </a:lnTo>
                  <a:lnTo>
                    <a:pt x="113472" y="343764"/>
                  </a:lnTo>
                  <a:lnTo>
                    <a:pt x="118871" y="386590"/>
                  </a:lnTo>
                  <a:lnTo>
                    <a:pt x="119345" y="420049"/>
                  </a:lnTo>
                  <a:lnTo>
                    <a:pt x="116549" y="427466"/>
                  </a:lnTo>
                  <a:lnTo>
                    <a:pt x="106130" y="440851"/>
                  </a:lnTo>
                  <a:lnTo>
                    <a:pt x="91943" y="450495"/>
                  </a:lnTo>
                  <a:lnTo>
                    <a:pt x="79391" y="454999"/>
                  </a:lnTo>
                  <a:lnTo>
                    <a:pt x="59122" y="457579"/>
                  </a:lnTo>
                  <a:lnTo>
                    <a:pt x="46265" y="463330"/>
                  </a:lnTo>
                  <a:lnTo>
                    <a:pt x="0" y="466413"/>
                  </a:lnTo>
                  <a:lnTo>
                    <a:pt x="47454" y="466420"/>
                  </a:lnTo>
                  <a:lnTo>
                    <a:pt x="74803" y="463598"/>
                  </a:lnTo>
                  <a:lnTo>
                    <a:pt x="121644" y="457484"/>
                  </a:lnTo>
                  <a:lnTo>
                    <a:pt x="145811" y="454247"/>
                  </a:lnTo>
                  <a:lnTo>
                    <a:pt x="172940" y="448728"/>
                  </a:lnTo>
                  <a:lnTo>
                    <a:pt x="210187" y="446391"/>
                  </a:lnTo>
                  <a:lnTo>
                    <a:pt x="222116" y="439179"/>
                  </a:lnTo>
                  <a:lnTo>
                    <a:pt x="233691" y="42832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6" name="SMARTInkShape-Group377"/>
          <p:cNvGrpSpPr/>
          <p:nvPr/>
        </p:nvGrpSpPr>
        <p:grpSpPr>
          <a:xfrm>
            <a:off x="4972050" y="2514600"/>
            <a:ext cx="1476376" cy="676276"/>
            <a:chOff x="4972050" y="2514600"/>
            <a:chExt cx="1476376" cy="676276"/>
          </a:xfrm>
        </p:grpSpPr>
        <p:sp>
          <p:nvSpPr>
            <p:cNvPr id="189" name="SMARTInkShape-2617"/>
            <p:cNvSpPr/>
            <p:nvPr>
              <p:custDataLst>
                <p:tags r:id="rId50"/>
              </p:custDataLst>
            </p:nvPr>
          </p:nvSpPr>
          <p:spPr>
            <a:xfrm>
              <a:off x="4972050" y="2914650"/>
              <a:ext cx="200026" cy="19051"/>
            </a:xfrm>
            <a:custGeom>
              <a:avLst/>
              <a:gdLst/>
              <a:ahLst/>
              <a:cxnLst/>
              <a:rect l="0" t="0" r="0" b="0"/>
              <a:pathLst>
                <a:path w="200026" h="19051">
                  <a:moveTo>
                    <a:pt x="0" y="19050"/>
                  </a:moveTo>
                  <a:lnTo>
                    <a:pt x="0" y="19050"/>
                  </a:lnTo>
                  <a:lnTo>
                    <a:pt x="41636" y="19050"/>
                  </a:lnTo>
                  <a:lnTo>
                    <a:pt x="89012" y="11511"/>
                  </a:lnTo>
                  <a:lnTo>
                    <a:pt x="124799" y="7291"/>
                  </a:lnTo>
                  <a:lnTo>
                    <a:pt x="172245" y="960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SMARTInkShape-2618"/>
            <p:cNvSpPr/>
            <p:nvPr>
              <p:custDataLst>
                <p:tags r:id="rId51"/>
              </p:custDataLst>
            </p:nvPr>
          </p:nvSpPr>
          <p:spPr>
            <a:xfrm>
              <a:off x="5040185" y="2733675"/>
              <a:ext cx="131891" cy="359889"/>
            </a:xfrm>
            <a:custGeom>
              <a:avLst/>
              <a:gdLst/>
              <a:ahLst/>
              <a:cxnLst/>
              <a:rect l="0" t="0" r="0" b="0"/>
              <a:pathLst>
                <a:path w="131891" h="359889">
                  <a:moveTo>
                    <a:pt x="131890" y="0"/>
                  </a:moveTo>
                  <a:lnTo>
                    <a:pt x="131890" y="0"/>
                  </a:lnTo>
                  <a:lnTo>
                    <a:pt x="105322" y="42378"/>
                  </a:lnTo>
                  <a:lnTo>
                    <a:pt x="72242" y="87076"/>
                  </a:lnTo>
                  <a:lnTo>
                    <a:pt x="47966" y="133528"/>
                  </a:lnTo>
                  <a:lnTo>
                    <a:pt x="24727" y="172544"/>
                  </a:lnTo>
                  <a:lnTo>
                    <a:pt x="8848" y="217096"/>
                  </a:lnTo>
                  <a:lnTo>
                    <a:pt x="576" y="256784"/>
                  </a:lnTo>
                  <a:lnTo>
                    <a:pt x="0" y="294140"/>
                  </a:lnTo>
                  <a:lnTo>
                    <a:pt x="11850" y="329632"/>
                  </a:lnTo>
                  <a:lnTo>
                    <a:pt x="20684" y="339825"/>
                  </a:lnTo>
                  <a:lnTo>
                    <a:pt x="43601" y="354993"/>
                  </a:lnTo>
                  <a:lnTo>
                    <a:pt x="67278" y="359888"/>
                  </a:lnTo>
                  <a:lnTo>
                    <a:pt x="114706" y="353187"/>
                  </a:lnTo>
                  <a:lnTo>
                    <a:pt x="131890" y="3524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SMARTInkShape-2619"/>
            <p:cNvSpPr/>
            <p:nvPr>
              <p:custDataLst>
                <p:tags r:id="rId52"/>
              </p:custDataLst>
            </p:nvPr>
          </p:nvSpPr>
          <p:spPr>
            <a:xfrm>
              <a:off x="5448300" y="2843884"/>
              <a:ext cx="381001" cy="202217"/>
            </a:xfrm>
            <a:custGeom>
              <a:avLst/>
              <a:gdLst/>
              <a:ahLst/>
              <a:cxnLst/>
              <a:rect l="0" t="0" r="0" b="0"/>
              <a:pathLst>
                <a:path w="381001" h="202217">
                  <a:moveTo>
                    <a:pt x="0" y="4091"/>
                  </a:moveTo>
                  <a:lnTo>
                    <a:pt x="0" y="4091"/>
                  </a:lnTo>
                  <a:lnTo>
                    <a:pt x="0" y="45923"/>
                  </a:lnTo>
                  <a:lnTo>
                    <a:pt x="1059" y="61841"/>
                  </a:lnTo>
                  <a:lnTo>
                    <a:pt x="8201" y="100883"/>
                  </a:lnTo>
                  <a:lnTo>
                    <a:pt x="9351" y="144347"/>
                  </a:lnTo>
                  <a:lnTo>
                    <a:pt x="9491" y="166792"/>
                  </a:lnTo>
                  <a:lnTo>
                    <a:pt x="12333" y="174475"/>
                  </a:lnTo>
                  <a:lnTo>
                    <a:pt x="16064" y="181417"/>
                  </a:lnTo>
                  <a:lnTo>
                    <a:pt x="18461" y="194497"/>
                  </a:lnTo>
                  <a:lnTo>
                    <a:pt x="18934" y="202216"/>
                  </a:lnTo>
                  <a:lnTo>
                    <a:pt x="19049" y="154998"/>
                  </a:lnTo>
                  <a:lnTo>
                    <a:pt x="21872" y="125426"/>
                  </a:lnTo>
                  <a:lnTo>
                    <a:pt x="27692" y="79963"/>
                  </a:lnTo>
                  <a:lnTo>
                    <a:pt x="31223" y="44948"/>
                  </a:lnTo>
                  <a:lnTo>
                    <a:pt x="38884" y="26780"/>
                  </a:lnTo>
                  <a:lnTo>
                    <a:pt x="43740" y="18408"/>
                  </a:lnTo>
                  <a:lnTo>
                    <a:pt x="47532" y="7745"/>
                  </a:lnTo>
                  <a:lnTo>
                    <a:pt x="52170" y="1129"/>
                  </a:lnTo>
                  <a:lnTo>
                    <a:pt x="54889" y="0"/>
                  </a:lnTo>
                  <a:lnTo>
                    <a:pt x="57758" y="305"/>
                  </a:lnTo>
                  <a:lnTo>
                    <a:pt x="64914" y="3343"/>
                  </a:lnTo>
                  <a:lnTo>
                    <a:pt x="71210" y="13982"/>
                  </a:lnTo>
                  <a:lnTo>
                    <a:pt x="83545" y="61379"/>
                  </a:lnTo>
                  <a:lnTo>
                    <a:pt x="87901" y="80332"/>
                  </a:lnTo>
                  <a:lnTo>
                    <a:pt x="95895" y="96531"/>
                  </a:lnTo>
                  <a:lnTo>
                    <a:pt x="98855" y="100643"/>
                  </a:lnTo>
                  <a:lnTo>
                    <a:pt x="102144" y="110855"/>
                  </a:lnTo>
                  <a:lnTo>
                    <a:pt x="103021" y="116542"/>
                  </a:lnTo>
                  <a:lnTo>
                    <a:pt x="104664" y="120334"/>
                  </a:lnTo>
                  <a:lnTo>
                    <a:pt x="106818" y="122861"/>
                  </a:lnTo>
                  <a:lnTo>
                    <a:pt x="117878" y="131974"/>
                  </a:lnTo>
                  <a:lnTo>
                    <a:pt x="120919" y="132738"/>
                  </a:lnTo>
                  <a:lnTo>
                    <a:pt x="124005" y="132189"/>
                  </a:lnTo>
                  <a:lnTo>
                    <a:pt x="133403" y="126360"/>
                  </a:lnTo>
                  <a:lnTo>
                    <a:pt x="155578" y="105600"/>
                  </a:lnTo>
                  <a:lnTo>
                    <a:pt x="180418" y="71439"/>
                  </a:lnTo>
                  <a:lnTo>
                    <a:pt x="180971" y="115828"/>
                  </a:lnTo>
                  <a:lnTo>
                    <a:pt x="180974" y="148313"/>
                  </a:lnTo>
                  <a:lnTo>
                    <a:pt x="183797" y="155679"/>
                  </a:lnTo>
                  <a:lnTo>
                    <a:pt x="186032" y="159125"/>
                  </a:lnTo>
                  <a:lnTo>
                    <a:pt x="189638" y="161422"/>
                  </a:lnTo>
                  <a:lnTo>
                    <a:pt x="204826" y="164655"/>
                  </a:lnTo>
                  <a:lnTo>
                    <a:pt x="235164" y="165837"/>
                  </a:lnTo>
                  <a:lnTo>
                    <a:pt x="278126" y="152743"/>
                  </a:lnTo>
                  <a:lnTo>
                    <a:pt x="325341" y="129159"/>
                  </a:lnTo>
                  <a:lnTo>
                    <a:pt x="342753" y="111469"/>
                  </a:lnTo>
                  <a:lnTo>
                    <a:pt x="367047" y="74104"/>
                  </a:lnTo>
                  <a:lnTo>
                    <a:pt x="370892" y="50026"/>
                  </a:lnTo>
                  <a:lnTo>
                    <a:pt x="368394" y="42851"/>
                  </a:lnTo>
                  <a:lnTo>
                    <a:pt x="366246" y="39456"/>
                  </a:lnTo>
                  <a:lnTo>
                    <a:pt x="363756" y="37193"/>
                  </a:lnTo>
                  <a:lnTo>
                    <a:pt x="358167" y="34678"/>
                  </a:lnTo>
                  <a:lnTo>
                    <a:pt x="349069" y="33262"/>
                  </a:lnTo>
                  <a:lnTo>
                    <a:pt x="342820" y="35753"/>
                  </a:lnTo>
                  <a:lnTo>
                    <a:pt x="320469" y="50006"/>
                  </a:lnTo>
                  <a:lnTo>
                    <a:pt x="289002" y="93994"/>
                  </a:lnTo>
                  <a:lnTo>
                    <a:pt x="280481" y="112338"/>
                  </a:lnTo>
                  <a:lnTo>
                    <a:pt x="278117" y="124873"/>
                  </a:lnTo>
                  <a:lnTo>
                    <a:pt x="279888" y="137500"/>
                  </a:lnTo>
                  <a:lnTo>
                    <a:pt x="286835" y="153686"/>
                  </a:lnTo>
                  <a:lnTo>
                    <a:pt x="293641" y="161595"/>
                  </a:lnTo>
                  <a:lnTo>
                    <a:pt x="316240" y="178552"/>
                  </a:lnTo>
                  <a:lnTo>
                    <a:pt x="328935" y="182171"/>
                  </a:lnTo>
                  <a:lnTo>
                    <a:pt x="343043" y="182721"/>
                  </a:lnTo>
                  <a:lnTo>
                    <a:pt x="381000" y="175541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SMARTInkShape-2620"/>
            <p:cNvSpPr/>
            <p:nvPr>
              <p:custDataLst>
                <p:tags r:id="rId53"/>
              </p:custDataLst>
            </p:nvPr>
          </p:nvSpPr>
          <p:spPr>
            <a:xfrm>
              <a:off x="5314950" y="27717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" name="SMARTInkShape-2621"/>
            <p:cNvSpPr/>
            <p:nvPr>
              <p:custDataLst>
                <p:tags r:id="rId54"/>
              </p:custDataLst>
            </p:nvPr>
          </p:nvSpPr>
          <p:spPr>
            <a:xfrm>
              <a:off x="5314950" y="2905125"/>
              <a:ext cx="19051" cy="114301"/>
            </a:xfrm>
            <a:custGeom>
              <a:avLst/>
              <a:gdLst/>
              <a:ahLst/>
              <a:cxnLst/>
              <a:rect l="0" t="0" r="0" b="0"/>
              <a:pathLst>
                <a:path w="19051" h="114301">
                  <a:moveTo>
                    <a:pt x="0" y="0"/>
                  </a:moveTo>
                  <a:lnTo>
                    <a:pt x="0" y="0"/>
                  </a:lnTo>
                  <a:lnTo>
                    <a:pt x="0" y="41757"/>
                  </a:lnTo>
                  <a:lnTo>
                    <a:pt x="1059" y="60468"/>
                  </a:lnTo>
                  <a:lnTo>
                    <a:pt x="9701" y="90833"/>
                  </a:lnTo>
                  <a:lnTo>
                    <a:pt x="16890" y="104530"/>
                  </a:lnTo>
                  <a:lnTo>
                    <a:pt x="19050" y="1143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SMARTInkShape-2622"/>
            <p:cNvSpPr/>
            <p:nvPr>
              <p:custDataLst>
                <p:tags r:id="rId55"/>
              </p:custDataLst>
            </p:nvPr>
          </p:nvSpPr>
          <p:spPr>
            <a:xfrm>
              <a:off x="5857875" y="2828925"/>
              <a:ext cx="142876" cy="257176"/>
            </a:xfrm>
            <a:custGeom>
              <a:avLst/>
              <a:gdLst/>
              <a:ahLst/>
              <a:cxnLst/>
              <a:rect l="0" t="0" r="0" b="0"/>
              <a:pathLst>
                <a:path w="142876" h="257176">
                  <a:moveTo>
                    <a:pt x="142875" y="0"/>
                  </a:moveTo>
                  <a:lnTo>
                    <a:pt x="142875" y="0"/>
                  </a:lnTo>
                  <a:lnTo>
                    <a:pt x="121417" y="0"/>
                  </a:lnTo>
                  <a:lnTo>
                    <a:pt x="88410" y="13257"/>
                  </a:lnTo>
                  <a:lnTo>
                    <a:pt x="74761" y="22390"/>
                  </a:lnTo>
                  <a:lnTo>
                    <a:pt x="51960" y="53102"/>
                  </a:lnTo>
                  <a:lnTo>
                    <a:pt x="49552" y="59937"/>
                  </a:lnTo>
                  <a:lnTo>
                    <a:pt x="47794" y="92598"/>
                  </a:lnTo>
                  <a:lnTo>
                    <a:pt x="50522" y="102186"/>
                  </a:lnTo>
                  <a:lnTo>
                    <a:pt x="76276" y="149758"/>
                  </a:lnTo>
                  <a:lnTo>
                    <a:pt x="100544" y="177697"/>
                  </a:lnTo>
                  <a:lnTo>
                    <a:pt x="102895" y="184104"/>
                  </a:lnTo>
                  <a:lnTo>
                    <a:pt x="102464" y="187294"/>
                  </a:lnTo>
                  <a:lnTo>
                    <a:pt x="97858" y="197899"/>
                  </a:lnTo>
                  <a:lnTo>
                    <a:pt x="94965" y="212918"/>
                  </a:lnTo>
                  <a:lnTo>
                    <a:pt x="90537" y="220924"/>
                  </a:lnTo>
                  <a:lnTo>
                    <a:pt x="77038" y="231382"/>
                  </a:lnTo>
                  <a:lnTo>
                    <a:pt x="31306" y="248223"/>
                  </a:lnTo>
                  <a:lnTo>
                    <a:pt x="27221" y="251207"/>
                  </a:lnTo>
                  <a:lnTo>
                    <a:pt x="17037" y="254522"/>
                  </a:lnTo>
                  <a:lnTo>
                    <a:pt x="0" y="25717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SMARTInkShape-2623"/>
            <p:cNvSpPr/>
            <p:nvPr>
              <p:custDataLst>
                <p:tags r:id="rId56"/>
              </p:custDataLst>
            </p:nvPr>
          </p:nvSpPr>
          <p:spPr>
            <a:xfrm>
              <a:off x="6057900" y="2514600"/>
              <a:ext cx="390526" cy="676276"/>
            </a:xfrm>
            <a:custGeom>
              <a:avLst/>
              <a:gdLst/>
              <a:ahLst/>
              <a:cxnLst/>
              <a:rect l="0" t="0" r="0" b="0"/>
              <a:pathLst>
                <a:path w="390526" h="676276">
                  <a:moveTo>
                    <a:pt x="390525" y="0"/>
                  </a:moveTo>
                  <a:lnTo>
                    <a:pt x="390525" y="0"/>
                  </a:lnTo>
                  <a:lnTo>
                    <a:pt x="389467" y="33114"/>
                  </a:lnTo>
                  <a:lnTo>
                    <a:pt x="374278" y="77574"/>
                  </a:lnTo>
                  <a:lnTo>
                    <a:pt x="353670" y="124006"/>
                  </a:lnTo>
                  <a:lnTo>
                    <a:pt x="329819" y="163019"/>
                  </a:lnTo>
                  <a:lnTo>
                    <a:pt x="301903" y="210393"/>
                  </a:lnTo>
                  <a:lnTo>
                    <a:pt x="275367" y="250722"/>
                  </a:lnTo>
                  <a:lnTo>
                    <a:pt x="247396" y="296185"/>
                  </a:lnTo>
                  <a:lnTo>
                    <a:pt x="216178" y="340347"/>
                  </a:lnTo>
                  <a:lnTo>
                    <a:pt x="182939" y="383066"/>
                  </a:lnTo>
                  <a:lnTo>
                    <a:pt x="155804" y="426415"/>
                  </a:lnTo>
                  <a:lnTo>
                    <a:pt x="128714" y="466070"/>
                  </a:lnTo>
                  <a:lnTo>
                    <a:pt x="99521" y="504631"/>
                  </a:lnTo>
                  <a:lnTo>
                    <a:pt x="70694" y="550530"/>
                  </a:lnTo>
                  <a:lnTo>
                    <a:pt x="41033" y="592283"/>
                  </a:lnTo>
                  <a:lnTo>
                    <a:pt x="22130" y="637491"/>
                  </a:lnTo>
                  <a:lnTo>
                    <a:pt x="19360" y="649513"/>
                  </a:lnTo>
                  <a:lnTo>
                    <a:pt x="11030" y="664271"/>
                  </a:lnTo>
                  <a:lnTo>
                    <a:pt x="0" y="67627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2" name="SMARTInkShape-Group378"/>
          <p:cNvGrpSpPr/>
          <p:nvPr/>
        </p:nvGrpSpPr>
        <p:grpSpPr>
          <a:xfrm>
            <a:off x="6562725" y="2686540"/>
            <a:ext cx="1352551" cy="466236"/>
            <a:chOff x="6562725" y="2686540"/>
            <a:chExt cx="1352551" cy="466236"/>
          </a:xfrm>
        </p:grpSpPr>
        <p:sp>
          <p:nvSpPr>
            <p:cNvPr id="197" name="SMARTInkShape-2624"/>
            <p:cNvSpPr/>
            <p:nvPr>
              <p:custDataLst>
                <p:tags r:id="rId45"/>
              </p:custDataLst>
            </p:nvPr>
          </p:nvSpPr>
          <p:spPr>
            <a:xfrm>
              <a:off x="6562725" y="2686540"/>
              <a:ext cx="295276" cy="447185"/>
            </a:xfrm>
            <a:custGeom>
              <a:avLst/>
              <a:gdLst/>
              <a:ahLst/>
              <a:cxnLst/>
              <a:rect l="0" t="0" r="0" b="0"/>
              <a:pathLst>
                <a:path w="295276" h="447185">
                  <a:moveTo>
                    <a:pt x="0" y="199535"/>
                  </a:moveTo>
                  <a:lnTo>
                    <a:pt x="0" y="199535"/>
                  </a:lnTo>
                  <a:lnTo>
                    <a:pt x="5057" y="189422"/>
                  </a:lnTo>
                  <a:lnTo>
                    <a:pt x="13184" y="181635"/>
                  </a:lnTo>
                  <a:lnTo>
                    <a:pt x="35647" y="162955"/>
                  </a:lnTo>
                  <a:lnTo>
                    <a:pt x="64888" y="121308"/>
                  </a:lnTo>
                  <a:lnTo>
                    <a:pt x="96665" y="79264"/>
                  </a:lnTo>
                  <a:lnTo>
                    <a:pt x="120548" y="34457"/>
                  </a:lnTo>
                  <a:lnTo>
                    <a:pt x="133145" y="10487"/>
                  </a:lnTo>
                  <a:lnTo>
                    <a:pt x="142433" y="0"/>
                  </a:lnTo>
                  <a:lnTo>
                    <a:pt x="142870" y="46064"/>
                  </a:lnTo>
                  <a:lnTo>
                    <a:pt x="142874" y="92894"/>
                  </a:lnTo>
                  <a:lnTo>
                    <a:pt x="142875" y="135314"/>
                  </a:lnTo>
                  <a:lnTo>
                    <a:pt x="142875" y="171687"/>
                  </a:lnTo>
                  <a:lnTo>
                    <a:pt x="142875" y="209275"/>
                  </a:lnTo>
                  <a:lnTo>
                    <a:pt x="142875" y="247224"/>
                  </a:lnTo>
                  <a:lnTo>
                    <a:pt x="147932" y="292916"/>
                  </a:lnTo>
                  <a:lnTo>
                    <a:pt x="151812" y="339342"/>
                  </a:lnTo>
                  <a:lnTo>
                    <a:pt x="155048" y="363373"/>
                  </a:lnTo>
                  <a:lnTo>
                    <a:pt x="161523" y="409933"/>
                  </a:lnTo>
                  <a:lnTo>
                    <a:pt x="161806" y="421096"/>
                  </a:lnTo>
                  <a:lnTo>
                    <a:pt x="159049" y="427829"/>
                  </a:lnTo>
                  <a:lnTo>
                    <a:pt x="155356" y="434349"/>
                  </a:lnTo>
                  <a:lnTo>
                    <a:pt x="153714" y="440774"/>
                  </a:lnTo>
                  <a:lnTo>
                    <a:pt x="152217" y="442911"/>
                  </a:lnTo>
                  <a:lnTo>
                    <a:pt x="150161" y="444336"/>
                  </a:lnTo>
                  <a:lnTo>
                    <a:pt x="145055" y="445919"/>
                  </a:lnTo>
                  <a:lnTo>
                    <a:pt x="124987" y="447018"/>
                  </a:lnTo>
                  <a:lnTo>
                    <a:pt x="116228" y="444289"/>
                  </a:lnTo>
                  <a:lnTo>
                    <a:pt x="107748" y="440606"/>
                  </a:lnTo>
                  <a:lnTo>
                    <a:pt x="60193" y="432718"/>
                  </a:lnTo>
                  <a:lnTo>
                    <a:pt x="41446" y="429040"/>
                  </a:lnTo>
                  <a:lnTo>
                    <a:pt x="30414" y="428537"/>
                  </a:lnTo>
                  <a:lnTo>
                    <a:pt x="21279" y="431136"/>
                  </a:lnTo>
                  <a:lnTo>
                    <a:pt x="10213" y="437278"/>
                  </a:lnTo>
                  <a:lnTo>
                    <a:pt x="14785" y="442603"/>
                  </a:lnTo>
                  <a:lnTo>
                    <a:pt x="22799" y="445149"/>
                  </a:lnTo>
                  <a:lnTo>
                    <a:pt x="68776" y="447066"/>
                  </a:lnTo>
                  <a:lnTo>
                    <a:pt x="111736" y="447161"/>
                  </a:lnTo>
                  <a:lnTo>
                    <a:pt x="154715" y="447180"/>
                  </a:lnTo>
                  <a:lnTo>
                    <a:pt x="198600" y="447184"/>
                  </a:lnTo>
                  <a:lnTo>
                    <a:pt x="244640" y="439646"/>
                  </a:lnTo>
                  <a:lnTo>
                    <a:pt x="291767" y="429095"/>
                  </a:lnTo>
                  <a:lnTo>
                    <a:pt x="295275" y="42813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SMARTInkShape-2625"/>
            <p:cNvSpPr/>
            <p:nvPr>
              <p:custDataLst>
                <p:tags r:id="rId46"/>
              </p:custDataLst>
            </p:nvPr>
          </p:nvSpPr>
          <p:spPr>
            <a:xfrm>
              <a:off x="6982268" y="2734413"/>
              <a:ext cx="284697" cy="360472"/>
            </a:xfrm>
            <a:custGeom>
              <a:avLst/>
              <a:gdLst/>
              <a:ahLst/>
              <a:cxnLst/>
              <a:rect l="0" t="0" r="0" b="0"/>
              <a:pathLst>
                <a:path w="284697" h="360472">
                  <a:moveTo>
                    <a:pt x="104332" y="27837"/>
                  </a:moveTo>
                  <a:lnTo>
                    <a:pt x="104332" y="27837"/>
                  </a:lnTo>
                  <a:lnTo>
                    <a:pt x="99276" y="27837"/>
                  </a:lnTo>
                  <a:lnTo>
                    <a:pt x="97786" y="28895"/>
                  </a:lnTo>
                  <a:lnTo>
                    <a:pt x="96793" y="30659"/>
                  </a:lnTo>
                  <a:lnTo>
                    <a:pt x="96131" y="32894"/>
                  </a:lnTo>
                  <a:lnTo>
                    <a:pt x="63803" y="78605"/>
                  </a:lnTo>
                  <a:lnTo>
                    <a:pt x="40352" y="119239"/>
                  </a:lnTo>
                  <a:lnTo>
                    <a:pt x="26696" y="155578"/>
                  </a:lnTo>
                  <a:lnTo>
                    <a:pt x="7113" y="199237"/>
                  </a:lnTo>
                  <a:lnTo>
                    <a:pt x="1796" y="235138"/>
                  </a:lnTo>
                  <a:lnTo>
                    <a:pt x="0" y="282373"/>
                  </a:lnTo>
                  <a:lnTo>
                    <a:pt x="2510" y="309983"/>
                  </a:lnTo>
                  <a:lnTo>
                    <a:pt x="12841" y="338275"/>
                  </a:lnTo>
                  <a:lnTo>
                    <a:pt x="24511" y="348548"/>
                  </a:lnTo>
                  <a:lnTo>
                    <a:pt x="39223" y="355584"/>
                  </a:lnTo>
                  <a:lnTo>
                    <a:pt x="77427" y="360471"/>
                  </a:lnTo>
                  <a:lnTo>
                    <a:pt x="99771" y="355936"/>
                  </a:lnTo>
                  <a:lnTo>
                    <a:pt x="143086" y="331524"/>
                  </a:lnTo>
                  <a:lnTo>
                    <a:pt x="190143" y="294195"/>
                  </a:lnTo>
                  <a:lnTo>
                    <a:pt x="232637" y="254928"/>
                  </a:lnTo>
                  <a:lnTo>
                    <a:pt x="258479" y="211493"/>
                  </a:lnTo>
                  <a:lnTo>
                    <a:pt x="274874" y="171242"/>
                  </a:lnTo>
                  <a:lnTo>
                    <a:pt x="282216" y="139472"/>
                  </a:lnTo>
                  <a:lnTo>
                    <a:pt x="284696" y="95867"/>
                  </a:lnTo>
                  <a:lnTo>
                    <a:pt x="277582" y="57738"/>
                  </a:lnTo>
                  <a:lnTo>
                    <a:pt x="262901" y="22080"/>
                  </a:lnTo>
                  <a:lnTo>
                    <a:pt x="251007" y="11872"/>
                  </a:lnTo>
                  <a:lnTo>
                    <a:pt x="236196" y="4867"/>
                  </a:lnTo>
                  <a:lnTo>
                    <a:pt x="197923" y="0"/>
                  </a:lnTo>
                  <a:lnTo>
                    <a:pt x="154561" y="6898"/>
                  </a:lnTo>
                  <a:lnTo>
                    <a:pt x="141472" y="9006"/>
                  </a:lnTo>
                  <a:lnTo>
                    <a:pt x="123382" y="18312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SMARTInkShape-2626"/>
            <p:cNvSpPr/>
            <p:nvPr>
              <p:custDataLst>
                <p:tags r:id="rId47"/>
              </p:custDataLst>
            </p:nvPr>
          </p:nvSpPr>
          <p:spPr>
            <a:xfrm>
              <a:off x="7419975" y="2886372"/>
              <a:ext cx="257176" cy="199729"/>
            </a:xfrm>
            <a:custGeom>
              <a:avLst/>
              <a:gdLst/>
              <a:ahLst/>
              <a:cxnLst/>
              <a:rect l="0" t="0" r="0" b="0"/>
              <a:pathLst>
                <a:path w="257176" h="199729">
                  <a:moveTo>
                    <a:pt x="0" y="9228"/>
                  </a:moveTo>
                  <a:lnTo>
                    <a:pt x="0" y="9228"/>
                  </a:lnTo>
                  <a:lnTo>
                    <a:pt x="0" y="22485"/>
                  </a:lnTo>
                  <a:lnTo>
                    <a:pt x="8643" y="66978"/>
                  </a:lnTo>
                  <a:lnTo>
                    <a:pt x="9447" y="113973"/>
                  </a:lnTo>
                  <a:lnTo>
                    <a:pt x="9520" y="161440"/>
                  </a:lnTo>
                  <a:lnTo>
                    <a:pt x="9525" y="195207"/>
                  </a:lnTo>
                  <a:lnTo>
                    <a:pt x="10584" y="166403"/>
                  </a:lnTo>
                  <a:lnTo>
                    <a:pt x="24713" y="123194"/>
                  </a:lnTo>
                  <a:lnTo>
                    <a:pt x="35840" y="75956"/>
                  </a:lnTo>
                  <a:lnTo>
                    <a:pt x="57204" y="31289"/>
                  </a:lnTo>
                  <a:lnTo>
                    <a:pt x="76035" y="0"/>
                  </a:lnTo>
                  <a:lnTo>
                    <a:pt x="76197" y="42086"/>
                  </a:lnTo>
                  <a:lnTo>
                    <a:pt x="76200" y="84663"/>
                  </a:lnTo>
                  <a:lnTo>
                    <a:pt x="77259" y="116749"/>
                  </a:lnTo>
                  <a:lnTo>
                    <a:pt x="84401" y="130697"/>
                  </a:lnTo>
                  <a:lnTo>
                    <a:pt x="85900" y="131482"/>
                  </a:lnTo>
                  <a:lnTo>
                    <a:pt x="98867" y="132846"/>
                  </a:lnTo>
                  <a:lnTo>
                    <a:pt x="104972" y="130139"/>
                  </a:lnTo>
                  <a:lnTo>
                    <a:pt x="108081" y="127935"/>
                  </a:lnTo>
                  <a:lnTo>
                    <a:pt x="123842" y="103386"/>
                  </a:lnTo>
                  <a:lnTo>
                    <a:pt x="139702" y="80188"/>
                  </a:lnTo>
                  <a:lnTo>
                    <a:pt x="165296" y="54638"/>
                  </a:lnTo>
                  <a:lnTo>
                    <a:pt x="190326" y="40217"/>
                  </a:lnTo>
                  <a:lnTo>
                    <a:pt x="198110" y="38280"/>
                  </a:lnTo>
                  <a:lnTo>
                    <a:pt x="198748" y="39179"/>
                  </a:lnTo>
                  <a:lnTo>
                    <a:pt x="214199" y="83795"/>
                  </a:lnTo>
                  <a:lnTo>
                    <a:pt x="225336" y="126793"/>
                  </a:lnTo>
                  <a:lnTo>
                    <a:pt x="233227" y="158465"/>
                  </a:lnTo>
                  <a:lnTo>
                    <a:pt x="247539" y="185599"/>
                  </a:lnTo>
                  <a:lnTo>
                    <a:pt x="249693" y="187133"/>
                  </a:lnTo>
                  <a:lnTo>
                    <a:pt x="252187" y="188157"/>
                  </a:lnTo>
                  <a:lnTo>
                    <a:pt x="253850" y="189897"/>
                  </a:lnTo>
                  <a:lnTo>
                    <a:pt x="257175" y="199728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SMARTInkShape-2627"/>
            <p:cNvSpPr/>
            <p:nvPr>
              <p:custDataLst>
                <p:tags r:id="rId48"/>
              </p:custDataLst>
            </p:nvPr>
          </p:nvSpPr>
          <p:spPr>
            <a:xfrm>
              <a:off x="7715250" y="2868349"/>
              <a:ext cx="161926" cy="284427"/>
            </a:xfrm>
            <a:custGeom>
              <a:avLst/>
              <a:gdLst/>
              <a:ahLst/>
              <a:cxnLst/>
              <a:rect l="0" t="0" r="0" b="0"/>
              <a:pathLst>
                <a:path w="161926" h="284427">
                  <a:moveTo>
                    <a:pt x="161925" y="8201"/>
                  </a:moveTo>
                  <a:lnTo>
                    <a:pt x="161925" y="8201"/>
                  </a:lnTo>
                  <a:lnTo>
                    <a:pt x="156869" y="8201"/>
                  </a:lnTo>
                  <a:lnTo>
                    <a:pt x="155379" y="7143"/>
                  </a:lnTo>
                  <a:lnTo>
                    <a:pt x="154386" y="5379"/>
                  </a:lnTo>
                  <a:lnTo>
                    <a:pt x="153724" y="3144"/>
                  </a:lnTo>
                  <a:lnTo>
                    <a:pt x="152225" y="1655"/>
                  </a:lnTo>
                  <a:lnTo>
                    <a:pt x="147736" y="0"/>
                  </a:lnTo>
                  <a:lnTo>
                    <a:pt x="134203" y="4125"/>
                  </a:lnTo>
                  <a:lnTo>
                    <a:pt x="91939" y="24209"/>
                  </a:lnTo>
                  <a:lnTo>
                    <a:pt x="65363" y="39968"/>
                  </a:lnTo>
                  <a:lnTo>
                    <a:pt x="44614" y="67204"/>
                  </a:lnTo>
                  <a:lnTo>
                    <a:pt x="40995" y="77110"/>
                  </a:lnTo>
                  <a:lnTo>
                    <a:pt x="38270" y="114400"/>
                  </a:lnTo>
                  <a:lnTo>
                    <a:pt x="48484" y="142157"/>
                  </a:lnTo>
                  <a:lnTo>
                    <a:pt x="69900" y="186036"/>
                  </a:lnTo>
                  <a:lnTo>
                    <a:pt x="74956" y="203804"/>
                  </a:lnTo>
                  <a:lnTo>
                    <a:pt x="76152" y="235459"/>
                  </a:lnTo>
                  <a:lnTo>
                    <a:pt x="73357" y="244318"/>
                  </a:lnTo>
                  <a:lnTo>
                    <a:pt x="62938" y="258630"/>
                  </a:lnTo>
                  <a:lnTo>
                    <a:pt x="54078" y="262378"/>
                  </a:lnTo>
                  <a:lnTo>
                    <a:pt x="44143" y="265102"/>
                  </a:lnTo>
                  <a:lnTo>
                    <a:pt x="31541" y="271527"/>
                  </a:lnTo>
                  <a:lnTo>
                    <a:pt x="15931" y="274960"/>
                  </a:lnTo>
                  <a:lnTo>
                    <a:pt x="0" y="28442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SMARTInkShape-2628"/>
            <p:cNvSpPr/>
            <p:nvPr>
              <p:custDataLst>
                <p:tags r:id="rId49"/>
              </p:custDataLst>
            </p:nvPr>
          </p:nvSpPr>
          <p:spPr>
            <a:xfrm>
              <a:off x="7915275" y="30956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3" name="SMARTInkShape-2629"/>
          <p:cNvSpPr/>
          <p:nvPr>
            <p:custDataLst>
              <p:tags r:id="rId5"/>
            </p:custDataLst>
          </p:nvPr>
        </p:nvSpPr>
        <p:spPr>
          <a:xfrm>
            <a:off x="4219575" y="1647825"/>
            <a:ext cx="381001" cy="628651"/>
          </a:xfrm>
          <a:custGeom>
            <a:avLst/>
            <a:gdLst/>
            <a:ahLst/>
            <a:cxnLst/>
            <a:rect l="0" t="0" r="0" b="0"/>
            <a:pathLst>
              <a:path w="381001" h="628651">
                <a:moveTo>
                  <a:pt x="381000" y="0"/>
                </a:moveTo>
                <a:lnTo>
                  <a:pt x="381000" y="0"/>
                </a:lnTo>
                <a:lnTo>
                  <a:pt x="381000" y="5056"/>
                </a:lnTo>
                <a:lnTo>
                  <a:pt x="378178" y="10361"/>
                </a:lnTo>
                <a:lnTo>
                  <a:pt x="374454" y="16246"/>
                </a:lnTo>
                <a:lnTo>
                  <a:pt x="354247" y="61765"/>
                </a:lnTo>
                <a:lnTo>
                  <a:pt x="326429" y="105383"/>
                </a:lnTo>
                <a:lnTo>
                  <a:pt x="312855" y="143643"/>
                </a:lnTo>
                <a:lnTo>
                  <a:pt x="292017" y="183437"/>
                </a:lnTo>
                <a:lnTo>
                  <a:pt x="265735" y="227095"/>
                </a:lnTo>
                <a:lnTo>
                  <a:pt x="237839" y="273545"/>
                </a:lnTo>
                <a:lnTo>
                  <a:pt x="209466" y="320822"/>
                </a:lnTo>
                <a:lnTo>
                  <a:pt x="180950" y="368343"/>
                </a:lnTo>
                <a:lnTo>
                  <a:pt x="147336" y="410881"/>
                </a:lnTo>
                <a:lnTo>
                  <a:pt x="120678" y="450296"/>
                </a:lnTo>
                <a:lnTo>
                  <a:pt x="87220" y="494995"/>
                </a:lnTo>
                <a:lnTo>
                  <a:pt x="65402" y="537847"/>
                </a:lnTo>
                <a:lnTo>
                  <a:pt x="36002" y="585296"/>
                </a:lnTo>
                <a:lnTo>
                  <a:pt x="21251" y="601340"/>
                </a:lnTo>
                <a:lnTo>
                  <a:pt x="12999" y="616678"/>
                </a:lnTo>
                <a:lnTo>
                  <a:pt x="11841" y="620669"/>
                </a:lnTo>
                <a:lnTo>
                  <a:pt x="10011" y="623329"/>
                </a:lnTo>
                <a:lnTo>
                  <a:pt x="7732" y="625103"/>
                </a:lnTo>
                <a:lnTo>
                  <a:pt x="0" y="62865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7" name="SMARTInkShape-Group380"/>
          <p:cNvGrpSpPr/>
          <p:nvPr/>
        </p:nvGrpSpPr>
        <p:grpSpPr>
          <a:xfrm>
            <a:off x="4753129" y="1753924"/>
            <a:ext cx="846359" cy="436827"/>
            <a:chOff x="4753129" y="1753924"/>
            <a:chExt cx="846359" cy="436827"/>
          </a:xfrm>
        </p:grpSpPr>
        <p:sp>
          <p:nvSpPr>
            <p:cNvPr id="204" name="SMARTInkShape-2630"/>
            <p:cNvSpPr/>
            <p:nvPr>
              <p:custDataLst>
                <p:tags r:id="rId42"/>
              </p:custDataLst>
            </p:nvPr>
          </p:nvSpPr>
          <p:spPr>
            <a:xfrm>
              <a:off x="4753129" y="1753924"/>
              <a:ext cx="37947" cy="436827"/>
            </a:xfrm>
            <a:custGeom>
              <a:avLst/>
              <a:gdLst/>
              <a:ahLst/>
              <a:cxnLst/>
              <a:rect l="0" t="0" r="0" b="0"/>
              <a:pathLst>
                <a:path w="37947" h="436827">
                  <a:moveTo>
                    <a:pt x="37946" y="8201"/>
                  </a:moveTo>
                  <a:lnTo>
                    <a:pt x="37946" y="8201"/>
                  </a:lnTo>
                  <a:lnTo>
                    <a:pt x="29745" y="0"/>
                  </a:lnTo>
                  <a:lnTo>
                    <a:pt x="29304" y="617"/>
                  </a:lnTo>
                  <a:lnTo>
                    <a:pt x="28444" y="42572"/>
                  </a:lnTo>
                  <a:lnTo>
                    <a:pt x="28426" y="86173"/>
                  </a:lnTo>
                  <a:lnTo>
                    <a:pt x="25600" y="123026"/>
                  </a:lnTo>
                  <a:lnTo>
                    <a:pt x="20883" y="163579"/>
                  </a:lnTo>
                  <a:lnTo>
                    <a:pt x="16663" y="206286"/>
                  </a:lnTo>
                  <a:lnTo>
                    <a:pt x="8709" y="245751"/>
                  </a:lnTo>
                  <a:lnTo>
                    <a:pt x="2472" y="284256"/>
                  </a:lnTo>
                  <a:lnTo>
                    <a:pt x="624" y="322476"/>
                  </a:lnTo>
                  <a:lnTo>
                    <a:pt x="0" y="368260"/>
                  </a:lnTo>
                  <a:lnTo>
                    <a:pt x="935" y="405761"/>
                  </a:lnTo>
                  <a:lnTo>
                    <a:pt x="9371" y="43682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SMARTInkShape-2631"/>
            <p:cNvSpPr/>
            <p:nvPr>
              <p:custDataLst>
                <p:tags r:id="rId43"/>
              </p:custDataLst>
            </p:nvPr>
          </p:nvSpPr>
          <p:spPr>
            <a:xfrm>
              <a:off x="4992553" y="1828800"/>
              <a:ext cx="203572" cy="346356"/>
            </a:xfrm>
            <a:custGeom>
              <a:avLst/>
              <a:gdLst/>
              <a:ahLst/>
              <a:cxnLst/>
              <a:rect l="0" t="0" r="0" b="0"/>
              <a:pathLst>
                <a:path w="203572" h="346356">
                  <a:moveTo>
                    <a:pt x="74747" y="0"/>
                  </a:moveTo>
                  <a:lnTo>
                    <a:pt x="74747" y="0"/>
                  </a:lnTo>
                  <a:lnTo>
                    <a:pt x="69691" y="0"/>
                  </a:lnTo>
                  <a:lnTo>
                    <a:pt x="68201" y="1058"/>
                  </a:lnTo>
                  <a:lnTo>
                    <a:pt x="67208" y="2822"/>
                  </a:lnTo>
                  <a:lnTo>
                    <a:pt x="54913" y="44654"/>
                  </a:lnTo>
                  <a:lnTo>
                    <a:pt x="42842" y="90195"/>
                  </a:lnTo>
                  <a:lnTo>
                    <a:pt x="28370" y="127384"/>
                  </a:lnTo>
                  <a:lnTo>
                    <a:pt x="15733" y="170270"/>
                  </a:lnTo>
                  <a:lnTo>
                    <a:pt x="5285" y="211435"/>
                  </a:lnTo>
                  <a:lnTo>
                    <a:pt x="543" y="250442"/>
                  </a:lnTo>
                  <a:lnTo>
                    <a:pt x="0" y="293945"/>
                  </a:lnTo>
                  <a:lnTo>
                    <a:pt x="6268" y="321339"/>
                  </a:lnTo>
                  <a:lnTo>
                    <a:pt x="14829" y="337100"/>
                  </a:lnTo>
                  <a:lnTo>
                    <a:pt x="20953" y="344908"/>
                  </a:lnTo>
                  <a:lnTo>
                    <a:pt x="26184" y="346355"/>
                  </a:lnTo>
                  <a:lnTo>
                    <a:pt x="40464" y="345141"/>
                  </a:lnTo>
                  <a:lnTo>
                    <a:pt x="61296" y="338508"/>
                  </a:lnTo>
                  <a:lnTo>
                    <a:pt x="85931" y="319726"/>
                  </a:lnTo>
                  <a:lnTo>
                    <a:pt x="124577" y="275682"/>
                  </a:lnTo>
                  <a:lnTo>
                    <a:pt x="141344" y="254817"/>
                  </a:lnTo>
                  <a:lnTo>
                    <a:pt x="162683" y="214378"/>
                  </a:lnTo>
                  <a:lnTo>
                    <a:pt x="181353" y="175115"/>
                  </a:lnTo>
                  <a:lnTo>
                    <a:pt x="192999" y="136670"/>
                  </a:lnTo>
                  <a:lnTo>
                    <a:pt x="197979" y="99526"/>
                  </a:lnTo>
                  <a:lnTo>
                    <a:pt x="203571" y="67942"/>
                  </a:lnTo>
                  <a:lnTo>
                    <a:pt x="201499" y="48188"/>
                  </a:lnTo>
                  <a:lnTo>
                    <a:pt x="194229" y="31647"/>
                  </a:lnTo>
                  <a:lnTo>
                    <a:pt x="189327" y="24273"/>
                  </a:lnTo>
                  <a:lnTo>
                    <a:pt x="178235" y="16080"/>
                  </a:lnTo>
                  <a:lnTo>
                    <a:pt x="153868" y="5763"/>
                  </a:lnTo>
                  <a:lnTo>
                    <a:pt x="138487" y="5384"/>
                  </a:lnTo>
                  <a:lnTo>
                    <a:pt x="122126" y="9801"/>
                  </a:lnTo>
                  <a:lnTo>
                    <a:pt x="77720" y="35797"/>
                  </a:lnTo>
                  <a:lnTo>
                    <a:pt x="55697" y="476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SMARTInkShape-2632"/>
            <p:cNvSpPr/>
            <p:nvPr>
              <p:custDataLst>
                <p:tags r:id="rId44"/>
              </p:custDataLst>
            </p:nvPr>
          </p:nvSpPr>
          <p:spPr>
            <a:xfrm>
              <a:off x="5297583" y="1847850"/>
              <a:ext cx="301905" cy="274542"/>
            </a:xfrm>
            <a:custGeom>
              <a:avLst/>
              <a:gdLst/>
              <a:ahLst/>
              <a:cxnLst/>
              <a:rect l="0" t="0" r="0" b="0"/>
              <a:pathLst>
                <a:path w="301905" h="274542">
                  <a:moveTo>
                    <a:pt x="141192" y="0"/>
                  </a:moveTo>
                  <a:lnTo>
                    <a:pt x="141192" y="0"/>
                  </a:lnTo>
                  <a:lnTo>
                    <a:pt x="132991" y="8201"/>
                  </a:lnTo>
                  <a:lnTo>
                    <a:pt x="105268" y="27723"/>
                  </a:lnTo>
                  <a:lnTo>
                    <a:pt x="71223" y="68760"/>
                  </a:lnTo>
                  <a:lnTo>
                    <a:pt x="43371" y="112791"/>
                  </a:lnTo>
                  <a:lnTo>
                    <a:pt x="17486" y="159432"/>
                  </a:lnTo>
                  <a:lnTo>
                    <a:pt x="6837" y="180925"/>
                  </a:lnTo>
                  <a:lnTo>
                    <a:pt x="0" y="223573"/>
                  </a:lnTo>
                  <a:lnTo>
                    <a:pt x="123" y="239066"/>
                  </a:lnTo>
                  <a:lnTo>
                    <a:pt x="3706" y="253007"/>
                  </a:lnTo>
                  <a:lnTo>
                    <a:pt x="11648" y="263436"/>
                  </a:lnTo>
                  <a:lnTo>
                    <a:pt x="22233" y="270541"/>
                  </a:lnTo>
                  <a:lnTo>
                    <a:pt x="41152" y="274541"/>
                  </a:lnTo>
                  <a:lnTo>
                    <a:pt x="78274" y="273070"/>
                  </a:lnTo>
                  <a:lnTo>
                    <a:pt x="113730" y="262943"/>
                  </a:lnTo>
                  <a:lnTo>
                    <a:pt x="151046" y="246537"/>
                  </a:lnTo>
                  <a:lnTo>
                    <a:pt x="188915" y="225448"/>
                  </a:lnTo>
                  <a:lnTo>
                    <a:pt x="226946" y="199091"/>
                  </a:lnTo>
                  <a:lnTo>
                    <a:pt x="250213" y="179501"/>
                  </a:lnTo>
                  <a:lnTo>
                    <a:pt x="282397" y="135254"/>
                  </a:lnTo>
                  <a:lnTo>
                    <a:pt x="293908" y="115146"/>
                  </a:lnTo>
                  <a:lnTo>
                    <a:pt x="301904" y="71843"/>
                  </a:lnTo>
                  <a:lnTo>
                    <a:pt x="296934" y="58036"/>
                  </a:lnTo>
                  <a:lnTo>
                    <a:pt x="276496" y="31925"/>
                  </a:lnTo>
                  <a:lnTo>
                    <a:pt x="253249" y="17808"/>
                  </a:lnTo>
                  <a:lnTo>
                    <a:pt x="221196" y="11979"/>
                  </a:lnTo>
                  <a:lnTo>
                    <a:pt x="178985" y="17614"/>
                  </a:lnTo>
                  <a:lnTo>
                    <a:pt x="136624" y="28918"/>
                  </a:lnTo>
                  <a:lnTo>
                    <a:pt x="103092" y="381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5" name="SMARTInkShape-Group381"/>
          <p:cNvGrpSpPr/>
          <p:nvPr/>
        </p:nvGrpSpPr>
        <p:grpSpPr>
          <a:xfrm>
            <a:off x="5857875" y="1638300"/>
            <a:ext cx="1466851" cy="590551"/>
            <a:chOff x="5857875" y="1638300"/>
            <a:chExt cx="1466851" cy="590551"/>
          </a:xfrm>
        </p:grpSpPr>
        <p:sp>
          <p:nvSpPr>
            <p:cNvPr id="208" name="SMARTInkShape-2633"/>
            <p:cNvSpPr/>
            <p:nvPr>
              <p:custDataLst>
                <p:tags r:id="rId35"/>
              </p:custDataLst>
            </p:nvPr>
          </p:nvSpPr>
          <p:spPr>
            <a:xfrm>
              <a:off x="5935360" y="1724025"/>
              <a:ext cx="122541" cy="361951"/>
            </a:xfrm>
            <a:custGeom>
              <a:avLst/>
              <a:gdLst/>
              <a:ahLst/>
              <a:cxnLst/>
              <a:rect l="0" t="0" r="0" b="0"/>
              <a:pathLst>
                <a:path w="122541" h="361951">
                  <a:moveTo>
                    <a:pt x="122540" y="0"/>
                  </a:moveTo>
                  <a:lnTo>
                    <a:pt x="122540" y="0"/>
                  </a:lnTo>
                  <a:lnTo>
                    <a:pt x="117484" y="0"/>
                  </a:lnTo>
                  <a:lnTo>
                    <a:pt x="115994" y="1058"/>
                  </a:lnTo>
                  <a:lnTo>
                    <a:pt x="115001" y="2822"/>
                  </a:lnTo>
                  <a:lnTo>
                    <a:pt x="114339" y="5056"/>
                  </a:lnTo>
                  <a:lnTo>
                    <a:pt x="77293" y="47946"/>
                  </a:lnTo>
                  <a:lnTo>
                    <a:pt x="51749" y="87022"/>
                  </a:lnTo>
                  <a:lnTo>
                    <a:pt x="29926" y="126903"/>
                  </a:lnTo>
                  <a:lnTo>
                    <a:pt x="18546" y="162837"/>
                  </a:lnTo>
                  <a:lnTo>
                    <a:pt x="5219" y="207849"/>
                  </a:lnTo>
                  <a:lnTo>
                    <a:pt x="0" y="247314"/>
                  </a:lnTo>
                  <a:lnTo>
                    <a:pt x="154" y="275067"/>
                  </a:lnTo>
                  <a:lnTo>
                    <a:pt x="14995" y="317120"/>
                  </a:lnTo>
                  <a:lnTo>
                    <a:pt x="25294" y="335379"/>
                  </a:lnTo>
                  <a:lnTo>
                    <a:pt x="47200" y="351566"/>
                  </a:lnTo>
                  <a:lnTo>
                    <a:pt x="60480" y="357335"/>
                  </a:lnTo>
                  <a:lnTo>
                    <a:pt x="104757" y="361545"/>
                  </a:lnTo>
                  <a:lnTo>
                    <a:pt x="122540" y="3619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SMARTInkShape-2634"/>
            <p:cNvSpPr/>
            <p:nvPr>
              <p:custDataLst>
                <p:tags r:id="rId36"/>
              </p:custDataLst>
            </p:nvPr>
          </p:nvSpPr>
          <p:spPr>
            <a:xfrm>
              <a:off x="5857875" y="1914525"/>
              <a:ext cx="209551" cy="19051"/>
            </a:xfrm>
            <a:custGeom>
              <a:avLst/>
              <a:gdLst/>
              <a:ahLst/>
              <a:cxnLst/>
              <a:rect l="0" t="0" r="0" b="0"/>
              <a:pathLst>
                <a:path w="209551" h="19051">
                  <a:moveTo>
                    <a:pt x="0" y="19050"/>
                  </a:moveTo>
                  <a:lnTo>
                    <a:pt x="0" y="19050"/>
                  </a:lnTo>
                  <a:lnTo>
                    <a:pt x="41418" y="16228"/>
                  </a:lnTo>
                  <a:lnTo>
                    <a:pt x="81912" y="10849"/>
                  </a:lnTo>
                  <a:lnTo>
                    <a:pt x="124130" y="3240"/>
                  </a:lnTo>
                  <a:lnTo>
                    <a:pt x="169315" y="640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SMARTInkShape-2635"/>
            <p:cNvSpPr/>
            <p:nvPr>
              <p:custDataLst>
                <p:tags r:id="rId37"/>
              </p:custDataLst>
            </p:nvPr>
          </p:nvSpPr>
          <p:spPr>
            <a:xfrm>
              <a:off x="6191250" y="1895475"/>
              <a:ext cx="1" cy="123826"/>
            </a:xfrm>
            <a:custGeom>
              <a:avLst/>
              <a:gdLst/>
              <a:ahLst/>
              <a:cxnLst/>
              <a:rect l="0" t="0" r="0" b="0"/>
              <a:pathLst>
                <a:path w="1" h="123826">
                  <a:moveTo>
                    <a:pt x="0" y="0"/>
                  </a:moveTo>
                  <a:lnTo>
                    <a:pt x="0" y="0"/>
                  </a:lnTo>
                  <a:lnTo>
                    <a:pt x="0" y="46346"/>
                  </a:lnTo>
                  <a:lnTo>
                    <a:pt x="0" y="92502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SMARTInkShape-2636"/>
            <p:cNvSpPr/>
            <p:nvPr>
              <p:custDataLst>
                <p:tags r:id="rId38"/>
              </p:custDataLst>
            </p:nvPr>
          </p:nvSpPr>
          <p:spPr>
            <a:xfrm>
              <a:off x="6238875" y="17811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SMARTInkShape-2637"/>
            <p:cNvSpPr/>
            <p:nvPr>
              <p:custDataLst>
                <p:tags r:id="rId39"/>
              </p:custDataLst>
            </p:nvPr>
          </p:nvSpPr>
          <p:spPr>
            <a:xfrm>
              <a:off x="6315086" y="1849781"/>
              <a:ext cx="351938" cy="187998"/>
            </a:xfrm>
            <a:custGeom>
              <a:avLst/>
              <a:gdLst/>
              <a:ahLst/>
              <a:cxnLst/>
              <a:rect l="0" t="0" r="0" b="0"/>
              <a:pathLst>
                <a:path w="351938" h="187998">
                  <a:moveTo>
                    <a:pt x="9514" y="7594"/>
                  </a:moveTo>
                  <a:lnTo>
                    <a:pt x="9514" y="7594"/>
                  </a:lnTo>
                  <a:lnTo>
                    <a:pt x="14571" y="12650"/>
                  </a:lnTo>
                  <a:lnTo>
                    <a:pt x="17053" y="17955"/>
                  </a:lnTo>
                  <a:lnTo>
                    <a:pt x="24265" y="40708"/>
                  </a:lnTo>
                  <a:lnTo>
                    <a:pt x="19438" y="83874"/>
                  </a:lnTo>
                  <a:lnTo>
                    <a:pt x="18158" y="96529"/>
                  </a:lnTo>
                  <a:lnTo>
                    <a:pt x="7290" y="140946"/>
                  </a:lnTo>
                  <a:lnTo>
                    <a:pt x="1432" y="161288"/>
                  </a:lnTo>
                  <a:lnTo>
                    <a:pt x="27" y="178438"/>
                  </a:lnTo>
                  <a:lnTo>
                    <a:pt x="0" y="173808"/>
                  </a:lnTo>
                  <a:lnTo>
                    <a:pt x="1055" y="172378"/>
                  </a:lnTo>
                  <a:lnTo>
                    <a:pt x="5048" y="170790"/>
                  </a:lnTo>
                  <a:lnTo>
                    <a:pt x="6537" y="168250"/>
                  </a:lnTo>
                  <a:lnTo>
                    <a:pt x="12162" y="128151"/>
                  </a:lnTo>
                  <a:lnTo>
                    <a:pt x="25974" y="84343"/>
                  </a:lnTo>
                  <a:lnTo>
                    <a:pt x="30619" y="64907"/>
                  </a:lnTo>
                  <a:lnTo>
                    <a:pt x="47794" y="29480"/>
                  </a:lnTo>
                  <a:lnTo>
                    <a:pt x="52986" y="21555"/>
                  </a:lnTo>
                  <a:lnTo>
                    <a:pt x="59141" y="7843"/>
                  </a:lnTo>
                  <a:lnTo>
                    <a:pt x="65178" y="0"/>
                  </a:lnTo>
                  <a:lnTo>
                    <a:pt x="66732" y="414"/>
                  </a:lnTo>
                  <a:lnTo>
                    <a:pt x="71280" y="3698"/>
                  </a:lnTo>
                  <a:lnTo>
                    <a:pt x="74007" y="8684"/>
                  </a:lnTo>
                  <a:lnTo>
                    <a:pt x="75758" y="25566"/>
                  </a:lnTo>
                  <a:lnTo>
                    <a:pt x="76164" y="68042"/>
                  </a:lnTo>
                  <a:lnTo>
                    <a:pt x="76188" y="113667"/>
                  </a:lnTo>
                  <a:lnTo>
                    <a:pt x="76188" y="124513"/>
                  </a:lnTo>
                  <a:lnTo>
                    <a:pt x="79011" y="131172"/>
                  </a:lnTo>
                  <a:lnTo>
                    <a:pt x="84390" y="139014"/>
                  </a:lnTo>
                  <a:lnTo>
                    <a:pt x="87948" y="140086"/>
                  </a:lnTo>
                  <a:lnTo>
                    <a:pt x="90378" y="140372"/>
                  </a:lnTo>
                  <a:lnTo>
                    <a:pt x="91999" y="139504"/>
                  </a:lnTo>
                  <a:lnTo>
                    <a:pt x="93079" y="137868"/>
                  </a:lnTo>
                  <a:lnTo>
                    <a:pt x="93799" y="135718"/>
                  </a:lnTo>
                  <a:lnTo>
                    <a:pt x="120724" y="89737"/>
                  </a:lnTo>
                  <a:lnTo>
                    <a:pt x="130533" y="67486"/>
                  </a:lnTo>
                  <a:lnTo>
                    <a:pt x="131469" y="63397"/>
                  </a:lnTo>
                  <a:lnTo>
                    <a:pt x="133151" y="60671"/>
                  </a:lnTo>
                  <a:lnTo>
                    <a:pt x="135330" y="58854"/>
                  </a:lnTo>
                  <a:lnTo>
                    <a:pt x="141376" y="55937"/>
                  </a:lnTo>
                  <a:lnTo>
                    <a:pt x="148058" y="55361"/>
                  </a:lnTo>
                  <a:lnTo>
                    <a:pt x="145878" y="55282"/>
                  </a:lnTo>
                  <a:lnTo>
                    <a:pt x="144873" y="56319"/>
                  </a:lnTo>
                  <a:lnTo>
                    <a:pt x="143757" y="60294"/>
                  </a:lnTo>
                  <a:lnTo>
                    <a:pt x="142887" y="92075"/>
                  </a:lnTo>
                  <a:lnTo>
                    <a:pt x="145696" y="100880"/>
                  </a:lnTo>
                  <a:lnTo>
                    <a:pt x="159112" y="118460"/>
                  </a:lnTo>
                  <a:lnTo>
                    <a:pt x="165254" y="124954"/>
                  </a:lnTo>
                  <a:lnTo>
                    <a:pt x="177157" y="128546"/>
                  </a:lnTo>
                  <a:lnTo>
                    <a:pt x="218730" y="131167"/>
                  </a:lnTo>
                  <a:lnTo>
                    <a:pt x="257316" y="130328"/>
                  </a:lnTo>
                  <a:lnTo>
                    <a:pt x="301790" y="119658"/>
                  </a:lnTo>
                  <a:lnTo>
                    <a:pt x="331895" y="99538"/>
                  </a:lnTo>
                  <a:lnTo>
                    <a:pt x="335560" y="95348"/>
                  </a:lnTo>
                  <a:lnTo>
                    <a:pt x="349999" y="65327"/>
                  </a:lnTo>
                  <a:lnTo>
                    <a:pt x="351937" y="52159"/>
                  </a:lnTo>
                  <a:lnTo>
                    <a:pt x="351037" y="50004"/>
                  </a:lnTo>
                  <a:lnTo>
                    <a:pt x="349380" y="48567"/>
                  </a:lnTo>
                  <a:lnTo>
                    <a:pt x="344715" y="45913"/>
                  </a:lnTo>
                  <a:lnTo>
                    <a:pt x="339115" y="41205"/>
                  </a:lnTo>
                  <a:lnTo>
                    <a:pt x="336139" y="40585"/>
                  </a:lnTo>
                  <a:lnTo>
                    <a:pt x="333097" y="41230"/>
                  </a:lnTo>
                  <a:lnTo>
                    <a:pt x="326896" y="43710"/>
                  </a:lnTo>
                  <a:lnTo>
                    <a:pt x="306066" y="50489"/>
                  </a:lnTo>
                  <a:lnTo>
                    <a:pt x="297244" y="58761"/>
                  </a:lnTo>
                  <a:lnTo>
                    <a:pt x="288736" y="68435"/>
                  </a:lnTo>
                  <a:lnTo>
                    <a:pt x="273104" y="80890"/>
                  </a:lnTo>
                  <a:lnTo>
                    <a:pt x="244590" y="128378"/>
                  </a:lnTo>
                  <a:lnTo>
                    <a:pt x="240033" y="147334"/>
                  </a:lnTo>
                  <a:lnTo>
                    <a:pt x="241790" y="157190"/>
                  </a:lnTo>
                  <a:lnTo>
                    <a:pt x="248728" y="168688"/>
                  </a:lnTo>
                  <a:lnTo>
                    <a:pt x="260554" y="182055"/>
                  </a:lnTo>
                  <a:lnTo>
                    <a:pt x="269607" y="185674"/>
                  </a:lnTo>
                  <a:lnTo>
                    <a:pt x="292666" y="187997"/>
                  </a:lnTo>
                  <a:lnTo>
                    <a:pt x="333364" y="179044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3" name="SMARTInkShape-2638"/>
            <p:cNvSpPr/>
            <p:nvPr>
              <p:custDataLst>
                <p:tags r:id="rId40"/>
              </p:custDataLst>
            </p:nvPr>
          </p:nvSpPr>
          <p:spPr>
            <a:xfrm>
              <a:off x="6686550" y="1828916"/>
              <a:ext cx="190501" cy="285635"/>
            </a:xfrm>
            <a:custGeom>
              <a:avLst/>
              <a:gdLst/>
              <a:ahLst/>
              <a:cxnLst/>
              <a:rect l="0" t="0" r="0" b="0"/>
              <a:pathLst>
                <a:path w="190501" h="285635">
                  <a:moveTo>
                    <a:pt x="190500" y="9409"/>
                  </a:moveTo>
                  <a:lnTo>
                    <a:pt x="190500" y="9409"/>
                  </a:lnTo>
                  <a:lnTo>
                    <a:pt x="185444" y="4353"/>
                  </a:lnTo>
                  <a:lnTo>
                    <a:pt x="180139" y="1870"/>
                  </a:lnTo>
                  <a:lnTo>
                    <a:pt x="153645" y="0"/>
                  </a:lnTo>
                  <a:lnTo>
                    <a:pt x="111012" y="10650"/>
                  </a:lnTo>
                  <a:lnTo>
                    <a:pt x="73578" y="40898"/>
                  </a:lnTo>
                  <a:lnTo>
                    <a:pt x="63664" y="50607"/>
                  </a:lnTo>
                  <a:lnTo>
                    <a:pt x="62551" y="54866"/>
                  </a:lnTo>
                  <a:lnTo>
                    <a:pt x="67232" y="88093"/>
                  </a:lnTo>
                  <a:lnTo>
                    <a:pt x="85944" y="121497"/>
                  </a:lnTo>
                  <a:lnTo>
                    <a:pt x="107962" y="159062"/>
                  </a:lnTo>
                  <a:lnTo>
                    <a:pt x="112423" y="172754"/>
                  </a:lnTo>
                  <a:lnTo>
                    <a:pt x="113743" y="188571"/>
                  </a:lnTo>
                  <a:lnTo>
                    <a:pt x="109079" y="206662"/>
                  </a:lnTo>
                  <a:lnTo>
                    <a:pt x="101043" y="216316"/>
                  </a:lnTo>
                  <a:lnTo>
                    <a:pt x="91475" y="225193"/>
                  </a:lnTo>
                  <a:lnTo>
                    <a:pt x="79080" y="241032"/>
                  </a:lnTo>
                  <a:lnTo>
                    <a:pt x="31615" y="269629"/>
                  </a:lnTo>
                  <a:lnTo>
                    <a:pt x="10344" y="282795"/>
                  </a:lnTo>
                  <a:lnTo>
                    <a:pt x="0" y="285634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SMARTInkShape-2639"/>
            <p:cNvSpPr/>
            <p:nvPr>
              <p:custDataLst>
                <p:tags r:id="rId41"/>
              </p:custDataLst>
            </p:nvPr>
          </p:nvSpPr>
          <p:spPr>
            <a:xfrm>
              <a:off x="6791325" y="1638300"/>
              <a:ext cx="533401" cy="590551"/>
            </a:xfrm>
            <a:custGeom>
              <a:avLst/>
              <a:gdLst/>
              <a:ahLst/>
              <a:cxnLst/>
              <a:rect l="0" t="0" r="0" b="0"/>
              <a:pathLst>
                <a:path w="533401" h="590551">
                  <a:moveTo>
                    <a:pt x="533400" y="0"/>
                  </a:moveTo>
                  <a:lnTo>
                    <a:pt x="533400" y="0"/>
                  </a:lnTo>
                  <a:lnTo>
                    <a:pt x="528344" y="0"/>
                  </a:lnTo>
                  <a:lnTo>
                    <a:pt x="526854" y="1058"/>
                  </a:lnTo>
                  <a:lnTo>
                    <a:pt x="525861" y="2822"/>
                  </a:lnTo>
                  <a:lnTo>
                    <a:pt x="525199" y="5056"/>
                  </a:lnTo>
                  <a:lnTo>
                    <a:pt x="518819" y="10361"/>
                  </a:lnTo>
                  <a:lnTo>
                    <a:pt x="514155" y="13258"/>
                  </a:lnTo>
                  <a:lnTo>
                    <a:pt x="506149" y="24942"/>
                  </a:lnTo>
                  <a:lnTo>
                    <a:pt x="496947" y="39660"/>
                  </a:lnTo>
                  <a:lnTo>
                    <a:pt x="456162" y="77869"/>
                  </a:lnTo>
                  <a:lnTo>
                    <a:pt x="417837" y="114630"/>
                  </a:lnTo>
                  <a:lnTo>
                    <a:pt x="373421" y="155287"/>
                  </a:lnTo>
                  <a:lnTo>
                    <a:pt x="340654" y="191355"/>
                  </a:lnTo>
                  <a:lnTo>
                    <a:pt x="304134" y="231676"/>
                  </a:lnTo>
                  <a:lnTo>
                    <a:pt x="266503" y="274314"/>
                  </a:lnTo>
                  <a:lnTo>
                    <a:pt x="228542" y="313759"/>
                  </a:lnTo>
                  <a:lnTo>
                    <a:pt x="190483" y="352257"/>
                  </a:lnTo>
                  <a:lnTo>
                    <a:pt x="144753" y="398135"/>
                  </a:lnTo>
                  <a:lnTo>
                    <a:pt x="99658" y="444318"/>
                  </a:lnTo>
                  <a:lnTo>
                    <a:pt x="56267" y="489801"/>
                  </a:lnTo>
                  <a:lnTo>
                    <a:pt x="22592" y="531108"/>
                  </a:lnTo>
                  <a:lnTo>
                    <a:pt x="4700" y="558302"/>
                  </a:lnTo>
                  <a:lnTo>
                    <a:pt x="0" y="5905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9" name="SMARTInkShape-Group382"/>
          <p:cNvGrpSpPr/>
          <p:nvPr/>
        </p:nvGrpSpPr>
        <p:grpSpPr>
          <a:xfrm>
            <a:off x="7486650" y="1585963"/>
            <a:ext cx="1056619" cy="509146"/>
            <a:chOff x="7486650" y="1585963"/>
            <a:chExt cx="1056619" cy="509146"/>
          </a:xfrm>
        </p:grpSpPr>
        <p:sp>
          <p:nvSpPr>
            <p:cNvPr id="216" name="SMARTInkShape-2640"/>
            <p:cNvSpPr/>
            <p:nvPr>
              <p:custDataLst>
                <p:tags r:id="rId32"/>
              </p:custDataLst>
            </p:nvPr>
          </p:nvSpPr>
          <p:spPr>
            <a:xfrm>
              <a:off x="7486650" y="1585963"/>
              <a:ext cx="276226" cy="509146"/>
            </a:xfrm>
            <a:custGeom>
              <a:avLst/>
              <a:gdLst/>
              <a:ahLst/>
              <a:cxnLst/>
              <a:rect l="0" t="0" r="0" b="0"/>
              <a:pathLst>
                <a:path w="276226" h="509146">
                  <a:moveTo>
                    <a:pt x="0" y="176162"/>
                  </a:moveTo>
                  <a:lnTo>
                    <a:pt x="0" y="176162"/>
                  </a:lnTo>
                  <a:lnTo>
                    <a:pt x="5057" y="171106"/>
                  </a:lnTo>
                  <a:lnTo>
                    <a:pt x="7539" y="165801"/>
                  </a:lnTo>
                  <a:lnTo>
                    <a:pt x="19712" y="126791"/>
                  </a:lnTo>
                  <a:lnTo>
                    <a:pt x="25949" y="99445"/>
                  </a:lnTo>
                  <a:lnTo>
                    <a:pt x="34775" y="53327"/>
                  </a:lnTo>
                  <a:lnTo>
                    <a:pt x="46656" y="6271"/>
                  </a:lnTo>
                  <a:lnTo>
                    <a:pt x="47338" y="0"/>
                  </a:lnTo>
                  <a:lnTo>
                    <a:pt x="47622" y="45343"/>
                  </a:lnTo>
                  <a:lnTo>
                    <a:pt x="48682" y="89016"/>
                  </a:lnTo>
                  <a:lnTo>
                    <a:pt x="54170" y="125882"/>
                  </a:lnTo>
                  <a:lnTo>
                    <a:pt x="56267" y="164674"/>
                  </a:lnTo>
                  <a:lnTo>
                    <a:pt x="57947" y="208154"/>
                  </a:lnTo>
                  <a:lnTo>
                    <a:pt x="63619" y="249376"/>
                  </a:lnTo>
                  <a:lnTo>
                    <a:pt x="65770" y="293575"/>
                  </a:lnTo>
                  <a:lnTo>
                    <a:pt x="66407" y="335011"/>
                  </a:lnTo>
                  <a:lnTo>
                    <a:pt x="66595" y="378216"/>
                  </a:lnTo>
                  <a:lnTo>
                    <a:pt x="66659" y="422331"/>
                  </a:lnTo>
                  <a:lnTo>
                    <a:pt x="67732" y="463638"/>
                  </a:lnTo>
                  <a:lnTo>
                    <a:pt x="72162" y="481591"/>
                  </a:lnTo>
                  <a:lnTo>
                    <a:pt x="71392" y="484556"/>
                  </a:lnTo>
                  <a:lnTo>
                    <a:pt x="69820" y="486533"/>
                  </a:lnTo>
                  <a:lnTo>
                    <a:pt x="68073" y="491552"/>
                  </a:lnTo>
                  <a:lnTo>
                    <a:pt x="66757" y="499517"/>
                  </a:lnTo>
                  <a:lnTo>
                    <a:pt x="22199" y="500012"/>
                  </a:lnTo>
                  <a:lnTo>
                    <a:pt x="4408" y="500012"/>
                  </a:lnTo>
                  <a:lnTo>
                    <a:pt x="6545" y="500012"/>
                  </a:lnTo>
                  <a:lnTo>
                    <a:pt x="7538" y="501070"/>
                  </a:lnTo>
                  <a:lnTo>
                    <a:pt x="8642" y="505068"/>
                  </a:lnTo>
                  <a:lnTo>
                    <a:pt x="11053" y="506558"/>
                  </a:lnTo>
                  <a:lnTo>
                    <a:pt x="30907" y="509145"/>
                  </a:lnTo>
                  <a:lnTo>
                    <a:pt x="77240" y="501302"/>
                  </a:lnTo>
                  <a:lnTo>
                    <a:pt x="121052" y="492662"/>
                  </a:lnTo>
                  <a:lnTo>
                    <a:pt x="164199" y="480765"/>
                  </a:lnTo>
                  <a:lnTo>
                    <a:pt x="208118" y="473280"/>
                  </a:lnTo>
                  <a:lnTo>
                    <a:pt x="245250" y="464197"/>
                  </a:lnTo>
                  <a:lnTo>
                    <a:pt x="276225" y="452387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SMARTInkShape-2641"/>
            <p:cNvSpPr/>
            <p:nvPr>
              <p:custDataLst>
                <p:tags r:id="rId33"/>
              </p:custDataLst>
            </p:nvPr>
          </p:nvSpPr>
          <p:spPr>
            <a:xfrm>
              <a:off x="7854084" y="1697595"/>
              <a:ext cx="279099" cy="337950"/>
            </a:xfrm>
            <a:custGeom>
              <a:avLst/>
              <a:gdLst/>
              <a:ahLst/>
              <a:cxnLst/>
              <a:rect l="0" t="0" r="0" b="0"/>
              <a:pathLst>
                <a:path w="279099" h="337950">
                  <a:moveTo>
                    <a:pt x="127866" y="35955"/>
                  </a:moveTo>
                  <a:lnTo>
                    <a:pt x="127866" y="35955"/>
                  </a:lnTo>
                  <a:lnTo>
                    <a:pt x="117753" y="41011"/>
                  </a:lnTo>
                  <a:lnTo>
                    <a:pt x="109966" y="51961"/>
                  </a:lnTo>
                  <a:lnTo>
                    <a:pt x="100861" y="67410"/>
                  </a:lnTo>
                  <a:lnTo>
                    <a:pt x="65200" y="112534"/>
                  </a:lnTo>
                  <a:lnTo>
                    <a:pt x="33643" y="158992"/>
                  </a:lnTo>
                  <a:lnTo>
                    <a:pt x="18927" y="201645"/>
                  </a:lnTo>
                  <a:lnTo>
                    <a:pt x="7864" y="240506"/>
                  </a:lnTo>
                  <a:lnTo>
                    <a:pt x="0" y="272599"/>
                  </a:lnTo>
                  <a:lnTo>
                    <a:pt x="3300" y="316453"/>
                  </a:lnTo>
                  <a:lnTo>
                    <a:pt x="5663" y="322437"/>
                  </a:lnTo>
                  <a:lnTo>
                    <a:pt x="13935" y="331908"/>
                  </a:lnTo>
                  <a:lnTo>
                    <a:pt x="27488" y="336823"/>
                  </a:lnTo>
                  <a:lnTo>
                    <a:pt x="44096" y="337949"/>
                  </a:lnTo>
                  <a:lnTo>
                    <a:pt x="90023" y="327267"/>
                  </a:lnTo>
                  <a:lnTo>
                    <a:pt x="135521" y="306537"/>
                  </a:lnTo>
                  <a:lnTo>
                    <a:pt x="171645" y="280875"/>
                  </a:lnTo>
                  <a:lnTo>
                    <a:pt x="212831" y="234813"/>
                  </a:lnTo>
                  <a:lnTo>
                    <a:pt x="239118" y="194712"/>
                  </a:lnTo>
                  <a:lnTo>
                    <a:pt x="260313" y="152139"/>
                  </a:lnTo>
                  <a:lnTo>
                    <a:pt x="271398" y="125692"/>
                  </a:lnTo>
                  <a:lnTo>
                    <a:pt x="277639" y="87003"/>
                  </a:lnTo>
                  <a:lnTo>
                    <a:pt x="279098" y="61465"/>
                  </a:lnTo>
                  <a:lnTo>
                    <a:pt x="274102" y="41648"/>
                  </a:lnTo>
                  <a:lnTo>
                    <a:pt x="264827" y="26844"/>
                  </a:lnTo>
                  <a:lnTo>
                    <a:pt x="253648" y="16736"/>
                  </a:lnTo>
                  <a:lnTo>
                    <a:pt x="230399" y="5096"/>
                  </a:lnTo>
                  <a:lnTo>
                    <a:pt x="198345" y="0"/>
                  </a:lnTo>
                  <a:lnTo>
                    <a:pt x="150982" y="6244"/>
                  </a:lnTo>
                  <a:lnTo>
                    <a:pt x="137391" y="738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8" name="SMARTInkShape-2642"/>
            <p:cNvSpPr/>
            <p:nvPr>
              <p:custDataLst>
                <p:tags r:id="rId34"/>
              </p:custDataLst>
            </p:nvPr>
          </p:nvSpPr>
          <p:spPr>
            <a:xfrm>
              <a:off x="8251089" y="1696618"/>
              <a:ext cx="292180" cy="310942"/>
            </a:xfrm>
            <a:custGeom>
              <a:avLst/>
              <a:gdLst/>
              <a:ahLst/>
              <a:cxnLst/>
              <a:rect l="0" t="0" r="0" b="0"/>
              <a:pathLst>
                <a:path w="292180" h="310942">
                  <a:moveTo>
                    <a:pt x="130911" y="8357"/>
                  </a:moveTo>
                  <a:lnTo>
                    <a:pt x="130911" y="8357"/>
                  </a:lnTo>
                  <a:lnTo>
                    <a:pt x="95264" y="49061"/>
                  </a:lnTo>
                  <a:lnTo>
                    <a:pt x="70443" y="86130"/>
                  </a:lnTo>
                  <a:lnTo>
                    <a:pt x="45157" y="133120"/>
                  </a:lnTo>
                  <a:lnTo>
                    <a:pt x="26128" y="170560"/>
                  </a:lnTo>
                  <a:lnTo>
                    <a:pt x="5792" y="216080"/>
                  </a:lnTo>
                  <a:lnTo>
                    <a:pt x="0" y="245941"/>
                  </a:lnTo>
                  <a:lnTo>
                    <a:pt x="3340" y="274897"/>
                  </a:lnTo>
                  <a:lnTo>
                    <a:pt x="11066" y="288391"/>
                  </a:lnTo>
                  <a:lnTo>
                    <a:pt x="27316" y="301938"/>
                  </a:lnTo>
                  <a:lnTo>
                    <a:pt x="33272" y="305678"/>
                  </a:lnTo>
                  <a:lnTo>
                    <a:pt x="61882" y="310941"/>
                  </a:lnTo>
                  <a:lnTo>
                    <a:pt x="102930" y="305115"/>
                  </a:lnTo>
                  <a:lnTo>
                    <a:pt x="138377" y="296781"/>
                  </a:lnTo>
                  <a:lnTo>
                    <a:pt x="174633" y="285492"/>
                  </a:lnTo>
                  <a:lnTo>
                    <a:pt x="215866" y="257127"/>
                  </a:lnTo>
                  <a:lnTo>
                    <a:pt x="244982" y="231644"/>
                  </a:lnTo>
                  <a:lnTo>
                    <a:pt x="268073" y="200105"/>
                  </a:lnTo>
                  <a:lnTo>
                    <a:pt x="285358" y="155947"/>
                  </a:lnTo>
                  <a:lnTo>
                    <a:pt x="290621" y="118998"/>
                  </a:lnTo>
                  <a:lnTo>
                    <a:pt x="292179" y="86295"/>
                  </a:lnTo>
                  <a:lnTo>
                    <a:pt x="286900" y="66279"/>
                  </a:lnTo>
                  <a:lnTo>
                    <a:pt x="272026" y="39983"/>
                  </a:lnTo>
                  <a:lnTo>
                    <a:pt x="248039" y="12135"/>
                  </a:lnTo>
                  <a:lnTo>
                    <a:pt x="232709" y="4744"/>
                  </a:lnTo>
                  <a:lnTo>
                    <a:pt x="196998" y="0"/>
                  </a:lnTo>
                  <a:lnTo>
                    <a:pt x="160429" y="6667"/>
                  </a:lnTo>
                  <a:lnTo>
                    <a:pt x="111861" y="27407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3" name="SMARTInkShape-Group383"/>
          <p:cNvGrpSpPr/>
          <p:nvPr/>
        </p:nvGrpSpPr>
        <p:grpSpPr>
          <a:xfrm>
            <a:off x="8782050" y="1781815"/>
            <a:ext cx="600076" cy="304161"/>
            <a:chOff x="8782050" y="1781815"/>
            <a:chExt cx="600076" cy="304161"/>
          </a:xfrm>
        </p:grpSpPr>
        <p:sp>
          <p:nvSpPr>
            <p:cNvPr id="220" name="SMARTInkShape-2643"/>
            <p:cNvSpPr/>
            <p:nvPr>
              <p:custDataLst>
                <p:tags r:id="rId29"/>
              </p:custDataLst>
            </p:nvPr>
          </p:nvSpPr>
          <p:spPr>
            <a:xfrm>
              <a:off x="9382125" y="20574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SMARTInkShape-2644"/>
            <p:cNvSpPr/>
            <p:nvPr>
              <p:custDataLst>
                <p:tags r:id="rId30"/>
              </p:custDataLst>
            </p:nvPr>
          </p:nvSpPr>
          <p:spPr>
            <a:xfrm>
              <a:off x="9182100" y="1781815"/>
              <a:ext cx="170127" cy="304161"/>
            </a:xfrm>
            <a:custGeom>
              <a:avLst/>
              <a:gdLst/>
              <a:ahLst/>
              <a:cxnLst/>
              <a:rect l="0" t="0" r="0" b="0"/>
              <a:pathLst>
                <a:path w="170127" h="304161">
                  <a:moveTo>
                    <a:pt x="161925" y="18410"/>
                  </a:moveTo>
                  <a:lnTo>
                    <a:pt x="161925" y="18410"/>
                  </a:lnTo>
                  <a:lnTo>
                    <a:pt x="166982" y="18410"/>
                  </a:lnTo>
                  <a:lnTo>
                    <a:pt x="168471" y="17352"/>
                  </a:lnTo>
                  <a:lnTo>
                    <a:pt x="169465" y="15588"/>
                  </a:lnTo>
                  <a:lnTo>
                    <a:pt x="170126" y="13354"/>
                  </a:lnTo>
                  <a:lnTo>
                    <a:pt x="169509" y="11864"/>
                  </a:lnTo>
                  <a:lnTo>
                    <a:pt x="168039" y="10871"/>
                  </a:lnTo>
                  <a:lnTo>
                    <a:pt x="166001" y="10209"/>
                  </a:lnTo>
                  <a:lnTo>
                    <a:pt x="164643" y="8709"/>
                  </a:lnTo>
                  <a:lnTo>
                    <a:pt x="163133" y="4221"/>
                  </a:lnTo>
                  <a:lnTo>
                    <a:pt x="160613" y="2600"/>
                  </a:lnTo>
                  <a:lnTo>
                    <a:pt x="141362" y="0"/>
                  </a:lnTo>
                  <a:lnTo>
                    <a:pt x="129502" y="703"/>
                  </a:lnTo>
                  <a:lnTo>
                    <a:pt x="85471" y="9086"/>
                  </a:lnTo>
                  <a:lnTo>
                    <a:pt x="71148" y="13560"/>
                  </a:lnTo>
                  <a:lnTo>
                    <a:pt x="26535" y="43015"/>
                  </a:lnTo>
                  <a:lnTo>
                    <a:pt x="17791" y="49807"/>
                  </a:lnTo>
                  <a:lnTo>
                    <a:pt x="13198" y="59175"/>
                  </a:lnTo>
                  <a:lnTo>
                    <a:pt x="10251" y="82437"/>
                  </a:lnTo>
                  <a:lnTo>
                    <a:pt x="12671" y="92022"/>
                  </a:lnTo>
                  <a:lnTo>
                    <a:pt x="35047" y="136156"/>
                  </a:lnTo>
                  <a:lnTo>
                    <a:pt x="60330" y="178495"/>
                  </a:lnTo>
                  <a:lnTo>
                    <a:pt x="64794" y="196606"/>
                  </a:lnTo>
                  <a:lnTo>
                    <a:pt x="66118" y="215377"/>
                  </a:lnTo>
                  <a:lnTo>
                    <a:pt x="61454" y="234345"/>
                  </a:lnTo>
                  <a:lnTo>
                    <a:pt x="47355" y="263242"/>
                  </a:lnTo>
                  <a:lnTo>
                    <a:pt x="29815" y="283260"/>
                  </a:lnTo>
                  <a:lnTo>
                    <a:pt x="21013" y="289579"/>
                  </a:lnTo>
                  <a:lnTo>
                    <a:pt x="10107" y="295959"/>
                  </a:lnTo>
                  <a:lnTo>
                    <a:pt x="0" y="30416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SMARTInkShape-2645"/>
            <p:cNvSpPr/>
            <p:nvPr>
              <p:custDataLst>
                <p:tags r:id="rId31"/>
              </p:custDataLst>
            </p:nvPr>
          </p:nvSpPr>
          <p:spPr>
            <a:xfrm>
              <a:off x="8782050" y="1838325"/>
              <a:ext cx="262259" cy="190501"/>
            </a:xfrm>
            <a:custGeom>
              <a:avLst/>
              <a:gdLst/>
              <a:ahLst/>
              <a:cxnLst/>
              <a:rect l="0" t="0" r="0" b="0"/>
              <a:pathLst>
                <a:path w="262259" h="190501">
                  <a:moveTo>
                    <a:pt x="9525" y="0"/>
                  </a:moveTo>
                  <a:lnTo>
                    <a:pt x="9525" y="0"/>
                  </a:lnTo>
                  <a:lnTo>
                    <a:pt x="9525" y="45056"/>
                  </a:lnTo>
                  <a:lnTo>
                    <a:pt x="8467" y="89994"/>
                  </a:lnTo>
                  <a:lnTo>
                    <a:pt x="882" y="134587"/>
                  </a:lnTo>
                  <a:lnTo>
                    <a:pt x="3" y="170875"/>
                  </a:lnTo>
                  <a:lnTo>
                    <a:pt x="0" y="158142"/>
                  </a:lnTo>
                  <a:lnTo>
                    <a:pt x="19298" y="111206"/>
                  </a:lnTo>
                  <a:lnTo>
                    <a:pt x="26569" y="94933"/>
                  </a:lnTo>
                  <a:lnTo>
                    <a:pt x="59390" y="47792"/>
                  </a:lnTo>
                  <a:lnTo>
                    <a:pt x="76864" y="31447"/>
                  </a:lnTo>
                  <a:lnTo>
                    <a:pt x="103997" y="12599"/>
                  </a:lnTo>
                  <a:lnTo>
                    <a:pt x="121898" y="9705"/>
                  </a:lnTo>
                  <a:lnTo>
                    <a:pt x="128311" y="14635"/>
                  </a:lnTo>
                  <a:lnTo>
                    <a:pt x="128932" y="18223"/>
                  </a:lnTo>
                  <a:lnTo>
                    <a:pt x="124086" y="63715"/>
                  </a:lnTo>
                  <a:lnTo>
                    <a:pt x="114567" y="110757"/>
                  </a:lnTo>
                  <a:lnTo>
                    <a:pt x="114419" y="117312"/>
                  </a:lnTo>
                  <a:lnTo>
                    <a:pt x="117176" y="123752"/>
                  </a:lnTo>
                  <a:lnTo>
                    <a:pt x="119392" y="126952"/>
                  </a:lnTo>
                  <a:lnTo>
                    <a:pt x="124677" y="130506"/>
                  </a:lnTo>
                  <a:lnTo>
                    <a:pt x="127567" y="131454"/>
                  </a:lnTo>
                  <a:lnTo>
                    <a:pt x="130553" y="131028"/>
                  </a:lnTo>
                  <a:lnTo>
                    <a:pt x="156863" y="115934"/>
                  </a:lnTo>
                  <a:lnTo>
                    <a:pt x="200101" y="86285"/>
                  </a:lnTo>
                  <a:lnTo>
                    <a:pt x="235310" y="69546"/>
                  </a:lnTo>
                  <a:lnTo>
                    <a:pt x="250269" y="67242"/>
                  </a:lnTo>
                  <a:lnTo>
                    <a:pt x="252571" y="68112"/>
                  </a:lnTo>
                  <a:lnTo>
                    <a:pt x="254105" y="69749"/>
                  </a:lnTo>
                  <a:lnTo>
                    <a:pt x="256870" y="74391"/>
                  </a:lnTo>
                  <a:lnTo>
                    <a:pt x="261625" y="79982"/>
                  </a:lnTo>
                  <a:lnTo>
                    <a:pt x="262258" y="82955"/>
                  </a:lnTo>
                  <a:lnTo>
                    <a:pt x="261623" y="85995"/>
                  </a:lnTo>
                  <a:lnTo>
                    <a:pt x="259152" y="93253"/>
                  </a:lnTo>
                  <a:lnTo>
                    <a:pt x="252195" y="139870"/>
                  </a:lnTo>
                  <a:lnTo>
                    <a:pt x="248048" y="164557"/>
                  </a:lnTo>
                  <a:lnTo>
                    <a:pt x="247769" y="174464"/>
                  </a:lnTo>
                  <a:lnTo>
                    <a:pt x="250526" y="180904"/>
                  </a:lnTo>
                  <a:lnTo>
                    <a:pt x="257175" y="1905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2" name="SMARTInkShape-Group384"/>
          <p:cNvGrpSpPr/>
          <p:nvPr/>
        </p:nvGrpSpPr>
        <p:grpSpPr>
          <a:xfrm>
            <a:off x="9277350" y="1485900"/>
            <a:ext cx="2114551" cy="695326"/>
            <a:chOff x="9277350" y="1485900"/>
            <a:chExt cx="2114551" cy="695326"/>
          </a:xfrm>
        </p:grpSpPr>
        <p:sp>
          <p:nvSpPr>
            <p:cNvPr id="224" name="SMARTInkShape-2646"/>
            <p:cNvSpPr/>
            <p:nvPr>
              <p:custDataLst>
                <p:tags r:id="rId21"/>
              </p:custDataLst>
            </p:nvPr>
          </p:nvSpPr>
          <p:spPr>
            <a:xfrm>
              <a:off x="11382375" y="19050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SMARTInkShape-2647"/>
            <p:cNvSpPr/>
            <p:nvPr>
              <p:custDataLst>
                <p:tags r:id="rId22"/>
              </p:custDataLst>
            </p:nvPr>
          </p:nvSpPr>
          <p:spPr>
            <a:xfrm>
              <a:off x="11049012" y="1714500"/>
              <a:ext cx="247639" cy="351842"/>
            </a:xfrm>
            <a:custGeom>
              <a:avLst/>
              <a:gdLst/>
              <a:ahLst/>
              <a:cxnLst/>
              <a:rect l="0" t="0" r="0" b="0"/>
              <a:pathLst>
                <a:path w="247639" h="351842">
                  <a:moveTo>
                    <a:pt x="57138" y="0"/>
                  </a:moveTo>
                  <a:lnTo>
                    <a:pt x="57138" y="0"/>
                  </a:lnTo>
                  <a:lnTo>
                    <a:pt x="57138" y="45138"/>
                  </a:lnTo>
                  <a:lnTo>
                    <a:pt x="57138" y="86652"/>
                  </a:lnTo>
                  <a:lnTo>
                    <a:pt x="57138" y="133472"/>
                  </a:lnTo>
                  <a:lnTo>
                    <a:pt x="54316" y="174296"/>
                  </a:lnTo>
                  <a:lnTo>
                    <a:pt x="49599" y="210393"/>
                  </a:lnTo>
                  <a:lnTo>
                    <a:pt x="42950" y="255460"/>
                  </a:lnTo>
                  <a:lnTo>
                    <a:pt x="31189" y="297035"/>
                  </a:lnTo>
                  <a:lnTo>
                    <a:pt x="28672" y="312991"/>
                  </a:lnTo>
                  <a:lnTo>
                    <a:pt x="21305" y="327923"/>
                  </a:lnTo>
                  <a:lnTo>
                    <a:pt x="13477" y="339050"/>
                  </a:lnTo>
                  <a:lnTo>
                    <a:pt x="11274" y="345775"/>
                  </a:lnTo>
                  <a:lnTo>
                    <a:pt x="9629" y="347992"/>
                  </a:lnTo>
                  <a:lnTo>
                    <a:pt x="7474" y="349469"/>
                  </a:lnTo>
                  <a:lnTo>
                    <a:pt x="1467" y="351841"/>
                  </a:lnTo>
                  <a:lnTo>
                    <a:pt x="974" y="350977"/>
                  </a:lnTo>
                  <a:lnTo>
                    <a:pt x="0" y="307364"/>
                  </a:lnTo>
                  <a:lnTo>
                    <a:pt x="1048" y="275908"/>
                  </a:lnTo>
                  <a:lnTo>
                    <a:pt x="13245" y="236620"/>
                  </a:lnTo>
                  <a:lnTo>
                    <a:pt x="33102" y="200786"/>
                  </a:lnTo>
                  <a:lnTo>
                    <a:pt x="63668" y="160562"/>
                  </a:lnTo>
                  <a:lnTo>
                    <a:pt x="98083" y="124482"/>
                  </a:lnTo>
                  <a:lnTo>
                    <a:pt x="142277" y="96144"/>
                  </a:lnTo>
                  <a:lnTo>
                    <a:pt x="156361" y="90356"/>
                  </a:lnTo>
                  <a:lnTo>
                    <a:pt x="202283" y="85073"/>
                  </a:lnTo>
                  <a:lnTo>
                    <a:pt x="247638" y="762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6" name="SMARTInkShape-2648"/>
            <p:cNvSpPr/>
            <p:nvPr>
              <p:custDataLst>
                <p:tags r:id="rId23"/>
              </p:custDataLst>
            </p:nvPr>
          </p:nvSpPr>
          <p:spPr>
            <a:xfrm>
              <a:off x="10753725" y="1743371"/>
              <a:ext cx="227982" cy="190205"/>
            </a:xfrm>
            <a:custGeom>
              <a:avLst/>
              <a:gdLst/>
              <a:ahLst/>
              <a:cxnLst/>
              <a:rect l="0" t="0" r="0" b="0"/>
              <a:pathLst>
                <a:path w="227982" h="190205">
                  <a:moveTo>
                    <a:pt x="0" y="190204"/>
                  </a:moveTo>
                  <a:lnTo>
                    <a:pt x="0" y="190204"/>
                  </a:lnTo>
                  <a:lnTo>
                    <a:pt x="0" y="185148"/>
                  </a:lnTo>
                  <a:lnTo>
                    <a:pt x="1058" y="183658"/>
                  </a:lnTo>
                  <a:lnTo>
                    <a:pt x="2823" y="182665"/>
                  </a:lnTo>
                  <a:lnTo>
                    <a:pt x="35647" y="167538"/>
                  </a:lnTo>
                  <a:lnTo>
                    <a:pt x="77132" y="141685"/>
                  </a:lnTo>
                  <a:lnTo>
                    <a:pt x="119540" y="117002"/>
                  </a:lnTo>
                  <a:lnTo>
                    <a:pt x="163347" y="85406"/>
                  </a:lnTo>
                  <a:lnTo>
                    <a:pt x="201075" y="53676"/>
                  </a:lnTo>
                  <a:lnTo>
                    <a:pt x="223901" y="22125"/>
                  </a:lnTo>
                  <a:lnTo>
                    <a:pt x="227981" y="3075"/>
                  </a:lnTo>
                  <a:lnTo>
                    <a:pt x="226071" y="1951"/>
                  </a:lnTo>
                  <a:lnTo>
                    <a:pt x="207087" y="0"/>
                  </a:lnTo>
                  <a:lnTo>
                    <a:pt x="186948" y="4848"/>
                  </a:lnTo>
                  <a:lnTo>
                    <a:pt x="147124" y="29375"/>
                  </a:lnTo>
                  <a:lnTo>
                    <a:pt x="102355" y="61231"/>
                  </a:lnTo>
                  <a:lnTo>
                    <a:pt x="66945" y="99999"/>
                  </a:lnTo>
                  <a:lnTo>
                    <a:pt x="52539" y="126446"/>
                  </a:lnTo>
                  <a:lnTo>
                    <a:pt x="49809" y="139289"/>
                  </a:lnTo>
                  <a:lnTo>
                    <a:pt x="51418" y="149231"/>
                  </a:lnTo>
                  <a:lnTo>
                    <a:pt x="53329" y="153364"/>
                  </a:lnTo>
                  <a:lnTo>
                    <a:pt x="61096" y="160778"/>
                  </a:lnTo>
                  <a:lnTo>
                    <a:pt x="88387" y="174161"/>
                  </a:lnTo>
                  <a:lnTo>
                    <a:pt x="105958" y="174960"/>
                  </a:lnTo>
                  <a:lnTo>
                    <a:pt x="152556" y="170597"/>
                  </a:lnTo>
                  <a:lnTo>
                    <a:pt x="199842" y="162555"/>
                  </a:lnTo>
                  <a:lnTo>
                    <a:pt x="209550" y="16162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7" name="SMARTInkShape-2649"/>
            <p:cNvSpPr/>
            <p:nvPr>
              <p:custDataLst>
                <p:tags r:id="rId24"/>
              </p:custDataLst>
            </p:nvPr>
          </p:nvSpPr>
          <p:spPr>
            <a:xfrm>
              <a:off x="10145407" y="1800225"/>
              <a:ext cx="235001" cy="218339"/>
            </a:xfrm>
            <a:custGeom>
              <a:avLst/>
              <a:gdLst/>
              <a:ahLst/>
              <a:cxnLst/>
              <a:rect l="0" t="0" r="0" b="0"/>
              <a:pathLst>
                <a:path w="235001" h="218339">
                  <a:moveTo>
                    <a:pt x="217793" y="0"/>
                  </a:moveTo>
                  <a:lnTo>
                    <a:pt x="217793" y="0"/>
                  </a:lnTo>
                  <a:lnTo>
                    <a:pt x="192884" y="1058"/>
                  </a:lnTo>
                  <a:lnTo>
                    <a:pt x="169491" y="8663"/>
                  </a:lnTo>
                  <a:lnTo>
                    <a:pt x="125459" y="40704"/>
                  </a:lnTo>
                  <a:lnTo>
                    <a:pt x="85018" y="76714"/>
                  </a:lnTo>
                  <a:lnTo>
                    <a:pt x="46457" y="114402"/>
                  </a:lnTo>
                  <a:lnTo>
                    <a:pt x="13322" y="152420"/>
                  </a:lnTo>
                  <a:lnTo>
                    <a:pt x="5208" y="168637"/>
                  </a:lnTo>
                  <a:lnTo>
                    <a:pt x="0" y="196294"/>
                  </a:lnTo>
                  <a:lnTo>
                    <a:pt x="1690" y="201771"/>
                  </a:lnTo>
                  <a:lnTo>
                    <a:pt x="9212" y="210679"/>
                  </a:lnTo>
                  <a:lnTo>
                    <a:pt x="19610" y="215343"/>
                  </a:lnTo>
                  <a:lnTo>
                    <a:pt x="48588" y="218338"/>
                  </a:lnTo>
                  <a:lnTo>
                    <a:pt x="85945" y="211325"/>
                  </a:lnTo>
                  <a:lnTo>
                    <a:pt x="132992" y="196926"/>
                  </a:lnTo>
                  <a:lnTo>
                    <a:pt x="167619" y="177235"/>
                  </a:lnTo>
                  <a:lnTo>
                    <a:pt x="209852" y="139404"/>
                  </a:lnTo>
                  <a:lnTo>
                    <a:pt x="227906" y="114330"/>
                  </a:lnTo>
                  <a:lnTo>
                    <a:pt x="234195" y="91966"/>
                  </a:lnTo>
                  <a:lnTo>
                    <a:pt x="235000" y="66760"/>
                  </a:lnTo>
                  <a:lnTo>
                    <a:pt x="231437" y="52249"/>
                  </a:lnTo>
                  <a:lnTo>
                    <a:pt x="218426" y="32179"/>
                  </a:lnTo>
                  <a:lnTo>
                    <a:pt x="188520" y="14039"/>
                  </a:lnTo>
                  <a:lnTo>
                    <a:pt x="166668" y="4630"/>
                  </a:lnTo>
                  <a:lnTo>
                    <a:pt x="121373" y="407"/>
                  </a:lnTo>
                  <a:lnTo>
                    <a:pt x="103493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8" name="SMARTInkShape-2650"/>
            <p:cNvSpPr/>
            <p:nvPr>
              <p:custDataLst>
                <p:tags r:id="rId25"/>
              </p:custDataLst>
            </p:nvPr>
          </p:nvSpPr>
          <p:spPr>
            <a:xfrm>
              <a:off x="9791700" y="1634474"/>
              <a:ext cx="416873" cy="470552"/>
            </a:xfrm>
            <a:custGeom>
              <a:avLst/>
              <a:gdLst/>
              <a:ahLst/>
              <a:cxnLst/>
              <a:rect l="0" t="0" r="0" b="0"/>
              <a:pathLst>
                <a:path w="416873" h="470552">
                  <a:moveTo>
                    <a:pt x="0" y="451501"/>
                  </a:moveTo>
                  <a:lnTo>
                    <a:pt x="0" y="451501"/>
                  </a:lnTo>
                  <a:lnTo>
                    <a:pt x="5057" y="451501"/>
                  </a:lnTo>
                  <a:lnTo>
                    <a:pt x="10361" y="445857"/>
                  </a:lnTo>
                  <a:lnTo>
                    <a:pt x="50113" y="401664"/>
                  </a:lnTo>
                  <a:lnTo>
                    <a:pt x="87275" y="358793"/>
                  </a:lnTo>
                  <a:lnTo>
                    <a:pt x="123109" y="326313"/>
                  </a:lnTo>
                  <a:lnTo>
                    <a:pt x="165711" y="285174"/>
                  </a:lnTo>
                  <a:lnTo>
                    <a:pt x="206673" y="244645"/>
                  </a:lnTo>
                  <a:lnTo>
                    <a:pt x="250796" y="200651"/>
                  </a:lnTo>
                  <a:lnTo>
                    <a:pt x="291151" y="160334"/>
                  </a:lnTo>
                  <a:lnTo>
                    <a:pt x="328861" y="122636"/>
                  </a:lnTo>
                  <a:lnTo>
                    <a:pt x="370584" y="80917"/>
                  </a:lnTo>
                  <a:lnTo>
                    <a:pt x="403774" y="40123"/>
                  </a:lnTo>
                  <a:lnTo>
                    <a:pt x="415758" y="16444"/>
                  </a:lnTo>
                  <a:lnTo>
                    <a:pt x="416872" y="12238"/>
                  </a:lnTo>
                  <a:lnTo>
                    <a:pt x="416558" y="8376"/>
                  </a:lnTo>
                  <a:lnTo>
                    <a:pt x="413383" y="1262"/>
                  </a:lnTo>
                  <a:lnTo>
                    <a:pt x="411056" y="0"/>
                  </a:lnTo>
                  <a:lnTo>
                    <a:pt x="408446" y="217"/>
                  </a:lnTo>
                  <a:lnTo>
                    <a:pt x="369705" y="16693"/>
                  </a:lnTo>
                  <a:lnTo>
                    <a:pt x="322559" y="46599"/>
                  </a:lnTo>
                  <a:lnTo>
                    <a:pt x="278166" y="83771"/>
                  </a:lnTo>
                  <a:lnTo>
                    <a:pt x="248224" y="119236"/>
                  </a:lnTo>
                  <a:lnTo>
                    <a:pt x="219246" y="156555"/>
                  </a:lnTo>
                  <a:lnTo>
                    <a:pt x="190551" y="197246"/>
                  </a:lnTo>
                  <a:lnTo>
                    <a:pt x="161941" y="239994"/>
                  </a:lnTo>
                  <a:lnTo>
                    <a:pt x="136176" y="282293"/>
                  </a:lnTo>
                  <a:lnTo>
                    <a:pt x="117960" y="325518"/>
                  </a:lnTo>
                  <a:lnTo>
                    <a:pt x="107379" y="372993"/>
                  </a:lnTo>
                  <a:lnTo>
                    <a:pt x="112657" y="419800"/>
                  </a:lnTo>
                  <a:lnTo>
                    <a:pt x="113205" y="427192"/>
                  </a:lnTo>
                  <a:lnTo>
                    <a:pt x="116745" y="433178"/>
                  </a:lnTo>
                  <a:lnTo>
                    <a:pt x="142417" y="450390"/>
                  </a:lnTo>
                  <a:lnTo>
                    <a:pt x="171450" y="470551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9" name="SMARTInkShape-2651"/>
            <p:cNvSpPr/>
            <p:nvPr>
              <p:custDataLst>
                <p:tags r:id="rId26"/>
              </p:custDataLst>
            </p:nvPr>
          </p:nvSpPr>
          <p:spPr>
            <a:xfrm>
              <a:off x="9277350" y="1485900"/>
              <a:ext cx="457201" cy="694737"/>
            </a:xfrm>
            <a:custGeom>
              <a:avLst/>
              <a:gdLst/>
              <a:ahLst/>
              <a:cxnLst/>
              <a:rect l="0" t="0" r="0" b="0"/>
              <a:pathLst>
                <a:path w="457201" h="694737">
                  <a:moveTo>
                    <a:pt x="457200" y="0"/>
                  </a:moveTo>
                  <a:lnTo>
                    <a:pt x="457200" y="0"/>
                  </a:lnTo>
                  <a:lnTo>
                    <a:pt x="457200" y="5056"/>
                  </a:lnTo>
                  <a:lnTo>
                    <a:pt x="456142" y="6546"/>
                  </a:lnTo>
                  <a:lnTo>
                    <a:pt x="454378" y="7539"/>
                  </a:lnTo>
                  <a:lnTo>
                    <a:pt x="452143" y="8201"/>
                  </a:lnTo>
                  <a:lnTo>
                    <a:pt x="450654" y="9701"/>
                  </a:lnTo>
                  <a:lnTo>
                    <a:pt x="445441" y="19712"/>
                  </a:lnTo>
                  <a:lnTo>
                    <a:pt x="443012" y="22666"/>
                  </a:lnTo>
                  <a:lnTo>
                    <a:pt x="440310" y="31593"/>
                  </a:lnTo>
                  <a:lnTo>
                    <a:pt x="433521" y="59628"/>
                  </a:lnTo>
                  <a:lnTo>
                    <a:pt x="411369" y="105101"/>
                  </a:lnTo>
                  <a:lnTo>
                    <a:pt x="397760" y="139091"/>
                  </a:lnTo>
                  <a:lnTo>
                    <a:pt x="377499" y="179854"/>
                  </a:lnTo>
                  <a:lnTo>
                    <a:pt x="351387" y="224387"/>
                  </a:lnTo>
                  <a:lnTo>
                    <a:pt x="332914" y="258478"/>
                  </a:lnTo>
                  <a:lnTo>
                    <a:pt x="314120" y="291268"/>
                  </a:lnTo>
                  <a:lnTo>
                    <a:pt x="295184" y="323480"/>
                  </a:lnTo>
                  <a:lnTo>
                    <a:pt x="275126" y="356494"/>
                  </a:lnTo>
                  <a:lnTo>
                    <a:pt x="252100" y="392333"/>
                  </a:lnTo>
                  <a:lnTo>
                    <a:pt x="227756" y="426607"/>
                  </a:lnTo>
                  <a:lnTo>
                    <a:pt x="203883" y="459478"/>
                  </a:lnTo>
                  <a:lnTo>
                    <a:pt x="171535" y="506676"/>
                  </a:lnTo>
                  <a:lnTo>
                    <a:pt x="136668" y="549000"/>
                  </a:lnTo>
                  <a:lnTo>
                    <a:pt x="105758" y="592468"/>
                  </a:lnTo>
                  <a:lnTo>
                    <a:pt x="69692" y="636672"/>
                  </a:lnTo>
                  <a:lnTo>
                    <a:pt x="48520" y="660660"/>
                  </a:lnTo>
                  <a:lnTo>
                    <a:pt x="10136" y="694736"/>
                  </a:lnTo>
                  <a:lnTo>
                    <a:pt x="0" y="6858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0" name="SMARTInkShape-2652"/>
            <p:cNvSpPr/>
            <p:nvPr>
              <p:custDataLst>
                <p:tags r:id="rId27"/>
              </p:custDataLst>
            </p:nvPr>
          </p:nvSpPr>
          <p:spPr>
            <a:xfrm>
              <a:off x="9572625" y="1705518"/>
              <a:ext cx="285751" cy="475708"/>
            </a:xfrm>
            <a:custGeom>
              <a:avLst/>
              <a:gdLst/>
              <a:ahLst/>
              <a:cxnLst/>
              <a:rect l="0" t="0" r="0" b="0"/>
              <a:pathLst>
                <a:path w="285751" h="475708">
                  <a:moveTo>
                    <a:pt x="285750" y="28032"/>
                  </a:moveTo>
                  <a:lnTo>
                    <a:pt x="285750" y="28032"/>
                  </a:lnTo>
                  <a:lnTo>
                    <a:pt x="280693" y="28032"/>
                  </a:lnTo>
                  <a:lnTo>
                    <a:pt x="279204" y="26974"/>
                  </a:lnTo>
                  <a:lnTo>
                    <a:pt x="278211" y="25210"/>
                  </a:lnTo>
                  <a:lnTo>
                    <a:pt x="277548" y="22976"/>
                  </a:lnTo>
                  <a:lnTo>
                    <a:pt x="266038" y="8734"/>
                  </a:lnTo>
                  <a:lnTo>
                    <a:pt x="263084" y="5642"/>
                  </a:lnTo>
                  <a:lnTo>
                    <a:pt x="254158" y="2206"/>
                  </a:lnTo>
                  <a:lnTo>
                    <a:pt x="226123" y="0"/>
                  </a:lnTo>
                  <a:lnTo>
                    <a:pt x="179434" y="12762"/>
                  </a:lnTo>
                  <a:lnTo>
                    <a:pt x="150175" y="32581"/>
                  </a:lnTo>
                  <a:lnTo>
                    <a:pt x="122656" y="58082"/>
                  </a:lnTo>
                  <a:lnTo>
                    <a:pt x="118014" y="68199"/>
                  </a:lnTo>
                  <a:lnTo>
                    <a:pt x="115033" y="91940"/>
                  </a:lnTo>
                  <a:lnTo>
                    <a:pt x="119574" y="110703"/>
                  </a:lnTo>
                  <a:lnTo>
                    <a:pt x="140881" y="155039"/>
                  </a:lnTo>
                  <a:lnTo>
                    <a:pt x="163792" y="186783"/>
                  </a:lnTo>
                  <a:lnTo>
                    <a:pt x="169181" y="210889"/>
                  </a:lnTo>
                  <a:lnTo>
                    <a:pt x="169944" y="240933"/>
                  </a:lnTo>
                  <a:lnTo>
                    <a:pt x="158133" y="285648"/>
                  </a:lnTo>
                  <a:lnTo>
                    <a:pt x="132432" y="332890"/>
                  </a:lnTo>
                  <a:lnTo>
                    <a:pt x="94933" y="379406"/>
                  </a:lnTo>
                  <a:lnTo>
                    <a:pt x="60702" y="419882"/>
                  </a:lnTo>
                  <a:lnTo>
                    <a:pt x="14859" y="461459"/>
                  </a:lnTo>
                  <a:lnTo>
                    <a:pt x="0" y="475707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1" name="SMARTInkShape-2653"/>
            <p:cNvSpPr/>
            <p:nvPr>
              <p:custDataLst>
                <p:tags r:id="rId28"/>
              </p:custDataLst>
            </p:nvPr>
          </p:nvSpPr>
          <p:spPr>
            <a:xfrm>
              <a:off x="10429875" y="1733550"/>
              <a:ext cx="295276" cy="236994"/>
            </a:xfrm>
            <a:custGeom>
              <a:avLst/>
              <a:gdLst/>
              <a:ahLst/>
              <a:cxnLst/>
              <a:rect l="0" t="0" r="0" b="0"/>
              <a:pathLst>
                <a:path w="295276" h="236994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3" y="10361"/>
                  </a:lnTo>
                  <a:lnTo>
                    <a:pt x="13257" y="22390"/>
                  </a:lnTo>
                  <a:lnTo>
                    <a:pt x="16476" y="34293"/>
                  </a:lnTo>
                  <a:lnTo>
                    <a:pt x="17652" y="76953"/>
                  </a:lnTo>
                  <a:lnTo>
                    <a:pt x="11444" y="117271"/>
                  </a:lnTo>
                  <a:lnTo>
                    <a:pt x="4849" y="160630"/>
                  </a:lnTo>
                  <a:lnTo>
                    <a:pt x="426" y="205704"/>
                  </a:lnTo>
                  <a:lnTo>
                    <a:pt x="127" y="225226"/>
                  </a:lnTo>
                  <a:lnTo>
                    <a:pt x="1143" y="229526"/>
                  </a:lnTo>
                  <a:lnTo>
                    <a:pt x="2879" y="232392"/>
                  </a:lnTo>
                  <a:lnTo>
                    <a:pt x="5094" y="234303"/>
                  </a:lnTo>
                  <a:lnTo>
                    <a:pt x="13201" y="236426"/>
                  </a:lnTo>
                  <a:lnTo>
                    <a:pt x="18326" y="236993"/>
                  </a:lnTo>
                  <a:lnTo>
                    <a:pt x="26842" y="234799"/>
                  </a:lnTo>
                  <a:lnTo>
                    <a:pt x="51826" y="219695"/>
                  </a:lnTo>
                  <a:lnTo>
                    <a:pt x="88990" y="177214"/>
                  </a:lnTo>
                  <a:lnTo>
                    <a:pt x="127008" y="131099"/>
                  </a:lnTo>
                  <a:lnTo>
                    <a:pt x="153695" y="98547"/>
                  </a:lnTo>
                  <a:lnTo>
                    <a:pt x="161202" y="78649"/>
                  </a:lnTo>
                  <a:lnTo>
                    <a:pt x="162502" y="77833"/>
                  </a:lnTo>
                  <a:lnTo>
                    <a:pt x="166768" y="76926"/>
                  </a:lnTo>
                  <a:lnTo>
                    <a:pt x="167270" y="77742"/>
                  </a:lnTo>
                  <a:lnTo>
                    <a:pt x="163979" y="85006"/>
                  </a:lnTo>
                  <a:lnTo>
                    <a:pt x="159509" y="105887"/>
                  </a:lnTo>
                  <a:lnTo>
                    <a:pt x="145486" y="142973"/>
                  </a:lnTo>
                  <a:lnTo>
                    <a:pt x="142920" y="188063"/>
                  </a:lnTo>
                  <a:lnTo>
                    <a:pt x="147944" y="194834"/>
                  </a:lnTo>
                  <a:lnTo>
                    <a:pt x="150488" y="195506"/>
                  </a:lnTo>
                  <a:lnTo>
                    <a:pt x="153243" y="194896"/>
                  </a:lnTo>
                  <a:lnTo>
                    <a:pt x="159124" y="192454"/>
                  </a:lnTo>
                  <a:lnTo>
                    <a:pt x="165267" y="191368"/>
                  </a:lnTo>
                  <a:lnTo>
                    <a:pt x="212627" y="159477"/>
                  </a:lnTo>
                  <a:lnTo>
                    <a:pt x="256609" y="123610"/>
                  </a:lnTo>
                  <a:lnTo>
                    <a:pt x="281246" y="100709"/>
                  </a:lnTo>
                  <a:lnTo>
                    <a:pt x="295275" y="952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3" name="SMARTInkShape-Group385"/>
          <p:cNvGrpSpPr/>
          <p:nvPr/>
        </p:nvGrpSpPr>
        <p:grpSpPr>
          <a:xfrm>
            <a:off x="8191500" y="2296089"/>
            <a:ext cx="2257426" cy="780487"/>
            <a:chOff x="8191500" y="2296089"/>
            <a:chExt cx="2257426" cy="780487"/>
          </a:xfrm>
        </p:grpSpPr>
        <p:sp>
          <p:nvSpPr>
            <p:cNvPr id="233" name="SMARTInkShape-2654"/>
            <p:cNvSpPr/>
            <p:nvPr>
              <p:custDataLst>
                <p:tags r:id="rId11"/>
              </p:custDataLst>
            </p:nvPr>
          </p:nvSpPr>
          <p:spPr>
            <a:xfrm>
              <a:off x="10220327" y="2705100"/>
              <a:ext cx="228599" cy="285580"/>
            </a:xfrm>
            <a:custGeom>
              <a:avLst/>
              <a:gdLst/>
              <a:ahLst/>
              <a:cxnLst/>
              <a:rect l="0" t="0" r="0" b="0"/>
              <a:pathLst>
                <a:path w="228599" h="285580">
                  <a:moveTo>
                    <a:pt x="85723" y="0"/>
                  </a:moveTo>
                  <a:lnTo>
                    <a:pt x="85723" y="0"/>
                  </a:lnTo>
                  <a:lnTo>
                    <a:pt x="84665" y="24909"/>
                  </a:lnTo>
                  <a:lnTo>
                    <a:pt x="77521" y="67446"/>
                  </a:lnTo>
                  <a:lnTo>
                    <a:pt x="68856" y="111473"/>
                  </a:lnTo>
                  <a:lnTo>
                    <a:pt x="59774" y="151842"/>
                  </a:lnTo>
                  <a:lnTo>
                    <a:pt x="52610" y="190390"/>
                  </a:lnTo>
                  <a:lnTo>
                    <a:pt x="37918" y="235289"/>
                  </a:lnTo>
                  <a:lnTo>
                    <a:pt x="17057" y="275904"/>
                  </a:lnTo>
                  <a:lnTo>
                    <a:pt x="9963" y="285174"/>
                  </a:lnTo>
                  <a:lnTo>
                    <a:pt x="4598" y="285579"/>
                  </a:lnTo>
                  <a:lnTo>
                    <a:pt x="3064" y="284578"/>
                  </a:lnTo>
                  <a:lnTo>
                    <a:pt x="2042" y="282852"/>
                  </a:lnTo>
                  <a:lnTo>
                    <a:pt x="604" y="275366"/>
                  </a:lnTo>
                  <a:lnTo>
                    <a:pt x="14" y="234444"/>
                  </a:lnTo>
                  <a:lnTo>
                    <a:pt x="0" y="191013"/>
                  </a:lnTo>
                  <a:lnTo>
                    <a:pt x="1057" y="178028"/>
                  </a:lnTo>
                  <a:lnTo>
                    <a:pt x="16245" y="133174"/>
                  </a:lnTo>
                  <a:lnTo>
                    <a:pt x="31798" y="98820"/>
                  </a:lnTo>
                  <a:lnTo>
                    <a:pt x="51401" y="79492"/>
                  </a:lnTo>
                  <a:lnTo>
                    <a:pt x="91847" y="54543"/>
                  </a:lnTo>
                  <a:lnTo>
                    <a:pt x="125032" y="48992"/>
                  </a:lnTo>
                  <a:lnTo>
                    <a:pt x="159339" y="45073"/>
                  </a:lnTo>
                  <a:lnTo>
                    <a:pt x="166551" y="42749"/>
                  </a:lnTo>
                  <a:lnTo>
                    <a:pt x="180207" y="42988"/>
                  </a:lnTo>
                  <a:lnTo>
                    <a:pt x="228598" y="476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SMARTInkShape-2655"/>
            <p:cNvSpPr/>
            <p:nvPr>
              <p:custDataLst>
                <p:tags r:id="rId12"/>
              </p:custDataLst>
            </p:nvPr>
          </p:nvSpPr>
          <p:spPr>
            <a:xfrm>
              <a:off x="9978533" y="2680959"/>
              <a:ext cx="239851" cy="195592"/>
            </a:xfrm>
            <a:custGeom>
              <a:avLst/>
              <a:gdLst/>
              <a:ahLst/>
              <a:cxnLst/>
              <a:rect l="0" t="0" r="0" b="0"/>
              <a:pathLst>
                <a:path w="239851" h="195592">
                  <a:moveTo>
                    <a:pt x="70342" y="138441"/>
                  </a:moveTo>
                  <a:lnTo>
                    <a:pt x="70342" y="138441"/>
                  </a:lnTo>
                  <a:lnTo>
                    <a:pt x="113778" y="112931"/>
                  </a:lnTo>
                  <a:lnTo>
                    <a:pt x="144773" y="97497"/>
                  </a:lnTo>
                  <a:lnTo>
                    <a:pt x="167891" y="83271"/>
                  </a:lnTo>
                  <a:lnTo>
                    <a:pt x="192025" y="69530"/>
                  </a:lnTo>
                  <a:lnTo>
                    <a:pt x="218031" y="46268"/>
                  </a:lnTo>
                  <a:lnTo>
                    <a:pt x="238879" y="15261"/>
                  </a:lnTo>
                  <a:lnTo>
                    <a:pt x="239850" y="11871"/>
                  </a:lnTo>
                  <a:lnTo>
                    <a:pt x="239440" y="9611"/>
                  </a:lnTo>
                  <a:lnTo>
                    <a:pt x="238106" y="8104"/>
                  </a:lnTo>
                  <a:lnTo>
                    <a:pt x="223308" y="630"/>
                  </a:lnTo>
                  <a:lnTo>
                    <a:pt x="217828" y="0"/>
                  </a:lnTo>
                  <a:lnTo>
                    <a:pt x="173710" y="12109"/>
                  </a:lnTo>
                  <a:lnTo>
                    <a:pt x="133916" y="27095"/>
                  </a:lnTo>
                  <a:lnTo>
                    <a:pt x="90662" y="50125"/>
                  </a:lnTo>
                  <a:lnTo>
                    <a:pt x="46055" y="75056"/>
                  </a:lnTo>
                  <a:lnTo>
                    <a:pt x="22812" y="94025"/>
                  </a:lnTo>
                  <a:lnTo>
                    <a:pt x="1340" y="125746"/>
                  </a:lnTo>
                  <a:lnTo>
                    <a:pt x="0" y="132094"/>
                  </a:lnTo>
                  <a:lnTo>
                    <a:pt x="1331" y="144792"/>
                  </a:lnTo>
                  <a:lnTo>
                    <a:pt x="8032" y="163841"/>
                  </a:lnTo>
                  <a:lnTo>
                    <a:pt x="19365" y="173719"/>
                  </a:lnTo>
                  <a:lnTo>
                    <a:pt x="34986" y="180579"/>
                  </a:lnTo>
                  <a:lnTo>
                    <a:pt x="73706" y="187804"/>
                  </a:lnTo>
                  <a:lnTo>
                    <a:pt x="116751" y="194053"/>
                  </a:lnTo>
                  <a:lnTo>
                    <a:pt x="156067" y="195591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5" name="SMARTInkShape-2656"/>
            <p:cNvSpPr/>
            <p:nvPr>
              <p:custDataLst>
                <p:tags r:id="rId13"/>
              </p:custDataLst>
            </p:nvPr>
          </p:nvSpPr>
          <p:spPr>
            <a:xfrm>
              <a:off x="9744075" y="2724150"/>
              <a:ext cx="219076" cy="19051"/>
            </a:xfrm>
            <a:custGeom>
              <a:avLst/>
              <a:gdLst/>
              <a:ahLst/>
              <a:cxnLst/>
              <a:rect l="0" t="0" r="0" b="0"/>
              <a:pathLst>
                <a:path w="219076" h="19051">
                  <a:moveTo>
                    <a:pt x="0" y="0"/>
                  </a:moveTo>
                  <a:lnTo>
                    <a:pt x="0" y="0"/>
                  </a:lnTo>
                  <a:lnTo>
                    <a:pt x="40704" y="0"/>
                  </a:lnTo>
                  <a:lnTo>
                    <a:pt x="78831" y="6546"/>
                  </a:lnTo>
                  <a:lnTo>
                    <a:pt x="119078" y="9701"/>
                  </a:lnTo>
                  <a:lnTo>
                    <a:pt x="159342" y="15810"/>
                  </a:lnTo>
                  <a:lnTo>
                    <a:pt x="219075" y="190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6" name="SMARTInkShape-2657"/>
            <p:cNvSpPr/>
            <p:nvPr>
              <p:custDataLst>
                <p:tags r:id="rId14"/>
              </p:custDataLst>
            </p:nvPr>
          </p:nvSpPr>
          <p:spPr>
            <a:xfrm>
              <a:off x="9802664" y="2476500"/>
              <a:ext cx="131912" cy="465984"/>
            </a:xfrm>
            <a:custGeom>
              <a:avLst/>
              <a:gdLst/>
              <a:ahLst/>
              <a:cxnLst/>
              <a:rect l="0" t="0" r="0" b="0"/>
              <a:pathLst>
                <a:path w="131912" h="465984">
                  <a:moveTo>
                    <a:pt x="84286" y="0"/>
                  </a:moveTo>
                  <a:lnTo>
                    <a:pt x="84286" y="0"/>
                  </a:lnTo>
                  <a:lnTo>
                    <a:pt x="92488" y="0"/>
                  </a:lnTo>
                  <a:lnTo>
                    <a:pt x="98474" y="5057"/>
                  </a:lnTo>
                  <a:lnTo>
                    <a:pt x="101176" y="13183"/>
                  </a:lnTo>
                  <a:lnTo>
                    <a:pt x="102910" y="35647"/>
                  </a:lnTo>
                  <a:lnTo>
                    <a:pt x="92920" y="77131"/>
                  </a:lnTo>
                  <a:lnTo>
                    <a:pt x="75879" y="119540"/>
                  </a:lnTo>
                  <a:lnTo>
                    <a:pt x="58276" y="156187"/>
                  </a:lnTo>
                  <a:lnTo>
                    <a:pt x="39655" y="198913"/>
                  </a:lnTo>
                  <a:lnTo>
                    <a:pt x="25790" y="245086"/>
                  </a:lnTo>
                  <a:lnTo>
                    <a:pt x="14977" y="287225"/>
                  </a:lnTo>
                  <a:lnTo>
                    <a:pt x="5071" y="326521"/>
                  </a:lnTo>
                  <a:lnTo>
                    <a:pt x="490" y="364976"/>
                  </a:lnTo>
                  <a:lnTo>
                    <a:pt x="0" y="407233"/>
                  </a:lnTo>
                  <a:lnTo>
                    <a:pt x="3787" y="422998"/>
                  </a:lnTo>
                  <a:lnTo>
                    <a:pt x="16925" y="443773"/>
                  </a:lnTo>
                  <a:lnTo>
                    <a:pt x="34224" y="458278"/>
                  </a:lnTo>
                  <a:lnTo>
                    <a:pt x="46514" y="462971"/>
                  </a:lnTo>
                  <a:lnTo>
                    <a:pt x="76707" y="465983"/>
                  </a:lnTo>
                  <a:lnTo>
                    <a:pt x="123188" y="458039"/>
                  </a:lnTo>
                  <a:lnTo>
                    <a:pt x="131911" y="4572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7" name="SMARTInkShape-2658"/>
            <p:cNvSpPr/>
            <p:nvPr>
              <p:custDataLst>
                <p:tags r:id="rId15"/>
              </p:custDataLst>
            </p:nvPr>
          </p:nvSpPr>
          <p:spPr>
            <a:xfrm>
              <a:off x="9544050" y="2714625"/>
              <a:ext cx="104776" cy="247651"/>
            </a:xfrm>
            <a:custGeom>
              <a:avLst/>
              <a:gdLst/>
              <a:ahLst/>
              <a:cxnLst/>
              <a:rect l="0" t="0" r="0" b="0"/>
              <a:pathLst>
                <a:path w="104776" h="247651">
                  <a:moveTo>
                    <a:pt x="104775" y="0"/>
                  </a:moveTo>
                  <a:lnTo>
                    <a:pt x="104775" y="0"/>
                  </a:lnTo>
                  <a:lnTo>
                    <a:pt x="82384" y="0"/>
                  </a:lnTo>
                  <a:lnTo>
                    <a:pt x="45127" y="10759"/>
                  </a:lnTo>
                  <a:lnTo>
                    <a:pt x="14560" y="37708"/>
                  </a:lnTo>
                  <a:lnTo>
                    <a:pt x="11763" y="44276"/>
                  </a:lnTo>
                  <a:lnTo>
                    <a:pt x="9820" y="60302"/>
                  </a:lnTo>
                  <a:lnTo>
                    <a:pt x="12478" y="66665"/>
                  </a:lnTo>
                  <a:lnTo>
                    <a:pt x="14669" y="69843"/>
                  </a:lnTo>
                  <a:lnTo>
                    <a:pt x="60294" y="108146"/>
                  </a:lnTo>
                  <a:lnTo>
                    <a:pt x="78953" y="126608"/>
                  </a:lnTo>
                  <a:lnTo>
                    <a:pt x="82715" y="135998"/>
                  </a:lnTo>
                  <a:lnTo>
                    <a:pt x="85130" y="154217"/>
                  </a:lnTo>
                  <a:lnTo>
                    <a:pt x="78003" y="175611"/>
                  </a:lnTo>
                  <a:lnTo>
                    <a:pt x="68385" y="193967"/>
                  </a:lnTo>
                  <a:lnTo>
                    <a:pt x="52600" y="211753"/>
                  </a:lnTo>
                  <a:lnTo>
                    <a:pt x="23358" y="233528"/>
                  </a:lnTo>
                  <a:lnTo>
                    <a:pt x="16379" y="236082"/>
                  </a:lnTo>
                  <a:lnTo>
                    <a:pt x="14094" y="237821"/>
                  </a:lnTo>
                  <a:lnTo>
                    <a:pt x="9820" y="244267"/>
                  </a:lnTo>
                  <a:lnTo>
                    <a:pt x="0" y="2476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8" name="SMARTInkShape-2659"/>
            <p:cNvSpPr/>
            <p:nvPr>
              <p:custDataLst>
                <p:tags r:id="rId16"/>
              </p:custDataLst>
            </p:nvPr>
          </p:nvSpPr>
          <p:spPr>
            <a:xfrm>
              <a:off x="9344712" y="2752725"/>
              <a:ext cx="113614" cy="138441"/>
            </a:xfrm>
            <a:custGeom>
              <a:avLst/>
              <a:gdLst/>
              <a:ahLst/>
              <a:cxnLst/>
              <a:rect l="0" t="0" r="0" b="0"/>
              <a:pathLst>
                <a:path w="113614" h="138441">
                  <a:moveTo>
                    <a:pt x="113613" y="0"/>
                  </a:moveTo>
                  <a:lnTo>
                    <a:pt x="113613" y="0"/>
                  </a:lnTo>
                  <a:lnTo>
                    <a:pt x="108556" y="0"/>
                  </a:lnTo>
                  <a:lnTo>
                    <a:pt x="103252" y="2822"/>
                  </a:lnTo>
                  <a:lnTo>
                    <a:pt x="61549" y="34958"/>
                  </a:lnTo>
                  <a:lnTo>
                    <a:pt x="44447" y="45518"/>
                  </a:lnTo>
                  <a:lnTo>
                    <a:pt x="7137" y="87184"/>
                  </a:lnTo>
                  <a:lnTo>
                    <a:pt x="2790" y="97310"/>
                  </a:lnTo>
                  <a:lnTo>
                    <a:pt x="0" y="116000"/>
                  </a:lnTo>
                  <a:lnTo>
                    <a:pt x="2441" y="123170"/>
                  </a:lnTo>
                  <a:lnTo>
                    <a:pt x="4573" y="126563"/>
                  </a:lnTo>
                  <a:lnTo>
                    <a:pt x="7054" y="128825"/>
                  </a:lnTo>
                  <a:lnTo>
                    <a:pt x="21722" y="137811"/>
                  </a:lnTo>
                  <a:lnTo>
                    <a:pt x="24835" y="138440"/>
                  </a:lnTo>
                  <a:lnTo>
                    <a:pt x="27970" y="137802"/>
                  </a:lnTo>
                  <a:lnTo>
                    <a:pt x="37413" y="1333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9" name="SMARTInkShape-2660"/>
            <p:cNvSpPr/>
            <p:nvPr>
              <p:custDataLst>
                <p:tags r:id="rId17"/>
              </p:custDataLst>
            </p:nvPr>
          </p:nvSpPr>
          <p:spPr>
            <a:xfrm>
              <a:off x="9174786" y="2743200"/>
              <a:ext cx="244783" cy="169402"/>
            </a:xfrm>
            <a:custGeom>
              <a:avLst/>
              <a:gdLst/>
              <a:ahLst/>
              <a:cxnLst/>
              <a:rect l="0" t="0" r="0" b="0"/>
              <a:pathLst>
                <a:path w="244783" h="169402">
                  <a:moveTo>
                    <a:pt x="216864" y="0"/>
                  </a:moveTo>
                  <a:lnTo>
                    <a:pt x="216864" y="0"/>
                  </a:lnTo>
                  <a:lnTo>
                    <a:pt x="183750" y="1058"/>
                  </a:lnTo>
                  <a:lnTo>
                    <a:pt x="164601" y="8663"/>
                  </a:lnTo>
                  <a:lnTo>
                    <a:pt x="121003" y="35647"/>
                  </a:lnTo>
                  <a:lnTo>
                    <a:pt x="73908" y="69592"/>
                  </a:lnTo>
                  <a:lnTo>
                    <a:pt x="28470" y="107080"/>
                  </a:lnTo>
                  <a:lnTo>
                    <a:pt x="5252" y="139585"/>
                  </a:lnTo>
                  <a:lnTo>
                    <a:pt x="0" y="153660"/>
                  </a:lnTo>
                  <a:lnTo>
                    <a:pt x="321" y="157473"/>
                  </a:lnTo>
                  <a:lnTo>
                    <a:pt x="3500" y="164533"/>
                  </a:lnTo>
                  <a:lnTo>
                    <a:pt x="5830" y="166838"/>
                  </a:lnTo>
                  <a:lnTo>
                    <a:pt x="11241" y="169401"/>
                  </a:lnTo>
                  <a:lnTo>
                    <a:pt x="56120" y="163069"/>
                  </a:lnTo>
                  <a:lnTo>
                    <a:pt x="94330" y="153488"/>
                  </a:lnTo>
                  <a:lnTo>
                    <a:pt x="138724" y="132311"/>
                  </a:lnTo>
                  <a:lnTo>
                    <a:pt x="178381" y="107745"/>
                  </a:lnTo>
                  <a:lnTo>
                    <a:pt x="214672" y="89055"/>
                  </a:lnTo>
                  <a:lnTo>
                    <a:pt x="230208" y="72130"/>
                  </a:lnTo>
                  <a:lnTo>
                    <a:pt x="240456" y="54768"/>
                  </a:lnTo>
                  <a:lnTo>
                    <a:pt x="244782" y="40504"/>
                  </a:lnTo>
                  <a:lnTo>
                    <a:pt x="239503" y="36346"/>
                  </a:lnTo>
                  <a:lnTo>
                    <a:pt x="230100" y="32029"/>
                  </a:lnTo>
                  <a:lnTo>
                    <a:pt x="184183" y="28665"/>
                  </a:lnTo>
                  <a:lnTo>
                    <a:pt x="178764" y="2857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0" name="SMARTInkShape-2661"/>
            <p:cNvSpPr/>
            <p:nvPr>
              <p:custDataLst>
                <p:tags r:id="rId18"/>
              </p:custDataLst>
            </p:nvPr>
          </p:nvSpPr>
          <p:spPr>
            <a:xfrm>
              <a:off x="8772525" y="2724150"/>
              <a:ext cx="314326" cy="57151"/>
            </a:xfrm>
            <a:custGeom>
              <a:avLst/>
              <a:gdLst/>
              <a:ahLst/>
              <a:cxnLst/>
              <a:rect l="0" t="0" r="0" b="0"/>
              <a:pathLst>
                <a:path w="314326" h="57151">
                  <a:moveTo>
                    <a:pt x="0" y="57150"/>
                  </a:moveTo>
                  <a:lnTo>
                    <a:pt x="0" y="57150"/>
                  </a:lnTo>
                  <a:lnTo>
                    <a:pt x="8201" y="57150"/>
                  </a:lnTo>
                  <a:lnTo>
                    <a:pt x="49545" y="41962"/>
                  </a:lnTo>
                  <a:lnTo>
                    <a:pt x="95503" y="33552"/>
                  </a:lnTo>
                  <a:lnTo>
                    <a:pt x="141004" y="23012"/>
                  </a:lnTo>
                  <a:lnTo>
                    <a:pt x="178186" y="19166"/>
                  </a:lnTo>
                  <a:lnTo>
                    <a:pt x="216015" y="12852"/>
                  </a:lnTo>
                  <a:lnTo>
                    <a:pt x="252976" y="10511"/>
                  </a:lnTo>
                  <a:lnTo>
                    <a:pt x="291623" y="6898"/>
                  </a:lnTo>
                  <a:lnTo>
                    <a:pt x="3143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1" name="SMARTInkShape-2662"/>
            <p:cNvSpPr/>
            <p:nvPr>
              <p:custDataLst>
                <p:tags r:id="rId19"/>
              </p:custDataLst>
            </p:nvPr>
          </p:nvSpPr>
          <p:spPr>
            <a:xfrm>
              <a:off x="8782050" y="2468415"/>
              <a:ext cx="381001" cy="608161"/>
            </a:xfrm>
            <a:custGeom>
              <a:avLst/>
              <a:gdLst/>
              <a:ahLst/>
              <a:cxnLst/>
              <a:rect l="0" t="0" r="0" b="0"/>
              <a:pathLst>
                <a:path w="381001" h="608161">
                  <a:moveTo>
                    <a:pt x="381000" y="17610"/>
                  </a:moveTo>
                  <a:lnTo>
                    <a:pt x="381000" y="17610"/>
                  </a:lnTo>
                  <a:lnTo>
                    <a:pt x="381000" y="12553"/>
                  </a:lnTo>
                  <a:lnTo>
                    <a:pt x="379942" y="11064"/>
                  </a:lnTo>
                  <a:lnTo>
                    <a:pt x="378178" y="10071"/>
                  </a:lnTo>
                  <a:lnTo>
                    <a:pt x="375943" y="9409"/>
                  </a:lnTo>
                  <a:lnTo>
                    <a:pt x="363696" y="1800"/>
                  </a:lnTo>
                  <a:lnTo>
                    <a:pt x="353554" y="0"/>
                  </a:lnTo>
                  <a:lnTo>
                    <a:pt x="312264" y="11944"/>
                  </a:lnTo>
                  <a:lnTo>
                    <a:pt x="275818" y="32758"/>
                  </a:lnTo>
                  <a:lnTo>
                    <a:pt x="233603" y="70444"/>
                  </a:lnTo>
                  <a:lnTo>
                    <a:pt x="200265" y="113546"/>
                  </a:lnTo>
                  <a:lnTo>
                    <a:pt x="183869" y="144460"/>
                  </a:lnTo>
                  <a:lnTo>
                    <a:pt x="173903" y="187776"/>
                  </a:lnTo>
                  <a:lnTo>
                    <a:pt x="171935" y="234511"/>
                  </a:lnTo>
                  <a:lnTo>
                    <a:pt x="174368" y="281685"/>
                  </a:lnTo>
                  <a:lnTo>
                    <a:pt x="189782" y="326948"/>
                  </a:lnTo>
                  <a:lnTo>
                    <a:pt x="202047" y="364089"/>
                  </a:lnTo>
                  <a:lnTo>
                    <a:pt x="209126" y="406960"/>
                  </a:lnTo>
                  <a:lnTo>
                    <a:pt x="214599" y="436362"/>
                  </a:lnTo>
                  <a:lnTo>
                    <a:pt x="210424" y="479233"/>
                  </a:lnTo>
                  <a:lnTo>
                    <a:pt x="199696" y="504695"/>
                  </a:lnTo>
                  <a:lnTo>
                    <a:pt x="164792" y="547393"/>
                  </a:lnTo>
                  <a:lnTo>
                    <a:pt x="132035" y="572090"/>
                  </a:lnTo>
                  <a:lnTo>
                    <a:pt x="85552" y="596773"/>
                  </a:lnTo>
                  <a:lnTo>
                    <a:pt x="57099" y="604786"/>
                  </a:lnTo>
                  <a:lnTo>
                    <a:pt x="0" y="60816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2" name="SMARTInkShape-2663"/>
            <p:cNvSpPr/>
            <p:nvPr>
              <p:custDataLst>
                <p:tags r:id="rId20"/>
              </p:custDataLst>
            </p:nvPr>
          </p:nvSpPr>
          <p:spPr>
            <a:xfrm>
              <a:off x="8191500" y="2296089"/>
              <a:ext cx="523663" cy="770962"/>
            </a:xfrm>
            <a:custGeom>
              <a:avLst/>
              <a:gdLst/>
              <a:ahLst/>
              <a:cxnLst/>
              <a:rect l="0" t="0" r="0" b="0"/>
              <a:pathLst>
                <a:path w="523663" h="770962">
                  <a:moveTo>
                    <a:pt x="428625" y="47061"/>
                  </a:moveTo>
                  <a:lnTo>
                    <a:pt x="428625" y="47061"/>
                  </a:lnTo>
                  <a:lnTo>
                    <a:pt x="433682" y="47061"/>
                  </a:lnTo>
                  <a:lnTo>
                    <a:pt x="476571" y="18827"/>
                  </a:lnTo>
                  <a:lnTo>
                    <a:pt x="511556" y="2288"/>
                  </a:lnTo>
                  <a:lnTo>
                    <a:pt x="521441" y="0"/>
                  </a:lnTo>
                  <a:lnTo>
                    <a:pt x="522253" y="870"/>
                  </a:lnTo>
                  <a:lnTo>
                    <a:pt x="523153" y="4659"/>
                  </a:lnTo>
                  <a:lnTo>
                    <a:pt x="523662" y="17799"/>
                  </a:lnTo>
                  <a:lnTo>
                    <a:pt x="518136" y="29117"/>
                  </a:lnTo>
                  <a:lnTo>
                    <a:pt x="491369" y="68569"/>
                  </a:lnTo>
                  <a:lnTo>
                    <a:pt x="463754" y="114849"/>
                  </a:lnTo>
                  <a:lnTo>
                    <a:pt x="434447" y="154988"/>
                  </a:lnTo>
                  <a:lnTo>
                    <a:pt x="398953" y="200395"/>
                  </a:lnTo>
                  <a:lnTo>
                    <a:pt x="364447" y="247363"/>
                  </a:lnTo>
                  <a:lnTo>
                    <a:pt x="342952" y="280017"/>
                  </a:lnTo>
                  <a:lnTo>
                    <a:pt x="319287" y="315697"/>
                  </a:lnTo>
                  <a:lnTo>
                    <a:pt x="297480" y="352721"/>
                  </a:lnTo>
                  <a:lnTo>
                    <a:pt x="277205" y="390344"/>
                  </a:lnTo>
                  <a:lnTo>
                    <a:pt x="257611" y="428231"/>
                  </a:lnTo>
                  <a:lnTo>
                    <a:pt x="232674" y="463414"/>
                  </a:lnTo>
                  <a:lnTo>
                    <a:pt x="206070" y="496690"/>
                  </a:lnTo>
                  <a:lnTo>
                    <a:pt x="183662" y="529118"/>
                  </a:lnTo>
                  <a:lnTo>
                    <a:pt x="160296" y="563992"/>
                  </a:lnTo>
                  <a:lnTo>
                    <a:pt x="136860" y="598541"/>
                  </a:lnTo>
                  <a:lnTo>
                    <a:pt x="105815" y="641792"/>
                  </a:lnTo>
                  <a:lnTo>
                    <a:pt x="77567" y="680360"/>
                  </a:lnTo>
                  <a:lnTo>
                    <a:pt x="41873" y="727163"/>
                  </a:lnTo>
                  <a:lnTo>
                    <a:pt x="0" y="770961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8" name="SMARTInkShape-Group386"/>
          <p:cNvGrpSpPr/>
          <p:nvPr/>
        </p:nvGrpSpPr>
        <p:grpSpPr>
          <a:xfrm>
            <a:off x="6096000" y="4629324"/>
            <a:ext cx="2028221" cy="1361110"/>
            <a:chOff x="6096000" y="4629324"/>
            <a:chExt cx="2028221" cy="1361110"/>
          </a:xfrm>
        </p:grpSpPr>
        <p:sp>
          <p:nvSpPr>
            <p:cNvPr id="244" name="SMARTInkShape-2664"/>
            <p:cNvSpPr/>
            <p:nvPr>
              <p:custDataLst>
                <p:tags r:id="rId7"/>
              </p:custDataLst>
            </p:nvPr>
          </p:nvSpPr>
          <p:spPr>
            <a:xfrm>
              <a:off x="6096000" y="4629324"/>
              <a:ext cx="2028221" cy="1361110"/>
            </a:xfrm>
            <a:custGeom>
              <a:avLst/>
              <a:gdLst/>
              <a:ahLst/>
              <a:cxnLst/>
              <a:rect l="0" t="0" r="0" b="0"/>
              <a:pathLst>
                <a:path w="2028221" h="1361110">
                  <a:moveTo>
                    <a:pt x="0" y="104601"/>
                  </a:moveTo>
                  <a:lnTo>
                    <a:pt x="0" y="104601"/>
                  </a:lnTo>
                  <a:lnTo>
                    <a:pt x="41418" y="104601"/>
                  </a:lnTo>
                  <a:lnTo>
                    <a:pt x="86968" y="99545"/>
                  </a:lnTo>
                  <a:lnTo>
                    <a:pt x="126428" y="96400"/>
                  </a:lnTo>
                  <a:lnTo>
                    <a:pt x="169987" y="90412"/>
                  </a:lnTo>
                  <a:lnTo>
                    <a:pt x="203609" y="87711"/>
                  </a:lnTo>
                  <a:lnTo>
                    <a:pt x="240776" y="85453"/>
                  </a:lnTo>
                  <a:lnTo>
                    <a:pt x="281989" y="80921"/>
                  </a:lnTo>
                  <a:lnTo>
                    <a:pt x="327823" y="75380"/>
                  </a:lnTo>
                  <a:lnTo>
                    <a:pt x="351899" y="72420"/>
                  </a:lnTo>
                  <a:lnTo>
                    <a:pt x="376416" y="69388"/>
                  </a:lnTo>
                  <a:lnTo>
                    <a:pt x="401227" y="66309"/>
                  </a:lnTo>
                  <a:lnTo>
                    <a:pt x="426235" y="63198"/>
                  </a:lnTo>
                  <a:lnTo>
                    <a:pt x="452431" y="61124"/>
                  </a:lnTo>
                  <a:lnTo>
                    <a:pt x="479420" y="59741"/>
                  </a:lnTo>
                  <a:lnTo>
                    <a:pt x="506939" y="58819"/>
                  </a:lnTo>
                  <a:lnTo>
                    <a:pt x="534809" y="56088"/>
                  </a:lnTo>
                  <a:lnTo>
                    <a:pt x="562914" y="52151"/>
                  </a:lnTo>
                  <a:lnTo>
                    <a:pt x="591176" y="47410"/>
                  </a:lnTo>
                  <a:lnTo>
                    <a:pt x="619542" y="44248"/>
                  </a:lnTo>
                  <a:lnTo>
                    <a:pt x="647978" y="42141"/>
                  </a:lnTo>
                  <a:lnTo>
                    <a:pt x="676460" y="40736"/>
                  </a:lnTo>
                  <a:lnTo>
                    <a:pt x="707090" y="38741"/>
                  </a:lnTo>
                  <a:lnTo>
                    <a:pt x="739152" y="36352"/>
                  </a:lnTo>
                  <a:lnTo>
                    <a:pt x="772168" y="33702"/>
                  </a:lnTo>
                  <a:lnTo>
                    <a:pt x="804762" y="30877"/>
                  </a:lnTo>
                  <a:lnTo>
                    <a:pt x="837074" y="27935"/>
                  </a:lnTo>
                  <a:lnTo>
                    <a:pt x="869200" y="24915"/>
                  </a:lnTo>
                  <a:lnTo>
                    <a:pt x="902258" y="22902"/>
                  </a:lnTo>
                  <a:lnTo>
                    <a:pt x="935939" y="21560"/>
                  </a:lnTo>
                  <a:lnTo>
                    <a:pt x="970035" y="20665"/>
                  </a:lnTo>
                  <a:lnTo>
                    <a:pt x="1003348" y="19010"/>
                  </a:lnTo>
                  <a:lnTo>
                    <a:pt x="1036140" y="16849"/>
                  </a:lnTo>
                  <a:lnTo>
                    <a:pt x="1068585" y="14350"/>
                  </a:lnTo>
                  <a:lnTo>
                    <a:pt x="1100799" y="12684"/>
                  </a:lnTo>
                  <a:lnTo>
                    <a:pt x="1132858" y="11573"/>
                  </a:lnTo>
                  <a:lnTo>
                    <a:pt x="1164813" y="10832"/>
                  </a:lnTo>
                  <a:lnTo>
                    <a:pt x="1197759" y="10339"/>
                  </a:lnTo>
                  <a:lnTo>
                    <a:pt x="1231364" y="10009"/>
                  </a:lnTo>
                  <a:lnTo>
                    <a:pt x="1265410" y="9790"/>
                  </a:lnTo>
                  <a:lnTo>
                    <a:pt x="1297631" y="9644"/>
                  </a:lnTo>
                  <a:lnTo>
                    <a:pt x="1328638" y="9546"/>
                  </a:lnTo>
                  <a:lnTo>
                    <a:pt x="1358833" y="9481"/>
                  </a:lnTo>
                  <a:lnTo>
                    <a:pt x="1389547" y="9438"/>
                  </a:lnTo>
                  <a:lnTo>
                    <a:pt x="1420606" y="9409"/>
                  </a:lnTo>
                  <a:lnTo>
                    <a:pt x="1451896" y="9390"/>
                  </a:lnTo>
                  <a:lnTo>
                    <a:pt x="1481223" y="9377"/>
                  </a:lnTo>
                  <a:lnTo>
                    <a:pt x="1509240" y="9368"/>
                  </a:lnTo>
                  <a:lnTo>
                    <a:pt x="1536385" y="9362"/>
                  </a:lnTo>
                  <a:lnTo>
                    <a:pt x="1562948" y="9359"/>
                  </a:lnTo>
                  <a:lnTo>
                    <a:pt x="1589124" y="9356"/>
                  </a:lnTo>
                  <a:lnTo>
                    <a:pt x="1615041" y="9354"/>
                  </a:lnTo>
                  <a:lnTo>
                    <a:pt x="1660771" y="6531"/>
                  </a:lnTo>
                  <a:lnTo>
                    <a:pt x="1702262" y="2806"/>
                  </a:lnTo>
                  <a:lnTo>
                    <a:pt x="1741869" y="1150"/>
                  </a:lnTo>
                  <a:lnTo>
                    <a:pt x="1777817" y="415"/>
                  </a:lnTo>
                  <a:lnTo>
                    <a:pt x="1824983" y="0"/>
                  </a:lnTo>
                  <a:lnTo>
                    <a:pt x="1862947" y="2699"/>
                  </a:lnTo>
                  <a:lnTo>
                    <a:pt x="1906400" y="9533"/>
                  </a:lnTo>
                  <a:lnTo>
                    <a:pt x="1925641" y="16696"/>
                  </a:lnTo>
                  <a:lnTo>
                    <a:pt x="1934635" y="22493"/>
                  </a:lnTo>
                  <a:lnTo>
                    <a:pt x="1937457" y="26579"/>
                  </a:lnTo>
                  <a:lnTo>
                    <a:pt x="1940592" y="36763"/>
                  </a:lnTo>
                  <a:lnTo>
                    <a:pt x="1942770" y="77127"/>
                  </a:lnTo>
                  <a:lnTo>
                    <a:pt x="1937978" y="119400"/>
                  </a:lnTo>
                  <a:lnTo>
                    <a:pt x="1929823" y="161080"/>
                  </a:lnTo>
                  <a:lnTo>
                    <a:pt x="1920704" y="206943"/>
                  </a:lnTo>
                  <a:lnTo>
                    <a:pt x="1914449" y="243925"/>
                  </a:lnTo>
                  <a:lnTo>
                    <a:pt x="1909200" y="285056"/>
                  </a:lnTo>
                  <a:lnTo>
                    <a:pt x="1906867" y="328031"/>
                  </a:lnTo>
                  <a:lnTo>
                    <a:pt x="1905829" y="374647"/>
                  </a:lnTo>
                  <a:lnTo>
                    <a:pt x="1905553" y="398932"/>
                  </a:lnTo>
                  <a:lnTo>
                    <a:pt x="1905369" y="423589"/>
                  </a:lnTo>
                  <a:lnTo>
                    <a:pt x="1905246" y="448493"/>
                  </a:lnTo>
                  <a:lnTo>
                    <a:pt x="1905164" y="473562"/>
                  </a:lnTo>
                  <a:lnTo>
                    <a:pt x="1905109" y="499800"/>
                  </a:lnTo>
                  <a:lnTo>
                    <a:pt x="1905073" y="526817"/>
                  </a:lnTo>
                  <a:lnTo>
                    <a:pt x="1905049" y="554353"/>
                  </a:lnTo>
                  <a:lnTo>
                    <a:pt x="1906091" y="582236"/>
                  </a:lnTo>
                  <a:lnTo>
                    <a:pt x="1907844" y="610349"/>
                  </a:lnTo>
                  <a:lnTo>
                    <a:pt x="1910071" y="638616"/>
                  </a:lnTo>
                  <a:lnTo>
                    <a:pt x="1912614" y="666986"/>
                  </a:lnTo>
                  <a:lnTo>
                    <a:pt x="1915368" y="695424"/>
                  </a:lnTo>
                  <a:lnTo>
                    <a:pt x="1918262" y="723909"/>
                  </a:lnTo>
                  <a:lnTo>
                    <a:pt x="1922308" y="752423"/>
                  </a:lnTo>
                  <a:lnTo>
                    <a:pt x="1927123" y="780957"/>
                  </a:lnTo>
                  <a:lnTo>
                    <a:pt x="1932448" y="809505"/>
                  </a:lnTo>
                  <a:lnTo>
                    <a:pt x="1937057" y="838062"/>
                  </a:lnTo>
                  <a:lnTo>
                    <a:pt x="1941188" y="866625"/>
                  </a:lnTo>
                  <a:lnTo>
                    <a:pt x="1945001" y="895192"/>
                  </a:lnTo>
                  <a:lnTo>
                    <a:pt x="1949659" y="922703"/>
                  </a:lnTo>
                  <a:lnTo>
                    <a:pt x="1954881" y="949511"/>
                  </a:lnTo>
                  <a:lnTo>
                    <a:pt x="1960479" y="975849"/>
                  </a:lnTo>
                  <a:lnTo>
                    <a:pt x="1966328" y="1000817"/>
                  </a:lnTo>
                  <a:lnTo>
                    <a:pt x="1978471" y="1048314"/>
                  </a:lnTo>
                  <a:lnTo>
                    <a:pt x="1990923" y="1094118"/>
                  </a:lnTo>
                  <a:lnTo>
                    <a:pt x="2002455" y="1138111"/>
                  </a:lnTo>
                  <a:lnTo>
                    <a:pt x="2011107" y="1178831"/>
                  </a:lnTo>
                  <a:lnTo>
                    <a:pt x="2018481" y="1215273"/>
                  </a:lnTo>
                  <a:lnTo>
                    <a:pt x="2025760" y="1262717"/>
                  </a:lnTo>
                  <a:lnTo>
                    <a:pt x="2027917" y="1300763"/>
                  </a:lnTo>
                  <a:lnTo>
                    <a:pt x="2028220" y="1311617"/>
                  </a:lnTo>
                  <a:lnTo>
                    <a:pt x="2022912" y="1329322"/>
                  </a:lnTo>
                  <a:lnTo>
                    <a:pt x="2013497" y="1343188"/>
                  </a:lnTo>
                  <a:lnTo>
                    <a:pt x="2002257" y="1352879"/>
                  </a:lnTo>
                  <a:lnTo>
                    <a:pt x="1984561" y="1357891"/>
                  </a:lnTo>
                  <a:lnTo>
                    <a:pt x="1943764" y="1361109"/>
                  </a:lnTo>
                  <a:lnTo>
                    <a:pt x="1904609" y="1356609"/>
                  </a:lnTo>
                  <a:lnTo>
                    <a:pt x="1859493" y="1348574"/>
                  </a:lnTo>
                  <a:lnTo>
                    <a:pt x="1822686" y="1339750"/>
                  </a:lnTo>
                  <a:lnTo>
                    <a:pt x="1782691" y="1329831"/>
                  </a:lnTo>
                  <a:lnTo>
                    <a:pt x="1743749" y="1321895"/>
                  </a:lnTo>
                  <a:lnTo>
                    <a:pt x="1702453" y="1312018"/>
                  </a:lnTo>
                  <a:lnTo>
                    <a:pt x="1658345" y="1301631"/>
                  </a:lnTo>
                  <a:lnTo>
                    <a:pt x="1634730" y="1297379"/>
                  </a:lnTo>
                  <a:lnTo>
                    <a:pt x="1610520" y="1293487"/>
                  </a:lnTo>
                  <a:lnTo>
                    <a:pt x="1585914" y="1288774"/>
                  </a:lnTo>
                  <a:lnTo>
                    <a:pt x="1561043" y="1283517"/>
                  </a:lnTo>
                  <a:lnTo>
                    <a:pt x="1535995" y="1277894"/>
                  </a:lnTo>
                  <a:lnTo>
                    <a:pt x="1508713" y="1273089"/>
                  </a:lnTo>
                  <a:lnTo>
                    <a:pt x="1479942" y="1268826"/>
                  </a:lnTo>
                  <a:lnTo>
                    <a:pt x="1450178" y="1264926"/>
                  </a:lnTo>
                  <a:lnTo>
                    <a:pt x="1420810" y="1261268"/>
                  </a:lnTo>
                  <a:lnTo>
                    <a:pt x="1391707" y="1257770"/>
                  </a:lnTo>
                  <a:lnTo>
                    <a:pt x="1362780" y="1254381"/>
                  </a:lnTo>
                  <a:lnTo>
                    <a:pt x="1331853" y="1251062"/>
                  </a:lnTo>
                  <a:lnTo>
                    <a:pt x="1299594" y="1247792"/>
                  </a:lnTo>
                  <a:lnTo>
                    <a:pt x="1266446" y="1244553"/>
                  </a:lnTo>
                  <a:lnTo>
                    <a:pt x="1233763" y="1241335"/>
                  </a:lnTo>
                  <a:lnTo>
                    <a:pt x="1201393" y="1238133"/>
                  </a:lnTo>
                  <a:lnTo>
                    <a:pt x="1169228" y="1234938"/>
                  </a:lnTo>
                  <a:lnTo>
                    <a:pt x="1136144" y="1232810"/>
                  </a:lnTo>
                  <a:lnTo>
                    <a:pt x="1102446" y="1231390"/>
                  </a:lnTo>
                  <a:lnTo>
                    <a:pt x="1068339" y="1230444"/>
                  </a:lnTo>
                  <a:lnTo>
                    <a:pt x="1033959" y="1229813"/>
                  </a:lnTo>
                  <a:lnTo>
                    <a:pt x="999398" y="1229392"/>
                  </a:lnTo>
                  <a:lnTo>
                    <a:pt x="964716" y="1229112"/>
                  </a:lnTo>
                  <a:lnTo>
                    <a:pt x="928894" y="1228925"/>
                  </a:lnTo>
                  <a:lnTo>
                    <a:pt x="892312" y="1228800"/>
                  </a:lnTo>
                  <a:lnTo>
                    <a:pt x="855225" y="1228717"/>
                  </a:lnTo>
                  <a:lnTo>
                    <a:pt x="818859" y="1228661"/>
                  </a:lnTo>
                  <a:lnTo>
                    <a:pt x="782972" y="1228625"/>
                  </a:lnTo>
                  <a:lnTo>
                    <a:pt x="747407" y="1228601"/>
                  </a:lnTo>
                  <a:lnTo>
                    <a:pt x="712054" y="1228584"/>
                  </a:lnTo>
                  <a:lnTo>
                    <a:pt x="676845" y="1228573"/>
                  </a:lnTo>
                  <a:lnTo>
                    <a:pt x="641730" y="1228566"/>
                  </a:lnTo>
                  <a:lnTo>
                    <a:pt x="607737" y="1229619"/>
                  </a:lnTo>
                  <a:lnTo>
                    <a:pt x="574491" y="1231380"/>
                  </a:lnTo>
                  <a:lnTo>
                    <a:pt x="541744" y="1233612"/>
                  </a:lnTo>
                  <a:lnTo>
                    <a:pt x="509329" y="1235100"/>
                  </a:lnTo>
                  <a:lnTo>
                    <a:pt x="477137" y="1236092"/>
                  </a:lnTo>
                  <a:lnTo>
                    <a:pt x="445091" y="1236754"/>
                  </a:lnTo>
                  <a:lnTo>
                    <a:pt x="412086" y="1238253"/>
                  </a:lnTo>
                  <a:lnTo>
                    <a:pt x="378440" y="1240311"/>
                  </a:lnTo>
                  <a:lnTo>
                    <a:pt x="344369" y="1242741"/>
                  </a:lnTo>
                  <a:lnTo>
                    <a:pt x="312129" y="1245419"/>
                  </a:lnTo>
                  <a:lnTo>
                    <a:pt x="281112" y="1248263"/>
                  </a:lnTo>
                  <a:lnTo>
                    <a:pt x="250907" y="1251217"/>
                  </a:lnTo>
                  <a:lnTo>
                    <a:pt x="222305" y="1254246"/>
                  </a:lnTo>
                  <a:lnTo>
                    <a:pt x="194770" y="1257322"/>
                  </a:lnTo>
                  <a:lnTo>
                    <a:pt x="167947" y="1260432"/>
                  </a:lnTo>
                  <a:lnTo>
                    <a:pt x="126854" y="1266709"/>
                  </a:lnTo>
                  <a:lnTo>
                    <a:pt x="76200" y="127617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5" name="SMARTInkShape-2665"/>
            <p:cNvSpPr/>
            <p:nvPr>
              <p:custDataLst>
                <p:tags r:id="rId8"/>
              </p:custDataLst>
            </p:nvPr>
          </p:nvSpPr>
          <p:spPr>
            <a:xfrm>
              <a:off x="7400925" y="5305817"/>
              <a:ext cx="209551" cy="342509"/>
            </a:xfrm>
            <a:custGeom>
              <a:avLst/>
              <a:gdLst/>
              <a:ahLst/>
              <a:cxnLst/>
              <a:rect l="0" t="0" r="0" b="0"/>
              <a:pathLst>
                <a:path w="209551" h="342509">
                  <a:moveTo>
                    <a:pt x="209550" y="9133"/>
                  </a:moveTo>
                  <a:lnTo>
                    <a:pt x="209550" y="9133"/>
                  </a:lnTo>
                  <a:lnTo>
                    <a:pt x="201349" y="9133"/>
                  </a:lnTo>
                  <a:lnTo>
                    <a:pt x="192683" y="2587"/>
                  </a:lnTo>
                  <a:lnTo>
                    <a:pt x="186884" y="932"/>
                  </a:lnTo>
                  <a:lnTo>
                    <a:pt x="172613" y="0"/>
                  </a:lnTo>
                  <a:lnTo>
                    <a:pt x="130057" y="10390"/>
                  </a:lnTo>
                  <a:lnTo>
                    <a:pt x="93123" y="35005"/>
                  </a:lnTo>
                  <a:lnTo>
                    <a:pt x="73581" y="63589"/>
                  </a:lnTo>
                  <a:lnTo>
                    <a:pt x="61493" y="88603"/>
                  </a:lnTo>
                  <a:lnTo>
                    <a:pt x="59080" y="101250"/>
                  </a:lnTo>
                  <a:lnTo>
                    <a:pt x="60830" y="113927"/>
                  </a:lnTo>
                  <a:lnTo>
                    <a:pt x="79590" y="158359"/>
                  </a:lnTo>
                  <a:lnTo>
                    <a:pt x="93176" y="182700"/>
                  </a:lnTo>
                  <a:lnTo>
                    <a:pt x="112322" y="201619"/>
                  </a:lnTo>
                  <a:lnTo>
                    <a:pt x="138565" y="240810"/>
                  </a:lnTo>
                  <a:lnTo>
                    <a:pt x="141598" y="253696"/>
                  </a:lnTo>
                  <a:lnTo>
                    <a:pt x="142308" y="264584"/>
                  </a:lnTo>
                  <a:lnTo>
                    <a:pt x="139800" y="273655"/>
                  </a:lnTo>
                  <a:lnTo>
                    <a:pt x="129567" y="288103"/>
                  </a:lnTo>
                  <a:lnTo>
                    <a:pt x="123555" y="291870"/>
                  </a:lnTo>
                  <a:lnTo>
                    <a:pt x="101369" y="302091"/>
                  </a:lnTo>
                  <a:lnTo>
                    <a:pt x="89772" y="309953"/>
                  </a:lnTo>
                  <a:lnTo>
                    <a:pt x="45159" y="329017"/>
                  </a:lnTo>
                  <a:lnTo>
                    <a:pt x="0" y="34250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6" name="SMARTInkShape-2666"/>
            <p:cNvSpPr/>
            <p:nvPr>
              <p:custDataLst>
                <p:tags r:id="rId9"/>
              </p:custDataLst>
            </p:nvPr>
          </p:nvSpPr>
          <p:spPr>
            <a:xfrm>
              <a:off x="7077075" y="5439393"/>
              <a:ext cx="238126" cy="237508"/>
            </a:xfrm>
            <a:custGeom>
              <a:avLst/>
              <a:gdLst/>
              <a:ahLst/>
              <a:cxnLst/>
              <a:rect l="0" t="0" r="0" b="0"/>
              <a:pathLst>
                <a:path w="238126" h="237508">
                  <a:moveTo>
                    <a:pt x="0" y="8907"/>
                  </a:moveTo>
                  <a:lnTo>
                    <a:pt x="0" y="8907"/>
                  </a:lnTo>
                  <a:lnTo>
                    <a:pt x="0" y="13964"/>
                  </a:lnTo>
                  <a:lnTo>
                    <a:pt x="2822" y="19268"/>
                  </a:lnTo>
                  <a:lnTo>
                    <a:pt x="6546" y="25154"/>
                  </a:lnTo>
                  <a:lnTo>
                    <a:pt x="19148" y="70672"/>
                  </a:lnTo>
                  <a:lnTo>
                    <a:pt x="27608" y="116008"/>
                  </a:lnTo>
                  <a:lnTo>
                    <a:pt x="28518" y="161257"/>
                  </a:lnTo>
                  <a:lnTo>
                    <a:pt x="29608" y="172926"/>
                  </a:lnTo>
                  <a:lnTo>
                    <a:pt x="37984" y="198800"/>
                  </a:lnTo>
                  <a:lnTo>
                    <a:pt x="38098" y="154346"/>
                  </a:lnTo>
                  <a:lnTo>
                    <a:pt x="45638" y="112765"/>
                  </a:lnTo>
                  <a:lnTo>
                    <a:pt x="49859" y="87658"/>
                  </a:lnTo>
                  <a:lnTo>
                    <a:pt x="54990" y="63990"/>
                  </a:lnTo>
                  <a:lnTo>
                    <a:pt x="59333" y="39692"/>
                  </a:lnTo>
                  <a:lnTo>
                    <a:pt x="65708" y="13627"/>
                  </a:lnTo>
                  <a:lnTo>
                    <a:pt x="66548" y="1467"/>
                  </a:lnTo>
                  <a:lnTo>
                    <a:pt x="67649" y="772"/>
                  </a:lnTo>
                  <a:lnTo>
                    <a:pt x="71694" y="0"/>
                  </a:lnTo>
                  <a:lnTo>
                    <a:pt x="73196" y="852"/>
                  </a:lnTo>
                  <a:lnTo>
                    <a:pt x="74197" y="2479"/>
                  </a:lnTo>
                  <a:lnTo>
                    <a:pt x="75607" y="9825"/>
                  </a:lnTo>
                  <a:lnTo>
                    <a:pt x="75805" y="12694"/>
                  </a:lnTo>
                  <a:lnTo>
                    <a:pt x="67249" y="59626"/>
                  </a:lnTo>
                  <a:lnTo>
                    <a:pt x="66709" y="105074"/>
                  </a:lnTo>
                  <a:lnTo>
                    <a:pt x="69512" y="112679"/>
                  </a:lnTo>
                  <a:lnTo>
                    <a:pt x="84010" y="130792"/>
                  </a:lnTo>
                  <a:lnTo>
                    <a:pt x="87785" y="131869"/>
                  </a:lnTo>
                  <a:lnTo>
                    <a:pt x="90273" y="132157"/>
                  </a:lnTo>
                  <a:lnTo>
                    <a:pt x="95861" y="129654"/>
                  </a:lnTo>
                  <a:lnTo>
                    <a:pt x="135862" y="99608"/>
                  </a:lnTo>
                  <a:lnTo>
                    <a:pt x="149146" y="82583"/>
                  </a:lnTo>
                  <a:lnTo>
                    <a:pt x="169239" y="63990"/>
                  </a:lnTo>
                  <a:lnTo>
                    <a:pt x="193546" y="34744"/>
                  </a:lnTo>
                  <a:lnTo>
                    <a:pt x="199968" y="30973"/>
                  </a:lnTo>
                  <a:lnTo>
                    <a:pt x="207657" y="28553"/>
                  </a:lnTo>
                  <a:lnTo>
                    <a:pt x="208288" y="29413"/>
                  </a:lnTo>
                  <a:lnTo>
                    <a:pt x="208989" y="33190"/>
                  </a:lnTo>
                  <a:lnTo>
                    <a:pt x="210234" y="34621"/>
                  </a:lnTo>
                  <a:lnTo>
                    <a:pt x="214440" y="36211"/>
                  </a:lnTo>
                  <a:lnTo>
                    <a:pt x="215985" y="38751"/>
                  </a:lnTo>
                  <a:lnTo>
                    <a:pt x="218464" y="58037"/>
                  </a:lnTo>
                  <a:lnTo>
                    <a:pt x="219022" y="102303"/>
                  </a:lnTo>
                  <a:lnTo>
                    <a:pt x="219070" y="149633"/>
                  </a:lnTo>
                  <a:lnTo>
                    <a:pt x="219074" y="194410"/>
                  </a:lnTo>
                  <a:lnTo>
                    <a:pt x="219075" y="199250"/>
                  </a:lnTo>
                  <a:lnTo>
                    <a:pt x="221897" y="207451"/>
                  </a:lnTo>
                  <a:lnTo>
                    <a:pt x="225621" y="214624"/>
                  </a:lnTo>
                  <a:lnTo>
                    <a:pt x="229397" y="233216"/>
                  </a:lnTo>
                  <a:lnTo>
                    <a:pt x="231248" y="234646"/>
                  </a:lnTo>
                  <a:lnTo>
                    <a:pt x="238125" y="23750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7" name="SMARTInkShape-2667"/>
            <p:cNvSpPr/>
            <p:nvPr>
              <p:custDataLst>
                <p:tags r:id="rId10"/>
              </p:custDataLst>
            </p:nvPr>
          </p:nvSpPr>
          <p:spPr>
            <a:xfrm>
              <a:off x="6667553" y="5059437"/>
              <a:ext cx="342848" cy="693045"/>
            </a:xfrm>
            <a:custGeom>
              <a:avLst/>
              <a:gdLst/>
              <a:ahLst/>
              <a:cxnLst/>
              <a:rect l="0" t="0" r="0" b="0"/>
              <a:pathLst>
                <a:path w="342848" h="693045">
                  <a:moveTo>
                    <a:pt x="38047" y="312663"/>
                  </a:moveTo>
                  <a:lnTo>
                    <a:pt x="38047" y="312663"/>
                  </a:lnTo>
                  <a:lnTo>
                    <a:pt x="38047" y="298474"/>
                  </a:lnTo>
                  <a:lnTo>
                    <a:pt x="49806" y="252385"/>
                  </a:lnTo>
                  <a:lnTo>
                    <a:pt x="63742" y="206418"/>
                  </a:lnTo>
                  <a:lnTo>
                    <a:pt x="73383" y="162168"/>
                  </a:lnTo>
                  <a:lnTo>
                    <a:pt x="80657" y="122539"/>
                  </a:lnTo>
                  <a:lnTo>
                    <a:pt x="84681" y="78649"/>
                  </a:lnTo>
                  <a:lnTo>
                    <a:pt x="85585" y="33902"/>
                  </a:lnTo>
                  <a:lnTo>
                    <a:pt x="85670" y="0"/>
                  </a:lnTo>
                  <a:lnTo>
                    <a:pt x="85672" y="40189"/>
                  </a:lnTo>
                  <a:lnTo>
                    <a:pt x="85672" y="85615"/>
                  </a:lnTo>
                  <a:lnTo>
                    <a:pt x="88494" y="132622"/>
                  </a:lnTo>
                  <a:lnTo>
                    <a:pt x="93211" y="172887"/>
                  </a:lnTo>
                  <a:lnTo>
                    <a:pt x="94609" y="218332"/>
                  </a:lnTo>
                  <a:lnTo>
                    <a:pt x="97845" y="265310"/>
                  </a:lnTo>
                  <a:lnTo>
                    <a:pt x="105506" y="312744"/>
                  </a:lnTo>
                  <a:lnTo>
                    <a:pt x="114480" y="360312"/>
                  </a:lnTo>
                  <a:lnTo>
                    <a:pt x="121019" y="405098"/>
                  </a:lnTo>
                  <a:lnTo>
                    <a:pt x="125779" y="448001"/>
                  </a:lnTo>
                  <a:lnTo>
                    <a:pt x="133892" y="491405"/>
                  </a:lnTo>
                  <a:lnTo>
                    <a:pt x="140176" y="531076"/>
                  </a:lnTo>
                  <a:lnTo>
                    <a:pt x="144861" y="569642"/>
                  </a:lnTo>
                  <a:lnTo>
                    <a:pt x="155925" y="610486"/>
                  </a:lnTo>
                  <a:lnTo>
                    <a:pt x="161089" y="653076"/>
                  </a:lnTo>
                  <a:lnTo>
                    <a:pt x="161826" y="686610"/>
                  </a:lnTo>
                  <a:lnTo>
                    <a:pt x="160783" y="688961"/>
                  </a:lnTo>
                  <a:lnTo>
                    <a:pt x="159029" y="690528"/>
                  </a:lnTo>
                  <a:lnTo>
                    <a:pt x="154259" y="692270"/>
                  </a:lnTo>
                  <a:lnTo>
                    <a:pt x="148611" y="693044"/>
                  </a:lnTo>
                  <a:lnTo>
                    <a:pt x="142572" y="690566"/>
                  </a:lnTo>
                  <a:lnTo>
                    <a:pt x="98194" y="657643"/>
                  </a:lnTo>
                  <a:lnTo>
                    <a:pt x="69355" y="634657"/>
                  </a:lnTo>
                  <a:lnTo>
                    <a:pt x="44310" y="621957"/>
                  </a:lnTo>
                  <a:lnTo>
                    <a:pt x="21802" y="615529"/>
                  </a:lnTo>
                  <a:lnTo>
                    <a:pt x="13893" y="611311"/>
                  </a:lnTo>
                  <a:lnTo>
                    <a:pt x="0" y="607950"/>
                  </a:lnTo>
                  <a:lnTo>
                    <a:pt x="32443" y="623127"/>
                  </a:lnTo>
                  <a:lnTo>
                    <a:pt x="78525" y="627707"/>
                  </a:lnTo>
                  <a:lnTo>
                    <a:pt x="122047" y="634460"/>
                  </a:lnTo>
                  <a:lnTo>
                    <a:pt x="151836" y="633082"/>
                  </a:lnTo>
                  <a:lnTo>
                    <a:pt x="195403" y="628192"/>
                  </a:lnTo>
                  <a:lnTo>
                    <a:pt x="239456" y="624324"/>
                  </a:lnTo>
                  <a:lnTo>
                    <a:pt x="284982" y="607704"/>
                  </a:lnTo>
                  <a:lnTo>
                    <a:pt x="298079" y="602542"/>
                  </a:lnTo>
                  <a:lnTo>
                    <a:pt x="327807" y="597717"/>
                  </a:lnTo>
                  <a:lnTo>
                    <a:pt x="329645" y="595833"/>
                  </a:lnTo>
                  <a:lnTo>
                    <a:pt x="333896" y="588745"/>
                  </a:lnTo>
                  <a:lnTo>
                    <a:pt x="341459" y="580808"/>
                  </a:lnTo>
                  <a:lnTo>
                    <a:pt x="342847" y="56983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9" name="SMARTInkShape-2668"/>
          <p:cNvSpPr/>
          <p:nvPr>
            <p:custDataLst>
              <p:tags r:id="rId6"/>
            </p:custDataLst>
          </p:nvPr>
        </p:nvSpPr>
        <p:spPr>
          <a:xfrm>
            <a:off x="6210300" y="4772025"/>
            <a:ext cx="57151" cy="1057276"/>
          </a:xfrm>
          <a:custGeom>
            <a:avLst/>
            <a:gdLst/>
            <a:ahLst/>
            <a:cxnLst/>
            <a:rect l="0" t="0" r="0" b="0"/>
            <a:pathLst>
              <a:path w="57151" h="1057276">
                <a:moveTo>
                  <a:pt x="0" y="0"/>
                </a:moveTo>
                <a:lnTo>
                  <a:pt x="0" y="0"/>
                </a:lnTo>
                <a:lnTo>
                  <a:pt x="0" y="44654"/>
                </a:lnTo>
                <a:lnTo>
                  <a:pt x="5057" y="85138"/>
                </a:lnTo>
                <a:lnTo>
                  <a:pt x="8642" y="132372"/>
                </a:lnTo>
                <a:lnTo>
                  <a:pt x="9263" y="176216"/>
                </a:lnTo>
                <a:lnTo>
                  <a:pt x="9447" y="223780"/>
                </a:lnTo>
                <a:lnTo>
                  <a:pt x="9491" y="259266"/>
                </a:lnTo>
                <a:lnTo>
                  <a:pt x="9509" y="296204"/>
                </a:lnTo>
                <a:lnTo>
                  <a:pt x="9518" y="334846"/>
                </a:lnTo>
                <a:lnTo>
                  <a:pt x="9522" y="376715"/>
                </a:lnTo>
                <a:lnTo>
                  <a:pt x="9523" y="420018"/>
                </a:lnTo>
                <a:lnTo>
                  <a:pt x="9524" y="465017"/>
                </a:lnTo>
                <a:lnTo>
                  <a:pt x="9524" y="488869"/>
                </a:lnTo>
                <a:lnTo>
                  <a:pt x="9524" y="513238"/>
                </a:lnTo>
                <a:lnTo>
                  <a:pt x="9525" y="537950"/>
                </a:lnTo>
                <a:lnTo>
                  <a:pt x="9525" y="562892"/>
                </a:lnTo>
                <a:lnTo>
                  <a:pt x="9525" y="587986"/>
                </a:lnTo>
                <a:lnTo>
                  <a:pt x="9525" y="613182"/>
                </a:lnTo>
                <a:lnTo>
                  <a:pt x="9525" y="638447"/>
                </a:lnTo>
                <a:lnTo>
                  <a:pt x="9525" y="663756"/>
                </a:lnTo>
                <a:lnTo>
                  <a:pt x="9525" y="689096"/>
                </a:lnTo>
                <a:lnTo>
                  <a:pt x="9525" y="714456"/>
                </a:lnTo>
                <a:lnTo>
                  <a:pt x="9525" y="739828"/>
                </a:lnTo>
                <a:lnTo>
                  <a:pt x="10584" y="765211"/>
                </a:lnTo>
                <a:lnTo>
                  <a:pt x="12347" y="790599"/>
                </a:lnTo>
                <a:lnTo>
                  <a:pt x="14582" y="815991"/>
                </a:lnTo>
                <a:lnTo>
                  <a:pt x="17064" y="861137"/>
                </a:lnTo>
                <a:lnTo>
                  <a:pt x="19226" y="902369"/>
                </a:lnTo>
                <a:lnTo>
                  <a:pt x="23714" y="941862"/>
                </a:lnTo>
                <a:lnTo>
                  <a:pt x="29237" y="974936"/>
                </a:lnTo>
                <a:lnTo>
                  <a:pt x="41406" y="1020549"/>
                </a:lnTo>
                <a:lnTo>
                  <a:pt x="57150" y="105727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6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352500" y="184800"/>
              <a:ext cx="10658880" cy="55814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0620" y="172920"/>
                <a:ext cx="10682640" cy="560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5" name="Ink 94"/>
              <p14:cNvContentPartPr/>
              <p14:nvPr/>
            </p14:nvContentPartPr>
            <p14:xfrm>
              <a:off x="-48540" y="1206480"/>
              <a:ext cx="684000" cy="4572360"/>
            </p14:xfrm>
          </p:contentPart>
        </mc:Choice>
        <mc:Fallback>
          <p:pic>
            <p:nvPicPr>
              <p:cNvPr id="95" name="Ink 9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60420" y="1194600"/>
                <a:ext cx="707760" cy="459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06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k 8"/>
              <p14:cNvContentPartPr/>
              <p14:nvPr/>
            </p14:nvContentPartPr>
            <p14:xfrm>
              <a:off x="509460" y="317640"/>
              <a:ext cx="3377160" cy="304812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7220" y="305760"/>
                <a:ext cx="3401280" cy="307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1" name="Ink 20"/>
              <p14:cNvContentPartPr/>
              <p14:nvPr/>
            </p14:nvContentPartPr>
            <p14:xfrm>
              <a:off x="635100" y="1139520"/>
              <a:ext cx="1829160" cy="79920"/>
            </p14:xfrm>
          </p:contentPart>
        </mc:Choice>
        <mc:Fallback>
          <p:pic>
            <p:nvPicPr>
              <p:cNvPr id="21" name="Ink 2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3220" y="1127640"/>
                <a:ext cx="1852920" cy="10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799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SMARTInkShape-Group388"/>
          <p:cNvGrpSpPr/>
          <p:nvPr/>
        </p:nvGrpSpPr>
        <p:grpSpPr>
          <a:xfrm>
            <a:off x="1115996" y="723900"/>
            <a:ext cx="2097959" cy="657226"/>
            <a:chOff x="1115996" y="723900"/>
            <a:chExt cx="2097959" cy="657226"/>
          </a:xfrm>
        </p:grpSpPr>
        <p:sp>
          <p:nvSpPr>
            <p:cNvPr id="2" name="SMARTInkShape-2669"/>
            <p:cNvSpPr/>
            <p:nvPr>
              <p:custDataLst>
                <p:tags r:id="rId21"/>
              </p:custDataLst>
            </p:nvPr>
          </p:nvSpPr>
          <p:spPr>
            <a:xfrm>
              <a:off x="1209675" y="723900"/>
              <a:ext cx="304801" cy="104776"/>
            </a:xfrm>
            <a:custGeom>
              <a:avLst/>
              <a:gdLst/>
              <a:ahLst/>
              <a:cxnLst/>
              <a:rect l="0" t="0" r="0" b="0"/>
              <a:pathLst>
                <a:path w="304801" h="104776">
                  <a:moveTo>
                    <a:pt x="0" y="104775"/>
                  </a:moveTo>
                  <a:lnTo>
                    <a:pt x="0" y="104775"/>
                  </a:lnTo>
                  <a:lnTo>
                    <a:pt x="0" y="96574"/>
                  </a:lnTo>
                  <a:lnTo>
                    <a:pt x="14150" y="94453"/>
                  </a:lnTo>
                  <a:lnTo>
                    <a:pt x="55899" y="75967"/>
                  </a:lnTo>
                  <a:lnTo>
                    <a:pt x="96340" y="61353"/>
                  </a:lnTo>
                  <a:lnTo>
                    <a:pt x="124148" y="56279"/>
                  </a:lnTo>
                  <a:lnTo>
                    <a:pt x="171493" y="35856"/>
                  </a:lnTo>
                  <a:lnTo>
                    <a:pt x="211542" y="21995"/>
                  </a:lnTo>
                  <a:lnTo>
                    <a:pt x="235893" y="17100"/>
                  </a:lnTo>
                  <a:lnTo>
                    <a:pt x="259336" y="11770"/>
                  </a:lnTo>
                  <a:lnTo>
                    <a:pt x="275069" y="9464"/>
                  </a:lnTo>
                  <a:lnTo>
                    <a:pt x="3048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SMARTInkShape-2670"/>
            <p:cNvSpPr/>
            <p:nvPr>
              <p:custDataLst>
                <p:tags r:id="rId22"/>
              </p:custDataLst>
            </p:nvPr>
          </p:nvSpPr>
          <p:spPr>
            <a:xfrm>
              <a:off x="1115996" y="847725"/>
              <a:ext cx="320778" cy="533401"/>
            </a:xfrm>
            <a:custGeom>
              <a:avLst/>
              <a:gdLst/>
              <a:ahLst/>
              <a:cxnLst/>
              <a:rect l="0" t="0" r="0" b="0"/>
              <a:pathLst>
                <a:path w="320778" h="533401">
                  <a:moveTo>
                    <a:pt x="93679" y="0"/>
                  </a:moveTo>
                  <a:lnTo>
                    <a:pt x="93679" y="0"/>
                  </a:lnTo>
                  <a:lnTo>
                    <a:pt x="85478" y="0"/>
                  </a:lnTo>
                  <a:lnTo>
                    <a:pt x="85037" y="1058"/>
                  </a:lnTo>
                  <a:lnTo>
                    <a:pt x="84546" y="5056"/>
                  </a:lnTo>
                  <a:lnTo>
                    <a:pt x="81506" y="10361"/>
                  </a:lnTo>
                  <a:lnTo>
                    <a:pt x="79214" y="13257"/>
                  </a:lnTo>
                  <a:lnTo>
                    <a:pt x="78744" y="17305"/>
                  </a:lnTo>
                  <a:lnTo>
                    <a:pt x="81022" y="33114"/>
                  </a:lnTo>
                  <a:lnTo>
                    <a:pt x="72274" y="79102"/>
                  </a:lnTo>
                  <a:lnTo>
                    <a:pt x="58444" y="124207"/>
                  </a:lnTo>
                  <a:lnTo>
                    <a:pt x="45993" y="164823"/>
                  </a:lnTo>
                  <a:lnTo>
                    <a:pt x="31229" y="211656"/>
                  </a:lnTo>
                  <a:lnTo>
                    <a:pt x="26139" y="237691"/>
                  </a:lnTo>
                  <a:lnTo>
                    <a:pt x="12173" y="265987"/>
                  </a:lnTo>
                  <a:lnTo>
                    <a:pt x="8771" y="278025"/>
                  </a:lnTo>
                  <a:lnTo>
                    <a:pt x="0" y="292794"/>
                  </a:lnTo>
                  <a:lnTo>
                    <a:pt x="535" y="293621"/>
                  </a:lnTo>
                  <a:lnTo>
                    <a:pt x="3951" y="294540"/>
                  </a:lnTo>
                  <a:lnTo>
                    <a:pt x="11824" y="295057"/>
                  </a:lnTo>
                  <a:lnTo>
                    <a:pt x="17788" y="292356"/>
                  </a:lnTo>
                  <a:lnTo>
                    <a:pt x="20860" y="290154"/>
                  </a:lnTo>
                  <a:lnTo>
                    <a:pt x="39378" y="268430"/>
                  </a:lnTo>
                  <a:lnTo>
                    <a:pt x="86202" y="231319"/>
                  </a:lnTo>
                  <a:lnTo>
                    <a:pt x="132049" y="210326"/>
                  </a:lnTo>
                  <a:lnTo>
                    <a:pt x="160434" y="203077"/>
                  </a:lnTo>
                  <a:lnTo>
                    <a:pt x="206931" y="200427"/>
                  </a:lnTo>
                  <a:lnTo>
                    <a:pt x="238542" y="202927"/>
                  </a:lnTo>
                  <a:lnTo>
                    <a:pt x="247404" y="205134"/>
                  </a:lnTo>
                  <a:lnTo>
                    <a:pt x="260074" y="213232"/>
                  </a:lnTo>
                  <a:lnTo>
                    <a:pt x="295259" y="254215"/>
                  </a:lnTo>
                  <a:lnTo>
                    <a:pt x="308201" y="285989"/>
                  </a:lnTo>
                  <a:lnTo>
                    <a:pt x="317211" y="325345"/>
                  </a:lnTo>
                  <a:lnTo>
                    <a:pt x="320777" y="352868"/>
                  </a:lnTo>
                  <a:lnTo>
                    <a:pt x="314542" y="392569"/>
                  </a:lnTo>
                  <a:lnTo>
                    <a:pt x="310462" y="416884"/>
                  </a:lnTo>
                  <a:lnTo>
                    <a:pt x="299601" y="444062"/>
                  </a:lnTo>
                  <a:lnTo>
                    <a:pt x="267707" y="482562"/>
                  </a:lnTo>
                  <a:lnTo>
                    <a:pt x="220303" y="514101"/>
                  </a:lnTo>
                  <a:lnTo>
                    <a:pt x="216195" y="517359"/>
                  </a:lnTo>
                  <a:lnTo>
                    <a:pt x="205986" y="520979"/>
                  </a:lnTo>
                  <a:lnTo>
                    <a:pt x="161138" y="532736"/>
                  </a:lnTo>
                  <a:lnTo>
                    <a:pt x="150829" y="533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SMARTInkShape-2671"/>
            <p:cNvSpPr/>
            <p:nvPr>
              <p:custDataLst>
                <p:tags r:id="rId23"/>
              </p:custDataLst>
            </p:nvPr>
          </p:nvSpPr>
          <p:spPr>
            <a:xfrm>
              <a:off x="1676400" y="11620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SMARTInkShape-2672"/>
            <p:cNvSpPr/>
            <p:nvPr>
              <p:custDataLst>
                <p:tags r:id="rId24"/>
              </p:custDataLst>
            </p:nvPr>
          </p:nvSpPr>
          <p:spPr>
            <a:xfrm>
              <a:off x="1828800" y="876300"/>
              <a:ext cx="200026" cy="333376"/>
            </a:xfrm>
            <a:custGeom>
              <a:avLst/>
              <a:gdLst/>
              <a:ahLst/>
              <a:cxnLst/>
              <a:rect l="0" t="0" r="0" b="0"/>
              <a:pathLst>
                <a:path w="200026" h="333376">
                  <a:moveTo>
                    <a:pt x="0" y="0"/>
                  </a:moveTo>
                  <a:lnTo>
                    <a:pt x="0" y="0"/>
                  </a:lnTo>
                  <a:lnTo>
                    <a:pt x="28648" y="31471"/>
                  </a:lnTo>
                  <a:lnTo>
                    <a:pt x="55861" y="78251"/>
                  </a:lnTo>
                  <a:lnTo>
                    <a:pt x="75612" y="124095"/>
                  </a:lnTo>
                  <a:lnTo>
                    <a:pt x="93056" y="171486"/>
                  </a:lnTo>
                  <a:lnTo>
                    <a:pt x="116141" y="219080"/>
                  </a:lnTo>
                  <a:lnTo>
                    <a:pt x="135997" y="263878"/>
                  </a:lnTo>
                  <a:lnTo>
                    <a:pt x="168007" y="309786"/>
                  </a:lnTo>
                  <a:lnTo>
                    <a:pt x="184115" y="326845"/>
                  </a:lnTo>
                  <a:lnTo>
                    <a:pt x="190484" y="330473"/>
                  </a:lnTo>
                  <a:lnTo>
                    <a:pt x="200025" y="333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SMARTInkShape-2673"/>
            <p:cNvSpPr/>
            <p:nvPr>
              <p:custDataLst>
                <p:tags r:id="rId25"/>
              </p:custDataLst>
            </p:nvPr>
          </p:nvSpPr>
          <p:spPr>
            <a:xfrm>
              <a:off x="1762125" y="876300"/>
              <a:ext cx="390526" cy="381001"/>
            </a:xfrm>
            <a:custGeom>
              <a:avLst/>
              <a:gdLst/>
              <a:ahLst/>
              <a:cxnLst/>
              <a:rect l="0" t="0" r="0" b="0"/>
              <a:pathLst>
                <a:path w="390526" h="381001">
                  <a:moveTo>
                    <a:pt x="390525" y="0"/>
                  </a:moveTo>
                  <a:lnTo>
                    <a:pt x="390525" y="0"/>
                  </a:lnTo>
                  <a:lnTo>
                    <a:pt x="390525" y="5056"/>
                  </a:lnTo>
                  <a:lnTo>
                    <a:pt x="389467" y="6546"/>
                  </a:lnTo>
                  <a:lnTo>
                    <a:pt x="387703" y="7539"/>
                  </a:lnTo>
                  <a:lnTo>
                    <a:pt x="385469" y="8201"/>
                  </a:lnTo>
                  <a:lnTo>
                    <a:pt x="383979" y="9701"/>
                  </a:lnTo>
                  <a:lnTo>
                    <a:pt x="376336" y="27723"/>
                  </a:lnTo>
                  <a:lnTo>
                    <a:pt x="330624" y="71044"/>
                  </a:lnTo>
                  <a:lnTo>
                    <a:pt x="293449" y="114875"/>
                  </a:lnTo>
                  <a:lnTo>
                    <a:pt x="250268" y="153572"/>
                  </a:lnTo>
                  <a:lnTo>
                    <a:pt x="210067" y="198062"/>
                  </a:lnTo>
                  <a:lnTo>
                    <a:pt x="166496" y="237737"/>
                  </a:lnTo>
                  <a:lnTo>
                    <a:pt x="124728" y="276148"/>
                  </a:lnTo>
                  <a:lnTo>
                    <a:pt x="81375" y="318783"/>
                  </a:lnTo>
                  <a:lnTo>
                    <a:pt x="40349" y="349353"/>
                  </a:lnTo>
                  <a:lnTo>
                    <a:pt x="0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SMARTInkShape-2674"/>
            <p:cNvSpPr/>
            <p:nvPr>
              <p:custDataLst>
                <p:tags r:id="rId26"/>
              </p:custDataLst>
            </p:nvPr>
          </p:nvSpPr>
          <p:spPr>
            <a:xfrm>
              <a:off x="2266950" y="962025"/>
              <a:ext cx="161926" cy="38101"/>
            </a:xfrm>
            <a:custGeom>
              <a:avLst/>
              <a:gdLst/>
              <a:ahLst/>
              <a:cxnLst/>
              <a:rect l="0" t="0" r="0" b="0"/>
              <a:pathLst>
                <a:path w="161926" h="38101">
                  <a:moveTo>
                    <a:pt x="0" y="38100"/>
                  </a:moveTo>
                  <a:lnTo>
                    <a:pt x="0" y="38100"/>
                  </a:lnTo>
                  <a:lnTo>
                    <a:pt x="22390" y="38100"/>
                  </a:lnTo>
                  <a:lnTo>
                    <a:pt x="28648" y="35278"/>
                  </a:lnTo>
                  <a:lnTo>
                    <a:pt x="31799" y="33044"/>
                  </a:lnTo>
                  <a:lnTo>
                    <a:pt x="76450" y="18388"/>
                  </a:lnTo>
                  <a:lnTo>
                    <a:pt x="91128" y="13464"/>
                  </a:lnTo>
                  <a:lnTo>
                    <a:pt x="137067" y="4987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SMARTInkShape-2675"/>
            <p:cNvSpPr/>
            <p:nvPr>
              <p:custDataLst>
                <p:tags r:id="rId27"/>
              </p:custDataLst>
            </p:nvPr>
          </p:nvSpPr>
          <p:spPr>
            <a:xfrm>
              <a:off x="2247900" y="1104900"/>
              <a:ext cx="276226" cy="123826"/>
            </a:xfrm>
            <a:custGeom>
              <a:avLst/>
              <a:gdLst/>
              <a:ahLst/>
              <a:cxnLst/>
              <a:rect l="0" t="0" r="0" b="0"/>
              <a:pathLst>
                <a:path w="276226" h="123826">
                  <a:moveTo>
                    <a:pt x="0" y="123825"/>
                  </a:moveTo>
                  <a:lnTo>
                    <a:pt x="0" y="123825"/>
                  </a:lnTo>
                  <a:lnTo>
                    <a:pt x="5056" y="123825"/>
                  </a:lnTo>
                  <a:lnTo>
                    <a:pt x="50769" y="109244"/>
                  </a:lnTo>
                  <a:lnTo>
                    <a:pt x="96722" y="88430"/>
                  </a:lnTo>
                  <a:lnTo>
                    <a:pt x="143793" y="65955"/>
                  </a:lnTo>
                  <a:lnTo>
                    <a:pt x="188800" y="46189"/>
                  </a:lnTo>
                  <a:lnTo>
                    <a:pt x="234810" y="24489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SMARTInkShape-2676"/>
            <p:cNvSpPr/>
            <p:nvPr>
              <p:custDataLst>
                <p:tags r:id="rId28"/>
              </p:custDataLst>
            </p:nvPr>
          </p:nvSpPr>
          <p:spPr>
            <a:xfrm>
              <a:off x="2705100" y="800100"/>
              <a:ext cx="76201" cy="371476"/>
            </a:xfrm>
            <a:custGeom>
              <a:avLst/>
              <a:gdLst/>
              <a:ahLst/>
              <a:cxnLst/>
              <a:rect l="0" t="0" r="0" b="0"/>
              <a:pathLst>
                <a:path w="76201" h="371476">
                  <a:moveTo>
                    <a:pt x="76200" y="0"/>
                  </a:moveTo>
                  <a:lnTo>
                    <a:pt x="76200" y="0"/>
                  </a:lnTo>
                  <a:lnTo>
                    <a:pt x="76200" y="5057"/>
                  </a:lnTo>
                  <a:lnTo>
                    <a:pt x="73378" y="10361"/>
                  </a:lnTo>
                  <a:lnTo>
                    <a:pt x="71144" y="13257"/>
                  </a:lnTo>
                  <a:lnTo>
                    <a:pt x="68661" y="22120"/>
                  </a:lnTo>
                  <a:lnTo>
                    <a:pt x="59332" y="57750"/>
                  </a:lnTo>
                  <a:lnTo>
                    <a:pt x="51564" y="80729"/>
                  </a:lnTo>
                  <a:lnTo>
                    <a:pt x="45581" y="122525"/>
                  </a:lnTo>
                  <a:lnTo>
                    <a:pt x="34521" y="166725"/>
                  </a:lnTo>
                  <a:lnTo>
                    <a:pt x="25280" y="203681"/>
                  </a:lnTo>
                  <a:lnTo>
                    <a:pt x="13735" y="247549"/>
                  </a:lnTo>
                  <a:lnTo>
                    <a:pt x="7534" y="293060"/>
                  </a:lnTo>
                  <a:lnTo>
                    <a:pt x="992" y="335004"/>
                  </a:lnTo>
                  <a:lnTo>
                    <a:pt x="0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SMARTInkShape-2677"/>
            <p:cNvSpPr/>
            <p:nvPr>
              <p:custDataLst>
                <p:tags r:id="rId29"/>
              </p:custDataLst>
            </p:nvPr>
          </p:nvSpPr>
          <p:spPr>
            <a:xfrm>
              <a:off x="2917177" y="813924"/>
              <a:ext cx="296778" cy="364995"/>
            </a:xfrm>
            <a:custGeom>
              <a:avLst/>
              <a:gdLst/>
              <a:ahLst/>
              <a:cxnLst/>
              <a:rect l="0" t="0" r="0" b="0"/>
              <a:pathLst>
                <a:path w="296778" h="364995">
                  <a:moveTo>
                    <a:pt x="178448" y="14751"/>
                  </a:moveTo>
                  <a:lnTo>
                    <a:pt x="178448" y="14751"/>
                  </a:lnTo>
                  <a:lnTo>
                    <a:pt x="186649" y="6550"/>
                  </a:lnTo>
                  <a:lnTo>
                    <a:pt x="187712" y="0"/>
                  </a:lnTo>
                  <a:lnTo>
                    <a:pt x="187857" y="2198"/>
                  </a:lnTo>
                  <a:lnTo>
                    <a:pt x="182277" y="6702"/>
                  </a:lnTo>
                  <a:lnTo>
                    <a:pt x="155473" y="23412"/>
                  </a:lnTo>
                  <a:lnTo>
                    <a:pt x="114261" y="63516"/>
                  </a:lnTo>
                  <a:lnTo>
                    <a:pt x="80711" y="108306"/>
                  </a:lnTo>
                  <a:lnTo>
                    <a:pt x="53886" y="145364"/>
                  </a:lnTo>
                  <a:lnTo>
                    <a:pt x="27946" y="183156"/>
                  </a:lnTo>
                  <a:lnTo>
                    <a:pt x="12617" y="221164"/>
                  </a:lnTo>
                  <a:lnTo>
                    <a:pt x="2430" y="258179"/>
                  </a:lnTo>
                  <a:lnTo>
                    <a:pt x="0" y="288667"/>
                  </a:lnTo>
                  <a:lnTo>
                    <a:pt x="10924" y="330235"/>
                  </a:lnTo>
                  <a:lnTo>
                    <a:pt x="19679" y="342997"/>
                  </a:lnTo>
                  <a:lnTo>
                    <a:pt x="24977" y="347882"/>
                  </a:lnTo>
                  <a:lnTo>
                    <a:pt x="52660" y="359813"/>
                  </a:lnTo>
                  <a:lnTo>
                    <a:pt x="77560" y="364994"/>
                  </a:lnTo>
                  <a:lnTo>
                    <a:pt x="119087" y="359141"/>
                  </a:lnTo>
                  <a:lnTo>
                    <a:pt x="158961" y="344971"/>
                  </a:lnTo>
                  <a:lnTo>
                    <a:pt x="202468" y="322103"/>
                  </a:lnTo>
                  <a:lnTo>
                    <a:pt x="229192" y="298435"/>
                  </a:lnTo>
                  <a:lnTo>
                    <a:pt x="262673" y="253330"/>
                  </a:lnTo>
                  <a:lnTo>
                    <a:pt x="277722" y="210912"/>
                  </a:lnTo>
                  <a:lnTo>
                    <a:pt x="288884" y="171063"/>
                  </a:lnTo>
                  <a:lnTo>
                    <a:pt x="296777" y="133503"/>
                  </a:lnTo>
                  <a:lnTo>
                    <a:pt x="291035" y="91830"/>
                  </a:lnTo>
                  <a:lnTo>
                    <a:pt x="288431" y="82012"/>
                  </a:lnTo>
                  <a:lnTo>
                    <a:pt x="277071" y="65459"/>
                  </a:lnTo>
                  <a:lnTo>
                    <a:pt x="261439" y="52104"/>
                  </a:lnTo>
                  <a:lnTo>
                    <a:pt x="222711" y="34908"/>
                  </a:lnTo>
                  <a:lnTo>
                    <a:pt x="199179" y="30060"/>
                  </a:lnTo>
                  <a:lnTo>
                    <a:pt x="152400" y="35571"/>
                  </a:lnTo>
                  <a:lnTo>
                    <a:pt x="105756" y="48851"/>
                  </a:lnTo>
                  <a:lnTo>
                    <a:pt x="92723" y="528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SMARTInkShape-Group389"/>
          <p:cNvGrpSpPr/>
          <p:nvPr/>
        </p:nvGrpSpPr>
        <p:grpSpPr>
          <a:xfrm>
            <a:off x="1257300" y="1820002"/>
            <a:ext cx="1619071" cy="618399"/>
            <a:chOff x="1257300" y="1820002"/>
            <a:chExt cx="1619071" cy="618399"/>
          </a:xfrm>
        </p:grpSpPr>
        <p:sp>
          <p:nvSpPr>
            <p:cNvPr id="12" name="SMARTInkShape-2678"/>
            <p:cNvSpPr/>
            <p:nvPr>
              <p:custDataLst>
                <p:tags r:id="rId16"/>
              </p:custDataLst>
            </p:nvPr>
          </p:nvSpPr>
          <p:spPr>
            <a:xfrm>
              <a:off x="1257300" y="1924050"/>
              <a:ext cx="238126" cy="514351"/>
            </a:xfrm>
            <a:custGeom>
              <a:avLst/>
              <a:gdLst/>
              <a:ahLst/>
              <a:cxnLst/>
              <a:rect l="0" t="0" r="0" b="0"/>
              <a:pathLst>
                <a:path w="238126" h="514351">
                  <a:moveTo>
                    <a:pt x="238125" y="0"/>
                  </a:moveTo>
                  <a:lnTo>
                    <a:pt x="238125" y="0"/>
                  </a:lnTo>
                  <a:lnTo>
                    <a:pt x="219762" y="1058"/>
                  </a:lnTo>
                  <a:lnTo>
                    <a:pt x="179811" y="13258"/>
                  </a:lnTo>
                  <a:lnTo>
                    <a:pt x="133197" y="36188"/>
                  </a:lnTo>
                  <a:lnTo>
                    <a:pt x="107552" y="49880"/>
                  </a:lnTo>
                  <a:lnTo>
                    <a:pt x="60488" y="84006"/>
                  </a:lnTo>
                  <a:lnTo>
                    <a:pt x="53342" y="93075"/>
                  </a:lnTo>
                  <a:lnTo>
                    <a:pt x="50166" y="101692"/>
                  </a:lnTo>
                  <a:lnTo>
                    <a:pt x="48754" y="112577"/>
                  </a:lnTo>
                  <a:lnTo>
                    <a:pt x="53016" y="130605"/>
                  </a:lnTo>
                  <a:lnTo>
                    <a:pt x="60957" y="140244"/>
                  </a:lnTo>
                  <a:lnTo>
                    <a:pt x="107040" y="184419"/>
                  </a:lnTo>
                  <a:lnTo>
                    <a:pt x="137421" y="228820"/>
                  </a:lnTo>
                  <a:lnTo>
                    <a:pt x="159280" y="259413"/>
                  </a:lnTo>
                  <a:lnTo>
                    <a:pt x="166041" y="277220"/>
                  </a:lnTo>
                  <a:lnTo>
                    <a:pt x="175794" y="323981"/>
                  </a:lnTo>
                  <a:lnTo>
                    <a:pt x="175850" y="340136"/>
                  </a:lnTo>
                  <a:lnTo>
                    <a:pt x="169913" y="381890"/>
                  </a:lnTo>
                  <a:lnTo>
                    <a:pt x="156413" y="408780"/>
                  </a:lnTo>
                  <a:lnTo>
                    <a:pt x="120445" y="450501"/>
                  </a:lnTo>
                  <a:lnTo>
                    <a:pt x="73366" y="487741"/>
                  </a:lnTo>
                  <a:lnTo>
                    <a:pt x="56949" y="497232"/>
                  </a:lnTo>
                  <a:lnTo>
                    <a:pt x="11492" y="509585"/>
                  </a:lnTo>
                  <a:lnTo>
                    <a:pt x="0" y="514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SMARTInkShape-2679"/>
            <p:cNvSpPr/>
            <p:nvPr>
              <p:custDataLst>
                <p:tags r:id="rId17"/>
              </p:custDataLst>
            </p:nvPr>
          </p:nvSpPr>
          <p:spPr>
            <a:xfrm>
              <a:off x="1631181" y="2015694"/>
              <a:ext cx="305179" cy="296786"/>
            </a:xfrm>
            <a:custGeom>
              <a:avLst/>
              <a:gdLst/>
              <a:ahLst/>
              <a:cxnLst/>
              <a:rect l="0" t="0" r="0" b="0"/>
              <a:pathLst>
                <a:path w="305179" h="296786">
                  <a:moveTo>
                    <a:pt x="178569" y="32181"/>
                  </a:moveTo>
                  <a:lnTo>
                    <a:pt x="178569" y="32181"/>
                  </a:lnTo>
                  <a:lnTo>
                    <a:pt x="165311" y="32181"/>
                  </a:lnTo>
                  <a:lnTo>
                    <a:pt x="159271" y="35003"/>
                  </a:lnTo>
                  <a:lnTo>
                    <a:pt x="117863" y="58750"/>
                  </a:lnTo>
                  <a:lnTo>
                    <a:pt x="70950" y="99110"/>
                  </a:lnTo>
                  <a:lnTo>
                    <a:pt x="50021" y="117981"/>
                  </a:lnTo>
                  <a:lnTo>
                    <a:pt x="23430" y="163816"/>
                  </a:lnTo>
                  <a:lnTo>
                    <a:pt x="7833" y="203292"/>
                  </a:lnTo>
                  <a:lnTo>
                    <a:pt x="628" y="232106"/>
                  </a:lnTo>
                  <a:lnTo>
                    <a:pt x="0" y="250153"/>
                  </a:lnTo>
                  <a:lnTo>
                    <a:pt x="5598" y="271155"/>
                  </a:lnTo>
                  <a:lnTo>
                    <a:pt x="11029" y="280561"/>
                  </a:lnTo>
                  <a:lnTo>
                    <a:pt x="25093" y="291807"/>
                  </a:lnTo>
                  <a:lnTo>
                    <a:pt x="47723" y="296785"/>
                  </a:lnTo>
                  <a:lnTo>
                    <a:pt x="84872" y="290862"/>
                  </a:lnTo>
                  <a:lnTo>
                    <a:pt x="129056" y="276679"/>
                  </a:lnTo>
                  <a:lnTo>
                    <a:pt x="173727" y="253809"/>
                  </a:lnTo>
                  <a:lnTo>
                    <a:pt x="216771" y="221304"/>
                  </a:lnTo>
                  <a:lnTo>
                    <a:pt x="250448" y="192640"/>
                  </a:lnTo>
                  <a:lnTo>
                    <a:pt x="281863" y="148387"/>
                  </a:lnTo>
                  <a:lnTo>
                    <a:pt x="299133" y="115648"/>
                  </a:lnTo>
                  <a:lnTo>
                    <a:pt x="305178" y="92561"/>
                  </a:lnTo>
                  <a:lnTo>
                    <a:pt x="302970" y="47188"/>
                  </a:lnTo>
                  <a:lnTo>
                    <a:pt x="297006" y="33206"/>
                  </a:lnTo>
                  <a:lnTo>
                    <a:pt x="287299" y="20995"/>
                  </a:lnTo>
                  <a:lnTo>
                    <a:pt x="268876" y="8170"/>
                  </a:lnTo>
                  <a:lnTo>
                    <a:pt x="252572" y="1048"/>
                  </a:lnTo>
                  <a:lnTo>
                    <a:pt x="234743" y="0"/>
                  </a:lnTo>
                  <a:lnTo>
                    <a:pt x="190082" y="3131"/>
                  </a:lnTo>
                  <a:lnTo>
                    <a:pt x="169044" y="36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SMARTInkShape-2680"/>
            <p:cNvSpPr/>
            <p:nvPr>
              <p:custDataLst>
                <p:tags r:id="rId18"/>
              </p:custDataLst>
            </p:nvPr>
          </p:nvSpPr>
          <p:spPr>
            <a:xfrm>
              <a:off x="2057400" y="1820002"/>
              <a:ext cx="342556" cy="445474"/>
            </a:xfrm>
            <a:custGeom>
              <a:avLst/>
              <a:gdLst/>
              <a:ahLst/>
              <a:cxnLst/>
              <a:rect l="0" t="0" r="0" b="0"/>
              <a:pathLst>
                <a:path w="342556" h="445474">
                  <a:moveTo>
                    <a:pt x="0" y="437423"/>
                  </a:moveTo>
                  <a:lnTo>
                    <a:pt x="0" y="437423"/>
                  </a:lnTo>
                  <a:lnTo>
                    <a:pt x="0" y="432367"/>
                  </a:lnTo>
                  <a:lnTo>
                    <a:pt x="5056" y="419109"/>
                  </a:lnTo>
                  <a:lnTo>
                    <a:pt x="30591" y="378177"/>
                  </a:lnTo>
                  <a:lnTo>
                    <a:pt x="65373" y="332372"/>
                  </a:lnTo>
                  <a:lnTo>
                    <a:pt x="90984" y="303991"/>
                  </a:lnTo>
                  <a:lnTo>
                    <a:pt x="132507" y="260900"/>
                  </a:lnTo>
                  <a:lnTo>
                    <a:pt x="161675" y="224136"/>
                  </a:lnTo>
                  <a:lnTo>
                    <a:pt x="195483" y="186432"/>
                  </a:lnTo>
                  <a:lnTo>
                    <a:pt x="227254" y="148448"/>
                  </a:lnTo>
                  <a:lnTo>
                    <a:pt x="266434" y="105292"/>
                  </a:lnTo>
                  <a:lnTo>
                    <a:pt x="309233" y="61643"/>
                  </a:lnTo>
                  <a:lnTo>
                    <a:pt x="334055" y="34602"/>
                  </a:lnTo>
                  <a:lnTo>
                    <a:pt x="340279" y="16326"/>
                  </a:lnTo>
                  <a:lnTo>
                    <a:pt x="342555" y="1728"/>
                  </a:lnTo>
                  <a:lnTo>
                    <a:pt x="340553" y="909"/>
                  </a:lnTo>
                  <a:lnTo>
                    <a:pt x="332685" y="0"/>
                  </a:lnTo>
                  <a:lnTo>
                    <a:pt x="316355" y="4545"/>
                  </a:lnTo>
                  <a:lnTo>
                    <a:pt x="269186" y="34940"/>
                  </a:lnTo>
                  <a:lnTo>
                    <a:pt x="229091" y="67349"/>
                  </a:lnTo>
                  <a:lnTo>
                    <a:pt x="187775" y="107147"/>
                  </a:lnTo>
                  <a:lnTo>
                    <a:pt x="154415" y="145888"/>
                  </a:lnTo>
                  <a:lnTo>
                    <a:pt x="124422" y="188059"/>
                  </a:lnTo>
                  <a:lnTo>
                    <a:pt x="95427" y="227365"/>
                  </a:lnTo>
                  <a:lnTo>
                    <a:pt x="69550" y="265823"/>
                  </a:lnTo>
                  <a:lnTo>
                    <a:pt x="51299" y="304028"/>
                  </a:lnTo>
                  <a:lnTo>
                    <a:pt x="39189" y="342160"/>
                  </a:lnTo>
                  <a:lnTo>
                    <a:pt x="30672" y="387914"/>
                  </a:lnTo>
                  <a:lnTo>
                    <a:pt x="30047" y="418863"/>
                  </a:lnTo>
                  <a:lnTo>
                    <a:pt x="33816" y="428469"/>
                  </a:lnTo>
                  <a:lnTo>
                    <a:pt x="41840" y="436265"/>
                  </a:lnTo>
                  <a:lnTo>
                    <a:pt x="46943" y="439826"/>
                  </a:lnTo>
                  <a:lnTo>
                    <a:pt x="69295" y="444838"/>
                  </a:lnTo>
                  <a:lnTo>
                    <a:pt x="106351" y="445473"/>
                  </a:lnTo>
                  <a:lnTo>
                    <a:pt x="153339" y="433682"/>
                  </a:lnTo>
                  <a:lnTo>
                    <a:pt x="198329" y="411284"/>
                  </a:lnTo>
                  <a:lnTo>
                    <a:pt x="228600" y="3897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SMARTInkShape-2681"/>
            <p:cNvSpPr/>
            <p:nvPr>
              <p:custDataLst>
                <p:tags r:id="rId19"/>
              </p:custDataLst>
            </p:nvPr>
          </p:nvSpPr>
          <p:spPr>
            <a:xfrm>
              <a:off x="2449375" y="2009775"/>
              <a:ext cx="198576" cy="242223"/>
            </a:xfrm>
            <a:custGeom>
              <a:avLst/>
              <a:gdLst/>
              <a:ahLst/>
              <a:cxnLst/>
              <a:rect l="0" t="0" r="0" b="0"/>
              <a:pathLst>
                <a:path w="198576" h="242223">
                  <a:moveTo>
                    <a:pt x="27125" y="28575"/>
                  </a:moveTo>
                  <a:lnTo>
                    <a:pt x="27125" y="28575"/>
                  </a:lnTo>
                  <a:lnTo>
                    <a:pt x="26067" y="62748"/>
                  </a:lnTo>
                  <a:lnTo>
                    <a:pt x="18924" y="105512"/>
                  </a:lnTo>
                  <a:lnTo>
                    <a:pt x="10235" y="149675"/>
                  </a:lnTo>
                  <a:lnTo>
                    <a:pt x="1813" y="190337"/>
                  </a:lnTo>
                  <a:lnTo>
                    <a:pt x="0" y="204892"/>
                  </a:lnTo>
                  <a:lnTo>
                    <a:pt x="2017" y="215593"/>
                  </a:lnTo>
                  <a:lnTo>
                    <a:pt x="6280" y="227568"/>
                  </a:lnTo>
                  <a:lnTo>
                    <a:pt x="6878" y="231087"/>
                  </a:lnTo>
                  <a:lnTo>
                    <a:pt x="10365" y="237819"/>
                  </a:lnTo>
                  <a:lnTo>
                    <a:pt x="12777" y="241096"/>
                  </a:lnTo>
                  <a:lnTo>
                    <a:pt x="15443" y="242222"/>
                  </a:lnTo>
                  <a:lnTo>
                    <a:pt x="18278" y="241915"/>
                  </a:lnTo>
                  <a:lnTo>
                    <a:pt x="24252" y="238751"/>
                  </a:lnTo>
                  <a:lnTo>
                    <a:pt x="54418" y="210744"/>
                  </a:lnTo>
                  <a:lnTo>
                    <a:pt x="76985" y="170353"/>
                  </a:lnTo>
                  <a:lnTo>
                    <a:pt x="105736" y="130227"/>
                  </a:lnTo>
                  <a:lnTo>
                    <a:pt x="130088" y="85314"/>
                  </a:lnTo>
                  <a:lnTo>
                    <a:pt x="153687" y="41796"/>
                  </a:lnTo>
                  <a:lnTo>
                    <a:pt x="181337" y="8277"/>
                  </a:lnTo>
                  <a:lnTo>
                    <a:pt x="188445" y="3679"/>
                  </a:lnTo>
                  <a:lnTo>
                    <a:pt x="198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SMARTInkShape-2682"/>
            <p:cNvSpPr/>
            <p:nvPr>
              <p:custDataLst>
                <p:tags r:id="rId20"/>
              </p:custDataLst>
            </p:nvPr>
          </p:nvSpPr>
          <p:spPr>
            <a:xfrm>
              <a:off x="2681777" y="2030444"/>
              <a:ext cx="194594" cy="254985"/>
            </a:xfrm>
            <a:custGeom>
              <a:avLst/>
              <a:gdLst/>
              <a:ahLst/>
              <a:cxnLst/>
              <a:rect l="0" t="0" r="0" b="0"/>
              <a:pathLst>
                <a:path w="194594" h="254985">
                  <a:moveTo>
                    <a:pt x="23323" y="179356"/>
                  </a:moveTo>
                  <a:lnTo>
                    <a:pt x="23323" y="179356"/>
                  </a:lnTo>
                  <a:lnTo>
                    <a:pt x="31524" y="171155"/>
                  </a:lnTo>
                  <a:lnTo>
                    <a:pt x="65264" y="146058"/>
                  </a:lnTo>
                  <a:lnTo>
                    <a:pt x="109303" y="109370"/>
                  </a:lnTo>
                  <a:lnTo>
                    <a:pt x="156502" y="72587"/>
                  </a:lnTo>
                  <a:lnTo>
                    <a:pt x="172850" y="54940"/>
                  </a:lnTo>
                  <a:lnTo>
                    <a:pt x="190161" y="30249"/>
                  </a:lnTo>
                  <a:lnTo>
                    <a:pt x="194368" y="9088"/>
                  </a:lnTo>
                  <a:lnTo>
                    <a:pt x="194593" y="3845"/>
                  </a:lnTo>
                  <a:lnTo>
                    <a:pt x="193595" y="2024"/>
                  </a:lnTo>
                  <a:lnTo>
                    <a:pt x="191871" y="810"/>
                  </a:lnTo>
                  <a:lnTo>
                    <a:pt x="189663" y="0"/>
                  </a:lnTo>
                  <a:lnTo>
                    <a:pt x="187133" y="519"/>
                  </a:lnTo>
                  <a:lnTo>
                    <a:pt x="143568" y="24978"/>
                  </a:lnTo>
                  <a:lnTo>
                    <a:pt x="99291" y="59090"/>
                  </a:lnTo>
                  <a:lnTo>
                    <a:pt x="52070" y="103178"/>
                  </a:lnTo>
                  <a:lnTo>
                    <a:pt x="40333" y="116924"/>
                  </a:lnTo>
                  <a:lnTo>
                    <a:pt x="11864" y="162599"/>
                  </a:lnTo>
                  <a:lnTo>
                    <a:pt x="216" y="195115"/>
                  </a:lnTo>
                  <a:lnTo>
                    <a:pt x="0" y="207879"/>
                  </a:lnTo>
                  <a:lnTo>
                    <a:pt x="3432" y="219550"/>
                  </a:lnTo>
                  <a:lnTo>
                    <a:pt x="8486" y="228264"/>
                  </a:lnTo>
                  <a:lnTo>
                    <a:pt x="22337" y="239121"/>
                  </a:lnTo>
                  <a:lnTo>
                    <a:pt x="45980" y="251212"/>
                  </a:lnTo>
                  <a:lnTo>
                    <a:pt x="82412" y="254984"/>
                  </a:lnTo>
                  <a:lnTo>
                    <a:pt x="127680" y="247305"/>
                  </a:lnTo>
                  <a:lnTo>
                    <a:pt x="156673" y="2460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SMARTInkShape-2683"/>
          <p:cNvSpPr/>
          <p:nvPr>
            <p:custDataLst>
              <p:tags r:id="rId1"/>
            </p:custDataLst>
          </p:nvPr>
        </p:nvSpPr>
        <p:spPr>
          <a:xfrm>
            <a:off x="3106615" y="1666875"/>
            <a:ext cx="303336" cy="628651"/>
          </a:xfrm>
          <a:custGeom>
            <a:avLst/>
            <a:gdLst/>
            <a:ahLst/>
            <a:cxnLst/>
            <a:rect l="0" t="0" r="0" b="0"/>
            <a:pathLst>
              <a:path w="303336" h="628651">
                <a:moveTo>
                  <a:pt x="303335" y="0"/>
                </a:moveTo>
                <a:lnTo>
                  <a:pt x="303335" y="0"/>
                </a:lnTo>
                <a:lnTo>
                  <a:pt x="290078" y="0"/>
                </a:lnTo>
                <a:lnTo>
                  <a:pt x="284037" y="2822"/>
                </a:lnTo>
                <a:lnTo>
                  <a:pt x="256989" y="27447"/>
                </a:lnTo>
                <a:lnTo>
                  <a:pt x="224063" y="70603"/>
                </a:lnTo>
                <a:lnTo>
                  <a:pt x="188428" y="113194"/>
                </a:lnTo>
                <a:lnTo>
                  <a:pt x="160280" y="152660"/>
                </a:lnTo>
                <a:lnTo>
                  <a:pt x="131832" y="197868"/>
                </a:lnTo>
                <a:lnTo>
                  <a:pt x="103294" y="244777"/>
                </a:lnTo>
                <a:lnTo>
                  <a:pt x="74730" y="292190"/>
                </a:lnTo>
                <a:lnTo>
                  <a:pt x="51215" y="339752"/>
                </a:lnTo>
                <a:lnTo>
                  <a:pt x="30842" y="387358"/>
                </a:lnTo>
                <a:lnTo>
                  <a:pt x="16457" y="429921"/>
                </a:lnTo>
                <a:lnTo>
                  <a:pt x="5491" y="469343"/>
                </a:lnTo>
                <a:lnTo>
                  <a:pt x="596" y="507835"/>
                </a:lnTo>
                <a:lnTo>
                  <a:pt x="0" y="550105"/>
                </a:lnTo>
                <a:lnTo>
                  <a:pt x="3772" y="565872"/>
                </a:lnTo>
                <a:lnTo>
                  <a:pt x="16902" y="586648"/>
                </a:lnTo>
                <a:lnTo>
                  <a:pt x="34199" y="601153"/>
                </a:lnTo>
                <a:lnTo>
                  <a:pt x="57785" y="612154"/>
                </a:lnTo>
                <a:lnTo>
                  <a:pt x="103587" y="621029"/>
                </a:lnTo>
                <a:lnTo>
                  <a:pt x="149913" y="627646"/>
                </a:lnTo>
                <a:lnTo>
                  <a:pt x="198560" y="6286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SMARTInkShape-2684"/>
          <p:cNvSpPr/>
          <p:nvPr>
            <p:custDataLst>
              <p:tags r:id="rId2"/>
            </p:custDataLst>
          </p:nvPr>
        </p:nvSpPr>
        <p:spPr>
          <a:xfrm>
            <a:off x="6124575" y="1476375"/>
            <a:ext cx="257171" cy="691199"/>
          </a:xfrm>
          <a:custGeom>
            <a:avLst/>
            <a:gdLst/>
            <a:ahLst/>
            <a:cxnLst/>
            <a:rect l="0" t="0" r="0" b="0"/>
            <a:pathLst>
              <a:path w="257171" h="691199">
                <a:moveTo>
                  <a:pt x="180975" y="0"/>
                </a:moveTo>
                <a:lnTo>
                  <a:pt x="180975" y="0"/>
                </a:lnTo>
                <a:lnTo>
                  <a:pt x="186032" y="0"/>
                </a:lnTo>
                <a:lnTo>
                  <a:pt x="187521" y="1058"/>
                </a:lnTo>
                <a:lnTo>
                  <a:pt x="188514" y="2822"/>
                </a:lnTo>
                <a:lnTo>
                  <a:pt x="189176" y="5056"/>
                </a:lnTo>
                <a:lnTo>
                  <a:pt x="198585" y="17334"/>
                </a:lnTo>
                <a:lnTo>
                  <a:pt x="206287" y="26315"/>
                </a:lnTo>
                <a:lnTo>
                  <a:pt x="209641" y="35196"/>
                </a:lnTo>
                <a:lnTo>
                  <a:pt x="235035" y="79754"/>
                </a:lnTo>
                <a:lnTo>
                  <a:pt x="243442" y="98537"/>
                </a:lnTo>
                <a:lnTo>
                  <a:pt x="254943" y="145704"/>
                </a:lnTo>
                <a:lnTo>
                  <a:pt x="256979" y="192734"/>
                </a:lnTo>
                <a:lnTo>
                  <a:pt x="257149" y="238419"/>
                </a:lnTo>
                <a:lnTo>
                  <a:pt x="257170" y="279105"/>
                </a:lnTo>
                <a:lnTo>
                  <a:pt x="252118" y="322537"/>
                </a:lnTo>
                <a:lnTo>
                  <a:pt x="247474" y="368237"/>
                </a:lnTo>
                <a:lnTo>
                  <a:pt x="237463" y="411758"/>
                </a:lnTo>
                <a:lnTo>
                  <a:pt x="225294" y="455750"/>
                </a:lnTo>
                <a:lnTo>
                  <a:pt x="209533" y="501812"/>
                </a:lnTo>
                <a:lnTo>
                  <a:pt x="192615" y="543783"/>
                </a:lnTo>
                <a:lnTo>
                  <a:pt x="169598" y="585607"/>
                </a:lnTo>
                <a:lnTo>
                  <a:pt x="149752" y="618892"/>
                </a:lnTo>
                <a:lnTo>
                  <a:pt x="106940" y="664510"/>
                </a:lnTo>
                <a:lnTo>
                  <a:pt x="103043" y="668432"/>
                </a:lnTo>
                <a:lnTo>
                  <a:pt x="93070" y="672789"/>
                </a:lnTo>
                <a:lnTo>
                  <a:pt x="82639" y="675784"/>
                </a:lnTo>
                <a:lnTo>
                  <a:pt x="67320" y="683508"/>
                </a:lnTo>
                <a:lnTo>
                  <a:pt x="40143" y="688421"/>
                </a:lnTo>
                <a:lnTo>
                  <a:pt x="36287" y="690722"/>
                </a:lnTo>
                <a:lnTo>
                  <a:pt x="32658" y="691198"/>
                </a:lnTo>
                <a:lnTo>
                  <a:pt x="0" y="6858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" name="SMARTInkShape-Group392"/>
          <p:cNvGrpSpPr/>
          <p:nvPr/>
        </p:nvGrpSpPr>
        <p:grpSpPr>
          <a:xfrm>
            <a:off x="3629025" y="1600200"/>
            <a:ext cx="1371601" cy="666751"/>
            <a:chOff x="3629025" y="1600200"/>
            <a:chExt cx="1371601" cy="666751"/>
          </a:xfrm>
        </p:grpSpPr>
        <p:sp>
          <p:nvSpPr>
            <p:cNvPr id="20" name="SMARTInkShape-2685"/>
            <p:cNvSpPr/>
            <p:nvPr>
              <p:custDataLst>
                <p:tags r:id="rId9"/>
              </p:custDataLst>
            </p:nvPr>
          </p:nvSpPr>
          <p:spPr>
            <a:xfrm>
              <a:off x="3629025" y="1600200"/>
              <a:ext cx="47626" cy="342901"/>
            </a:xfrm>
            <a:custGeom>
              <a:avLst/>
              <a:gdLst/>
              <a:ahLst/>
              <a:cxnLst/>
              <a:rect l="0" t="0" r="0" b="0"/>
              <a:pathLst>
                <a:path w="47626" h="342901">
                  <a:moveTo>
                    <a:pt x="47625" y="0"/>
                  </a:moveTo>
                  <a:lnTo>
                    <a:pt x="47625" y="0"/>
                  </a:lnTo>
                  <a:lnTo>
                    <a:pt x="46567" y="24472"/>
                  </a:lnTo>
                  <a:lnTo>
                    <a:pt x="40086" y="50891"/>
                  </a:lnTo>
                  <a:lnTo>
                    <a:pt x="37303" y="95680"/>
                  </a:lnTo>
                  <a:lnTo>
                    <a:pt x="29933" y="142932"/>
                  </a:lnTo>
                  <a:lnTo>
                    <a:pt x="18393" y="190507"/>
                  </a:lnTo>
                  <a:lnTo>
                    <a:pt x="7481" y="237289"/>
                  </a:lnTo>
                  <a:lnTo>
                    <a:pt x="3325" y="251512"/>
                  </a:lnTo>
                  <a:lnTo>
                    <a:pt x="292" y="297535"/>
                  </a:lnTo>
                  <a:lnTo>
                    <a:pt x="0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SMARTInkShape-2686"/>
            <p:cNvSpPr/>
            <p:nvPr>
              <p:custDataLst>
                <p:tags r:id="rId10"/>
              </p:custDataLst>
            </p:nvPr>
          </p:nvSpPr>
          <p:spPr>
            <a:xfrm>
              <a:off x="3838575" y="1685925"/>
              <a:ext cx="219076" cy="47626"/>
            </a:xfrm>
            <a:custGeom>
              <a:avLst/>
              <a:gdLst/>
              <a:ahLst/>
              <a:cxnLst/>
              <a:rect l="0" t="0" r="0" b="0"/>
              <a:pathLst>
                <a:path w="219076" h="47626">
                  <a:moveTo>
                    <a:pt x="0" y="47625"/>
                  </a:moveTo>
                  <a:lnTo>
                    <a:pt x="0" y="47625"/>
                  </a:lnTo>
                  <a:lnTo>
                    <a:pt x="0" y="42569"/>
                  </a:lnTo>
                  <a:lnTo>
                    <a:pt x="1058" y="41079"/>
                  </a:lnTo>
                  <a:lnTo>
                    <a:pt x="2822" y="40086"/>
                  </a:lnTo>
                  <a:lnTo>
                    <a:pt x="5057" y="39424"/>
                  </a:lnTo>
                  <a:lnTo>
                    <a:pt x="17305" y="31815"/>
                  </a:lnTo>
                  <a:lnTo>
                    <a:pt x="60242" y="25942"/>
                  </a:lnTo>
                  <a:lnTo>
                    <a:pt x="98636" y="19958"/>
                  </a:lnTo>
                  <a:lnTo>
                    <a:pt x="131197" y="16407"/>
                  </a:lnTo>
                  <a:lnTo>
                    <a:pt x="158324" y="10884"/>
                  </a:lnTo>
                  <a:lnTo>
                    <a:pt x="190444" y="6882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SMARTInkShape-2687"/>
            <p:cNvSpPr/>
            <p:nvPr>
              <p:custDataLst>
                <p:tags r:id="rId11"/>
              </p:custDataLst>
            </p:nvPr>
          </p:nvSpPr>
          <p:spPr>
            <a:xfrm>
              <a:off x="3792405" y="1733550"/>
              <a:ext cx="245992" cy="533401"/>
            </a:xfrm>
            <a:custGeom>
              <a:avLst/>
              <a:gdLst/>
              <a:ahLst/>
              <a:cxnLst/>
              <a:rect l="0" t="0" r="0" b="0"/>
              <a:pathLst>
                <a:path w="245992" h="533401">
                  <a:moveTo>
                    <a:pt x="84270" y="0"/>
                  </a:moveTo>
                  <a:lnTo>
                    <a:pt x="84270" y="0"/>
                  </a:lnTo>
                  <a:lnTo>
                    <a:pt x="75137" y="0"/>
                  </a:lnTo>
                  <a:lnTo>
                    <a:pt x="69805" y="5056"/>
                  </a:lnTo>
                  <a:lnTo>
                    <a:pt x="67258" y="10361"/>
                  </a:lnTo>
                  <a:lnTo>
                    <a:pt x="64430" y="25510"/>
                  </a:lnTo>
                  <a:lnTo>
                    <a:pt x="58754" y="36016"/>
                  </a:lnTo>
                  <a:lnTo>
                    <a:pt x="55543" y="51006"/>
                  </a:lnTo>
                  <a:lnTo>
                    <a:pt x="33340" y="92517"/>
                  </a:lnTo>
                  <a:lnTo>
                    <a:pt x="20400" y="131422"/>
                  </a:lnTo>
                  <a:lnTo>
                    <a:pt x="15604" y="151829"/>
                  </a:lnTo>
                  <a:lnTo>
                    <a:pt x="10302" y="171281"/>
                  </a:lnTo>
                  <a:lnTo>
                    <a:pt x="5909" y="190450"/>
                  </a:lnTo>
                  <a:lnTo>
                    <a:pt x="0" y="210834"/>
                  </a:lnTo>
                  <a:lnTo>
                    <a:pt x="573" y="214639"/>
                  </a:lnTo>
                  <a:lnTo>
                    <a:pt x="4032" y="221690"/>
                  </a:lnTo>
                  <a:lnTo>
                    <a:pt x="11930" y="231609"/>
                  </a:lnTo>
                  <a:lnTo>
                    <a:pt x="17900" y="235229"/>
                  </a:lnTo>
                  <a:lnTo>
                    <a:pt x="58195" y="246654"/>
                  </a:lnTo>
                  <a:lnTo>
                    <a:pt x="101945" y="247592"/>
                  </a:lnTo>
                  <a:lnTo>
                    <a:pt x="141435" y="248701"/>
                  </a:lnTo>
                  <a:lnTo>
                    <a:pt x="188860" y="266947"/>
                  </a:lnTo>
                  <a:lnTo>
                    <a:pt x="209352" y="279449"/>
                  </a:lnTo>
                  <a:lnTo>
                    <a:pt x="230137" y="299714"/>
                  </a:lnTo>
                  <a:lnTo>
                    <a:pt x="238353" y="311712"/>
                  </a:lnTo>
                  <a:lnTo>
                    <a:pt x="243871" y="330366"/>
                  </a:lnTo>
                  <a:lnTo>
                    <a:pt x="245991" y="368315"/>
                  </a:lnTo>
                  <a:lnTo>
                    <a:pt x="241078" y="387354"/>
                  </a:lnTo>
                  <a:lnTo>
                    <a:pt x="212039" y="431800"/>
                  </a:lnTo>
                  <a:lnTo>
                    <a:pt x="190439" y="463550"/>
                  </a:lnTo>
                  <a:lnTo>
                    <a:pt x="143225" y="498310"/>
                  </a:lnTo>
                  <a:lnTo>
                    <a:pt x="101319" y="517511"/>
                  </a:lnTo>
                  <a:lnTo>
                    <a:pt x="53833" y="530048"/>
                  </a:lnTo>
                  <a:lnTo>
                    <a:pt x="36645" y="533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SMARTInkShape-2688"/>
            <p:cNvSpPr/>
            <p:nvPr>
              <p:custDataLst>
                <p:tags r:id="rId12"/>
              </p:custDataLst>
            </p:nvPr>
          </p:nvSpPr>
          <p:spPr>
            <a:xfrm>
              <a:off x="4230553" y="2028863"/>
              <a:ext cx="55698" cy="37633"/>
            </a:xfrm>
            <a:custGeom>
              <a:avLst/>
              <a:gdLst/>
              <a:ahLst/>
              <a:cxnLst/>
              <a:rect l="0" t="0" r="0" b="0"/>
              <a:pathLst>
                <a:path w="55698" h="37633">
                  <a:moveTo>
                    <a:pt x="55697" y="28537"/>
                  </a:moveTo>
                  <a:lnTo>
                    <a:pt x="55697" y="28537"/>
                  </a:lnTo>
                  <a:lnTo>
                    <a:pt x="55697" y="1412"/>
                  </a:lnTo>
                  <a:lnTo>
                    <a:pt x="54639" y="929"/>
                  </a:lnTo>
                  <a:lnTo>
                    <a:pt x="41508" y="0"/>
                  </a:lnTo>
                  <a:lnTo>
                    <a:pt x="35985" y="2801"/>
                  </a:lnTo>
                  <a:lnTo>
                    <a:pt x="33031" y="5030"/>
                  </a:lnTo>
                  <a:lnTo>
                    <a:pt x="29748" y="10328"/>
                  </a:lnTo>
                  <a:lnTo>
                    <a:pt x="28873" y="13223"/>
                  </a:lnTo>
                  <a:lnTo>
                    <a:pt x="27231" y="15153"/>
                  </a:lnTo>
                  <a:lnTo>
                    <a:pt x="22584" y="17297"/>
                  </a:lnTo>
                  <a:lnTo>
                    <a:pt x="20922" y="18927"/>
                  </a:lnTo>
                  <a:lnTo>
                    <a:pt x="18035" y="27062"/>
                  </a:lnTo>
                  <a:lnTo>
                    <a:pt x="17635" y="36608"/>
                  </a:lnTo>
                  <a:lnTo>
                    <a:pt x="17608" y="32575"/>
                  </a:lnTo>
                  <a:lnTo>
                    <a:pt x="18663" y="31229"/>
                  </a:lnTo>
                  <a:lnTo>
                    <a:pt x="36139" y="19435"/>
                  </a:lnTo>
                  <a:lnTo>
                    <a:pt x="36602" y="10848"/>
                  </a:lnTo>
                  <a:lnTo>
                    <a:pt x="35559" y="10394"/>
                  </a:lnTo>
                  <a:lnTo>
                    <a:pt x="31578" y="9890"/>
                  </a:lnTo>
                  <a:lnTo>
                    <a:pt x="26280" y="12488"/>
                  </a:lnTo>
                  <a:lnTo>
                    <a:pt x="0" y="36612"/>
                  </a:lnTo>
                  <a:lnTo>
                    <a:pt x="574" y="37095"/>
                  </a:lnTo>
                  <a:lnTo>
                    <a:pt x="4034" y="37632"/>
                  </a:lnTo>
                  <a:lnTo>
                    <a:pt x="5380" y="36717"/>
                  </a:lnTo>
                  <a:lnTo>
                    <a:pt x="6278" y="35049"/>
                  </a:lnTo>
                  <a:lnTo>
                    <a:pt x="6876" y="32878"/>
                  </a:lnTo>
                  <a:lnTo>
                    <a:pt x="8333" y="31431"/>
                  </a:lnTo>
                  <a:lnTo>
                    <a:pt x="18276" y="26286"/>
                  </a:lnTo>
                  <a:lnTo>
                    <a:pt x="24249" y="22245"/>
                  </a:lnTo>
                  <a:lnTo>
                    <a:pt x="33562" y="18912"/>
                  </a:lnTo>
                  <a:lnTo>
                    <a:pt x="46172" y="94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SMARTInkShape-2689"/>
            <p:cNvSpPr/>
            <p:nvPr>
              <p:custDataLst>
                <p:tags r:id="rId13"/>
              </p:custDataLst>
            </p:nvPr>
          </p:nvSpPr>
          <p:spPr>
            <a:xfrm>
              <a:off x="4429125" y="1847850"/>
              <a:ext cx="361951" cy="285751"/>
            </a:xfrm>
            <a:custGeom>
              <a:avLst/>
              <a:gdLst/>
              <a:ahLst/>
              <a:cxnLst/>
              <a:rect l="0" t="0" r="0" b="0"/>
              <a:pathLst>
                <a:path w="361951" h="285751">
                  <a:moveTo>
                    <a:pt x="361950" y="0"/>
                  </a:moveTo>
                  <a:lnTo>
                    <a:pt x="361950" y="0"/>
                  </a:lnTo>
                  <a:lnTo>
                    <a:pt x="361950" y="5056"/>
                  </a:lnTo>
                  <a:lnTo>
                    <a:pt x="360892" y="6546"/>
                  </a:lnTo>
                  <a:lnTo>
                    <a:pt x="359128" y="7539"/>
                  </a:lnTo>
                  <a:lnTo>
                    <a:pt x="356894" y="8201"/>
                  </a:lnTo>
                  <a:lnTo>
                    <a:pt x="342653" y="19712"/>
                  </a:lnTo>
                  <a:lnTo>
                    <a:pt x="330479" y="28771"/>
                  </a:lnTo>
                  <a:lnTo>
                    <a:pt x="283699" y="64069"/>
                  </a:lnTo>
                  <a:lnTo>
                    <a:pt x="236621" y="109851"/>
                  </a:lnTo>
                  <a:lnTo>
                    <a:pt x="198670" y="143878"/>
                  </a:lnTo>
                  <a:lnTo>
                    <a:pt x="154327" y="178351"/>
                  </a:lnTo>
                  <a:lnTo>
                    <a:pt x="114681" y="205857"/>
                  </a:lnTo>
                  <a:lnTo>
                    <a:pt x="69547" y="242774"/>
                  </a:lnTo>
                  <a:lnTo>
                    <a:pt x="22393" y="274646"/>
                  </a:lnTo>
                  <a:lnTo>
                    <a:pt x="12422" y="280815"/>
                  </a:lnTo>
                  <a:lnTo>
                    <a:pt x="0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SMARTInkShape-2690"/>
            <p:cNvSpPr/>
            <p:nvPr>
              <p:custDataLst>
                <p:tags r:id="rId14"/>
              </p:custDataLst>
            </p:nvPr>
          </p:nvSpPr>
          <p:spPr>
            <a:xfrm>
              <a:off x="4838700" y="1962150"/>
              <a:ext cx="123826" cy="1"/>
            </a:xfrm>
            <a:custGeom>
              <a:avLst/>
              <a:gdLst/>
              <a:ahLst/>
              <a:cxnLst/>
              <a:rect l="0" t="0" r="0" b="0"/>
              <a:pathLst>
                <a:path w="123826" h="1">
                  <a:moveTo>
                    <a:pt x="0" y="0"/>
                  </a:moveTo>
                  <a:lnTo>
                    <a:pt x="0" y="0"/>
                  </a:lnTo>
                  <a:lnTo>
                    <a:pt x="45138" y="0"/>
                  </a:lnTo>
                  <a:lnTo>
                    <a:pt x="87738" y="0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SMARTInkShape-2691"/>
            <p:cNvSpPr/>
            <p:nvPr>
              <p:custDataLst>
                <p:tags r:id="rId15"/>
              </p:custDataLst>
            </p:nvPr>
          </p:nvSpPr>
          <p:spPr>
            <a:xfrm>
              <a:off x="4848225" y="2076450"/>
              <a:ext cx="152401" cy="57151"/>
            </a:xfrm>
            <a:custGeom>
              <a:avLst/>
              <a:gdLst/>
              <a:ahLst/>
              <a:cxnLst/>
              <a:rect l="0" t="0" r="0" b="0"/>
              <a:pathLst>
                <a:path w="152401" h="57151">
                  <a:moveTo>
                    <a:pt x="0" y="57150"/>
                  </a:moveTo>
                  <a:lnTo>
                    <a:pt x="0" y="57150"/>
                  </a:lnTo>
                  <a:lnTo>
                    <a:pt x="5056" y="52094"/>
                  </a:lnTo>
                  <a:lnTo>
                    <a:pt x="13183" y="49611"/>
                  </a:lnTo>
                  <a:lnTo>
                    <a:pt x="29659" y="45391"/>
                  </a:lnTo>
                  <a:lnTo>
                    <a:pt x="74309" y="28379"/>
                  </a:lnTo>
                  <a:lnTo>
                    <a:pt x="120540" y="6338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SMARTInkShape-2692"/>
          <p:cNvSpPr/>
          <p:nvPr>
            <p:custDataLst>
              <p:tags r:id="rId3"/>
            </p:custDataLst>
          </p:nvPr>
        </p:nvSpPr>
        <p:spPr>
          <a:xfrm>
            <a:off x="4524375" y="1809750"/>
            <a:ext cx="161926" cy="323851"/>
          </a:xfrm>
          <a:custGeom>
            <a:avLst/>
            <a:gdLst/>
            <a:ahLst/>
            <a:cxnLst/>
            <a:rect l="0" t="0" r="0" b="0"/>
            <a:pathLst>
              <a:path w="161926" h="323851">
                <a:moveTo>
                  <a:pt x="0" y="0"/>
                </a:moveTo>
                <a:lnTo>
                  <a:pt x="0" y="0"/>
                </a:lnTo>
                <a:lnTo>
                  <a:pt x="0" y="5056"/>
                </a:lnTo>
                <a:lnTo>
                  <a:pt x="14189" y="51045"/>
                </a:lnTo>
                <a:lnTo>
                  <a:pt x="40082" y="96874"/>
                </a:lnTo>
                <a:lnTo>
                  <a:pt x="65277" y="144342"/>
                </a:lnTo>
                <a:lnTo>
                  <a:pt x="85123" y="190693"/>
                </a:lnTo>
                <a:lnTo>
                  <a:pt x="108067" y="238150"/>
                </a:lnTo>
                <a:lnTo>
                  <a:pt x="126597" y="280697"/>
                </a:lnTo>
                <a:lnTo>
                  <a:pt x="146015" y="315454"/>
                </a:lnTo>
                <a:lnTo>
                  <a:pt x="152384" y="320118"/>
                </a:lnTo>
                <a:lnTo>
                  <a:pt x="161925" y="3238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2" name="SMARTInkShape-Group394"/>
          <p:cNvGrpSpPr/>
          <p:nvPr/>
        </p:nvGrpSpPr>
        <p:grpSpPr>
          <a:xfrm>
            <a:off x="5267325" y="1666875"/>
            <a:ext cx="657226" cy="495301"/>
            <a:chOff x="5267325" y="1666875"/>
            <a:chExt cx="657226" cy="495301"/>
          </a:xfrm>
        </p:grpSpPr>
        <p:sp>
          <p:nvSpPr>
            <p:cNvPr id="29" name="SMARTInkShape-2693"/>
            <p:cNvSpPr/>
            <p:nvPr>
              <p:custDataLst>
                <p:tags r:id="rId6"/>
              </p:custDataLst>
            </p:nvPr>
          </p:nvSpPr>
          <p:spPr>
            <a:xfrm>
              <a:off x="5267325" y="1752600"/>
              <a:ext cx="47626" cy="409576"/>
            </a:xfrm>
            <a:custGeom>
              <a:avLst/>
              <a:gdLst/>
              <a:ahLst/>
              <a:cxnLst/>
              <a:rect l="0" t="0" r="0" b="0"/>
              <a:pathLst>
                <a:path w="47626" h="409576">
                  <a:moveTo>
                    <a:pt x="47625" y="0"/>
                  </a:moveTo>
                  <a:lnTo>
                    <a:pt x="47625" y="0"/>
                  </a:lnTo>
                  <a:lnTo>
                    <a:pt x="47625" y="13258"/>
                  </a:lnTo>
                  <a:lnTo>
                    <a:pt x="38689" y="60242"/>
                  </a:lnTo>
                  <a:lnTo>
                    <a:pt x="38216" y="100917"/>
                  </a:lnTo>
                  <a:lnTo>
                    <a:pt x="31577" y="144230"/>
                  </a:lnTo>
                  <a:lnTo>
                    <a:pt x="28406" y="185374"/>
                  </a:lnTo>
                  <a:lnTo>
                    <a:pt x="22293" y="224847"/>
                  </a:lnTo>
                  <a:lnTo>
                    <a:pt x="18952" y="262295"/>
                  </a:lnTo>
                  <a:lnTo>
                    <a:pt x="11700" y="303930"/>
                  </a:lnTo>
                  <a:lnTo>
                    <a:pt x="3266" y="351252"/>
                  </a:lnTo>
                  <a:lnTo>
                    <a:pt x="191" y="396973"/>
                  </a:lnTo>
                  <a:lnTo>
                    <a:pt x="0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SMARTInkShape-2694"/>
            <p:cNvSpPr/>
            <p:nvPr>
              <p:custDataLst>
                <p:tags r:id="rId7"/>
              </p:custDataLst>
            </p:nvPr>
          </p:nvSpPr>
          <p:spPr>
            <a:xfrm>
              <a:off x="5429974" y="1800225"/>
              <a:ext cx="279592" cy="322307"/>
            </a:xfrm>
            <a:custGeom>
              <a:avLst/>
              <a:gdLst/>
              <a:ahLst/>
              <a:cxnLst/>
              <a:rect l="0" t="0" r="0" b="0"/>
              <a:pathLst>
                <a:path w="279592" h="322307">
                  <a:moveTo>
                    <a:pt x="142151" y="0"/>
                  </a:moveTo>
                  <a:lnTo>
                    <a:pt x="142151" y="0"/>
                  </a:lnTo>
                  <a:lnTo>
                    <a:pt x="134547" y="8663"/>
                  </a:lnTo>
                  <a:lnTo>
                    <a:pt x="110095" y="49361"/>
                  </a:lnTo>
                  <a:lnTo>
                    <a:pt x="89448" y="88890"/>
                  </a:lnTo>
                  <a:lnTo>
                    <a:pt x="60480" y="132094"/>
                  </a:lnTo>
                  <a:lnTo>
                    <a:pt x="34375" y="178806"/>
                  </a:lnTo>
                  <a:lnTo>
                    <a:pt x="11658" y="225977"/>
                  </a:lnTo>
                  <a:lnTo>
                    <a:pt x="1722" y="261125"/>
                  </a:lnTo>
                  <a:lnTo>
                    <a:pt x="0" y="281864"/>
                  </a:lnTo>
                  <a:lnTo>
                    <a:pt x="4547" y="301414"/>
                  </a:lnTo>
                  <a:lnTo>
                    <a:pt x="12597" y="315556"/>
                  </a:lnTo>
                  <a:lnTo>
                    <a:pt x="16623" y="318321"/>
                  </a:lnTo>
                  <a:lnTo>
                    <a:pt x="32403" y="322212"/>
                  </a:lnTo>
                  <a:lnTo>
                    <a:pt x="51543" y="322306"/>
                  </a:lnTo>
                  <a:lnTo>
                    <a:pt x="76851" y="315044"/>
                  </a:lnTo>
                  <a:lnTo>
                    <a:pt x="116670" y="294163"/>
                  </a:lnTo>
                  <a:lnTo>
                    <a:pt x="159931" y="264599"/>
                  </a:lnTo>
                  <a:lnTo>
                    <a:pt x="199051" y="234731"/>
                  </a:lnTo>
                  <a:lnTo>
                    <a:pt x="241837" y="190053"/>
                  </a:lnTo>
                  <a:lnTo>
                    <a:pt x="264888" y="142816"/>
                  </a:lnTo>
                  <a:lnTo>
                    <a:pt x="279591" y="101788"/>
                  </a:lnTo>
                  <a:lnTo>
                    <a:pt x="278024" y="84398"/>
                  </a:lnTo>
                  <a:lnTo>
                    <a:pt x="273800" y="71730"/>
                  </a:lnTo>
                  <a:lnTo>
                    <a:pt x="262650" y="55825"/>
                  </a:lnTo>
                  <a:lnTo>
                    <a:pt x="257408" y="49917"/>
                  </a:lnTo>
                  <a:lnTo>
                    <a:pt x="243118" y="43352"/>
                  </a:lnTo>
                  <a:lnTo>
                    <a:pt x="198800" y="32246"/>
                  </a:lnTo>
                  <a:lnTo>
                    <a:pt x="170577" y="30721"/>
                  </a:lnTo>
                  <a:lnTo>
                    <a:pt x="123081" y="36919"/>
                  </a:lnTo>
                  <a:lnTo>
                    <a:pt x="75476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SMARTInkShape-2695"/>
            <p:cNvSpPr/>
            <p:nvPr>
              <p:custDataLst>
                <p:tags r:id="rId8"/>
              </p:custDataLst>
            </p:nvPr>
          </p:nvSpPr>
          <p:spPr>
            <a:xfrm>
              <a:off x="5838825" y="1666875"/>
              <a:ext cx="85726" cy="228601"/>
            </a:xfrm>
            <a:custGeom>
              <a:avLst/>
              <a:gdLst/>
              <a:ahLst/>
              <a:cxnLst/>
              <a:rect l="0" t="0" r="0" b="0"/>
              <a:pathLst>
                <a:path w="85726" h="228601">
                  <a:moveTo>
                    <a:pt x="85725" y="0"/>
                  </a:moveTo>
                  <a:lnTo>
                    <a:pt x="85725" y="0"/>
                  </a:lnTo>
                  <a:lnTo>
                    <a:pt x="85725" y="5056"/>
                  </a:lnTo>
                  <a:lnTo>
                    <a:pt x="76024" y="43873"/>
                  </a:lnTo>
                  <a:lnTo>
                    <a:pt x="63191" y="90315"/>
                  </a:lnTo>
                  <a:lnTo>
                    <a:pt x="46593" y="131888"/>
                  </a:lnTo>
                  <a:lnTo>
                    <a:pt x="22021" y="178805"/>
                  </a:lnTo>
                  <a:lnTo>
                    <a:pt x="0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SMARTInkShape-Group395"/>
          <p:cNvGrpSpPr/>
          <p:nvPr/>
        </p:nvGrpSpPr>
        <p:grpSpPr>
          <a:xfrm>
            <a:off x="6734901" y="1400175"/>
            <a:ext cx="568566" cy="790576"/>
            <a:chOff x="6734901" y="1400175"/>
            <a:chExt cx="568566" cy="790576"/>
          </a:xfrm>
        </p:grpSpPr>
        <p:sp>
          <p:nvSpPr>
            <p:cNvPr id="33" name="SMARTInkShape-2696"/>
            <p:cNvSpPr/>
            <p:nvPr>
              <p:custDataLst>
                <p:tags r:id="rId4"/>
              </p:custDataLst>
            </p:nvPr>
          </p:nvSpPr>
          <p:spPr>
            <a:xfrm>
              <a:off x="6829425" y="1400175"/>
              <a:ext cx="474042" cy="619126"/>
            </a:xfrm>
            <a:custGeom>
              <a:avLst/>
              <a:gdLst/>
              <a:ahLst/>
              <a:cxnLst/>
              <a:rect l="0" t="0" r="0" b="0"/>
              <a:pathLst>
                <a:path w="474042" h="619126">
                  <a:moveTo>
                    <a:pt x="419100" y="0"/>
                  </a:moveTo>
                  <a:lnTo>
                    <a:pt x="419100" y="0"/>
                  </a:lnTo>
                  <a:lnTo>
                    <a:pt x="420159" y="18363"/>
                  </a:lnTo>
                  <a:lnTo>
                    <a:pt x="432357" y="58314"/>
                  </a:lnTo>
                  <a:lnTo>
                    <a:pt x="438064" y="97597"/>
                  </a:lnTo>
                  <a:lnTo>
                    <a:pt x="444357" y="138044"/>
                  </a:lnTo>
                  <a:lnTo>
                    <a:pt x="446692" y="178367"/>
                  </a:lnTo>
                  <a:lnTo>
                    <a:pt x="447384" y="223359"/>
                  </a:lnTo>
                  <a:lnTo>
                    <a:pt x="448647" y="270204"/>
                  </a:lnTo>
                  <a:lnTo>
                    <a:pt x="454196" y="317597"/>
                  </a:lnTo>
                  <a:lnTo>
                    <a:pt x="456310" y="364096"/>
                  </a:lnTo>
                  <a:lnTo>
                    <a:pt x="457995" y="405154"/>
                  </a:lnTo>
                  <a:lnTo>
                    <a:pt x="464727" y="444131"/>
                  </a:lnTo>
                  <a:lnTo>
                    <a:pt x="472365" y="481432"/>
                  </a:lnTo>
                  <a:lnTo>
                    <a:pt x="474041" y="513063"/>
                  </a:lnTo>
                  <a:lnTo>
                    <a:pt x="467898" y="556749"/>
                  </a:lnTo>
                  <a:lnTo>
                    <a:pt x="464424" y="567766"/>
                  </a:lnTo>
                  <a:lnTo>
                    <a:pt x="453696" y="582741"/>
                  </a:lnTo>
                  <a:lnTo>
                    <a:pt x="437111" y="597761"/>
                  </a:lnTo>
                  <a:lnTo>
                    <a:pt x="412545" y="612318"/>
                  </a:lnTo>
                  <a:lnTo>
                    <a:pt x="388582" y="617108"/>
                  </a:lnTo>
                  <a:lnTo>
                    <a:pt x="350982" y="617668"/>
                  </a:lnTo>
                  <a:lnTo>
                    <a:pt x="303888" y="611507"/>
                  </a:lnTo>
                  <a:lnTo>
                    <a:pt x="266429" y="610165"/>
                  </a:lnTo>
                  <a:lnTo>
                    <a:pt x="225698" y="609767"/>
                  </a:lnTo>
                  <a:lnTo>
                    <a:pt x="182937" y="609650"/>
                  </a:lnTo>
                  <a:lnTo>
                    <a:pt x="143456" y="609615"/>
                  </a:lnTo>
                  <a:lnTo>
                    <a:pt x="97247" y="609603"/>
                  </a:lnTo>
                  <a:lnTo>
                    <a:pt x="57544" y="609601"/>
                  </a:lnTo>
                  <a:lnTo>
                    <a:pt x="30809" y="610658"/>
                  </a:lnTo>
                  <a:lnTo>
                    <a:pt x="0" y="619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SMARTInkShape-2697"/>
            <p:cNvSpPr/>
            <p:nvPr>
              <p:custDataLst>
                <p:tags r:id="rId5"/>
              </p:custDataLst>
            </p:nvPr>
          </p:nvSpPr>
          <p:spPr>
            <a:xfrm>
              <a:off x="6734901" y="1876425"/>
              <a:ext cx="208825" cy="314326"/>
            </a:xfrm>
            <a:custGeom>
              <a:avLst/>
              <a:gdLst/>
              <a:ahLst/>
              <a:cxnLst/>
              <a:rect l="0" t="0" r="0" b="0"/>
              <a:pathLst>
                <a:path w="208825" h="314326">
                  <a:moveTo>
                    <a:pt x="170724" y="0"/>
                  </a:moveTo>
                  <a:lnTo>
                    <a:pt x="170724" y="0"/>
                  </a:lnTo>
                  <a:lnTo>
                    <a:pt x="170724" y="8201"/>
                  </a:lnTo>
                  <a:lnTo>
                    <a:pt x="125944" y="36937"/>
                  </a:lnTo>
                  <a:lnTo>
                    <a:pt x="83089" y="78258"/>
                  </a:lnTo>
                  <a:lnTo>
                    <a:pt x="40939" y="125330"/>
                  </a:lnTo>
                  <a:lnTo>
                    <a:pt x="11672" y="168826"/>
                  </a:lnTo>
                  <a:lnTo>
                    <a:pt x="4785" y="184042"/>
                  </a:lnTo>
                  <a:lnTo>
                    <a:pt x="0" y="223947"/>
                  </a:lnTo>
                  <a:lnTo>
                    <a:pt x="4545" y="244037"/>
                  </a:lnTo>
                  <a:lnTo>
                    <a:pt x="17651" y="263395"/>
                  </a:lnTo>
                  <a:lnTo>
                    <a:pt x="34605" y="273345"/>
                  </a:lnTo>
                  <a:lnTo>
                    <a:pt x="74928" y="288356"/>
                  </a:lnTo>
                  <a:lnTo>
                    <a:pt x="114000" y="298281"/>
                  </a:lnTo>
                  <a:lnTo>
                    <a:pt x="154035" y="302868"/>
                  </a:lnTo>
                  <a:lnTo>
                    <a:pt x="208824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0091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8" name="Ink 27"/>
              <p14:cNvContentPartPr/>
              <p14:nvPr/>
            </p14:nvContentPartPr>
            <p14:xfrm>
              <a:off x="511260" y="646320"/>
              <a:ext cx="8214120" cy="3316320"/>
            </p14:xfrm>
          </p:contentPart>
        </mc:Choice>
        <mc:Fallback>
          <p:pic>
            <p:nvPicPr>
              <p:cNvPr id="28" name="Ink 2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9380" y="634440"/>
                <a:ext cx="8237880" cy="334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9" name="Ink 38"/>
              <p14:cNvContentPartPr/>
              <p14:nvPr/>
            </p14:nvContentPartPr>
            <p14:xfrm>
              <a:off x="3821820" y="1828920"/>
              <a:ext cx="280800" cy="343800"/>
            </p14:xfrm>
          </p:contentPart>
        </mc:Choice>
        <mc:Fallback>
          <p:pic>
            <p:nvPicPr>
              <p:cNvPr id="39" name="Ink 3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09940" y="1817040"/>
                <a:ext cx="304560" cy="3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0" name="Ink 39"/>
              <p14:cNvContentPartPr/>
              <p14:nvPr/>
            </p14:nvContentPartPr>
            <p14:xfrm>
              <a:off x="5168940" y="1232040"/>
              <a:ext cx="1232280" cy="802440"/>
            </p14:xfrm>
          </p:contentPart>
        </mc:Choice>
        <mc:Fallback>
          <p:pic>
            <p:nvPicPr>
              <p:cNvPr id="40" name="Ink 3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57060" y="1220160"/>
                <a:ext cx="1256040" cy="82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1" name="Ink 40"/>
              <p14:cNvContentPartPr/>
              <p14:nvPr/>
            </p14:nvContentPartPr>
            <p14:xfrm>
              <a:off x="6184860" y="1778160"/>
              <a:ext cx="458280" cy="482760"/>
            </p14:xfrm>
          </p:contentPart>
        </mc:Choice>
        <mc:Fallback>
          <p:pic>
            <p:nvPicPr>
              <p:cNvPr id="41" name="Ink 4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172980" y="1766280"/>
                <a:ext cx="482040" cy="50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1" name="Ink 50"/>
              <p14:cNvContentPartPr/>
              <p14:nvPr/>
            </p14:nvContentPartPr>
            <p14:xfrm>
              <a:off x="1178700" y="1701840"/>
              <a:ext cx="797400" cy="1410120"/>
            </p14:xfrm>
          </p:contentPart>
        </mc:Choice>
        <mc:Fallback>
          <p:pic>
            <p:nvPicPr>
              <p:cNvPr id="51" name="Ink 5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66820" y="1689960"/>
                <a:ext cx="821160" cy="1433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826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Newcastle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Giaouris</dc:creator>
  <cp:lastModifiedBy>Damian Giaouris</cp:lastModifiedBy>
  <cp:revision>7</cp:revision>
  <dcterms:created xsi:type="dcterms:W3CDTF">2018-09-27T10:06:36Z</dcterms:created>
  <dcterms:modified xsi:type="dcterms:W3CDTF">2018-09-27T14:02:55Z</dcterms:modified>
</cp:coreProperties>
</file>